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86" r:id="rId2"/>
    <p:sldMasterId id="2147483698" r:id="rId3"/>
  </p:sldMasterIdLst>
  <p:notesMasterIdLst>
    <p:notesMasterId r:id="rId50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</p:sldIdLst>
  <p:sldSz cx="9721850" cy="5400675"/>
  <p:notesSz cx="6858000" cy="9144000"/>
  <p:embeddedFontLst>
    <p:embeddedFont>
      <p:font typeface="Arial Black" panose="020B0A04020102020204" pitchFamily="34" charset="0"/>
      <p:regular r:id="rId51"/>
      <p:bold r:id="rId52"/>
    </p:embeddedFont>
    <p:embeddedFont>
      <p:font typeface="Impact" panose="020B0806030902050204" pitchFamily="34" charset="0"/>
      <p:regular r:id="rId53"/>
    </p:embeddedFont>
    <p:embeddedFont>
      <p:font typeface="Open Sans" panose="020B0604020202020204" charset="0"/>
      <p:bold r:id="rId54"/>
      <p:boldItalic r:id="rId55"/>
    </p:embeddedFont>
    <p:embeddedFont>
      <p:font typeface="Microsoft Yahei" panose="020B0503020204020204" pitchFamily="34" charset="-122"/>
      <p:regular r:id="rId56"/>
      <p:bold r:id="rId57"/>
    </p:embeddedFont>
    <p:embeddedFont>
      <p:font typeface="Calibri" panose="020F0502020204030204" pitchFamily="34" charset="0"/>
      <p:regular r:id="rId58"/>
      <p:bold r:id="rId59"/>
      <p:italic r:id="rId60"/>
      <p:boldItalic r:id="rId61"/>
    </p:embeddedFont>
    <p:embeddedFont>
      <p:font typeface="Overlock" panose="020B0604020202020204" charset="0"/>
      <p:regular r:id="rId62"/>
      <p:bold r:id="rId63"/>
      <p:italic r:id="rId64"/>
      <p:boldItalic r:id="rId6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701">
          <p15:clr>
            <a:srgbClr val="A4A3A4"/>
          </p15:clr>
        </p15:guide>
        <p15:guide id="2" pos="306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6" roundtripDataSignature="AMtx7mi2BAEc2nAq9oaTyFW7Hd4+RdyKx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6" d="100"/>
          <a:sy n="136" d="100"/>
        </p:scale>
        <p:origin x="648" y="120"/>
      </p:cViewPr>
      <p:guideLst>
        <p:guide orient="horz" pos="1701"/>
        <p:guide pos="306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notesMaster" Target="notesMasters/notesMaster1.xml"/><Relationship Id="rId55" Type="http://schemas.openxmlformats.org/officeDocument/2006/relationships/font" Target="fonts/font5.fntdata"/><Relationship Id="rId63" Type="http://schemas.openxmlformats.org/officeDocument/2006/relationships/font" Target="fonts/font13.fntdata"/><Relationship Id="rId68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font" Target="fonts/font3.fntdata"/><Relationship Id="rId58" Type="http://schemas.openxmlformats.org/officeDocument/2006/relationships/font" Target="fonts/font8.fntdata"/><Relationship Id="rId66" Type="http://customschemas.google.com/relationships/presentationmetadata" Target="meta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font" Target="fonts/font7.fntdata"/><Relationship Id="rId61" Type="http://schemas.openxmlformats.org/officeDocument/2006/relationships/font" Target="fonts/font11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font" Target="fonts/font2.fntdata"/><Relationship Id="rId60" Type="http://schemas.openxmlformats.org/officeDocument/2006/relationships/font" Target="fonts/font10.fntdata"/><Relationship Id="rId65" Type="http://schemas.openxmlformats.org/officeDocument/2006/relationships/font" Target="fonts/font15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font" Target="fonts/font6.fntdata"/><Relationship Id="rId64" Type="http://schemas.openxmlformats.org/officeDocument/2006/relationships/font" Target="fonts/font14.fntdata"/><Relationship Id="rId69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font" Target="fonts/font1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font" Target="fonts/font9.fntdata"/><Relationship Id="rId67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font" Target="fonts/font4.fntdata"/><Relationship Id="rId62" Type="http://schemas.openxmlformats.org/officeDocument/2006/relationships/font" Target="fonts/font12.fntdata"/><Relationship Id="rId7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866C-4540-A061-2FFCBEE7C069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866C-4540-A061-2FFCBEE7C069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66C-4540-A061-2FFCBEE7C0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A156-4CBC-BB5B-475EC92C85FC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</c:spPr>
            <c:extLst>
              <c:ext xmlns:c16="http://schemas.microsoft.com/office/drawing/2014/chart" uri="{C3380CC4-5D6E-409C-BE32-E72D297353CC}">
                <c16:uniqueId val="{00000003-A156-4CBC-BB5B-475EC92C85FC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156-4CBC-BB5B-475EC92C85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9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39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9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9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9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0" name="Google Shape;80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1" name="Google Shape;801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977" name="Google Shape;97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8" name="Google Shape;978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" name="Google Shape;99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9" name="Google Shape;999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Google Shape;1007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8" name="Google Shape;100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5" name="Google Shape;1045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Google Shape;107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5" name="Google Shape;107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Google Shape;108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089" name="Google Shape;1089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0" name="Google Shape;1090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Google Shape;1108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9" name="Google Shape;110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1" name="Google Shape;1121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2" name="Google Shape;112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" name="Google Shape;114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148" name="Google Shape;1148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9" name="Google Shape;1149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" name="Google Shape;81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5" name="Google Shape;117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6" name="Google Shape;1176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7" name="Google Shape;1177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6" name="Google Shape;119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0" name="Google Shape;1240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1" name="Google Shape;1241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" name="Google Shape;1249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0" name="Google Shape;125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Google Shape;1273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4" name="Google Shape;127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9" name="Google Shape;1319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0" name="Google Shape;132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" name="Google Shape;1332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3" name="Google Shape;1333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352" name="Google Shape;1352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3" name="Google Shape;1353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" name="Google Shape;1382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3" name="Google Shape;1383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Google Shape;1397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98" name="Google Shape;1398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9" name="Google Shape;1399;p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8" name="Google Shape;84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09" name="Google Shape;1409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0" name="Google Shape;1410;p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5" name="Google Shape;1425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6" name="Google Shape;1426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2" name="Google Shape;1432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3" name="Google Shape;1433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7" name="Google Shape;1437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8" name="Google Shape;1438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" name="Google Shape;1444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5" name="Google Shape;1445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" name="Google Shape;1452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3" name="Google Shape;1453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1" name="Google Shape;1461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2" name="Google Shape;1462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2" name="Google Shape;1472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3" name="Google Shape;1473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3" name="Google Shape;1483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4" name="Google Shape;1484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1" name="Google Shape;1491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2" name="Google Shape;1492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9" name="Google Shape;1499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0" name="Google Shape;1500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7" name="Google Shape;1507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8" name="Google Shape;1508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4" name="Google Shape;1514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5" name="Google Shape;1515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2" name="Google Shape;1522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3" name="Google Shape;1523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" name="Google Shape;1536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7" name="Google Shape;1537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" name="Google Shape;1546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7" name="Google Shape;1547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" name="Google Shape;1607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8" name="Google Shape;1608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9" name="Google Shape;86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6" name="Google Shape;88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Google Shape;92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3" name="Google Shape;92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9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7" name="Google Shape;9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685800"/>
            <a:ext cx="61722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969" name="Google Shape;96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0" name="Google Shape;970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8"/>
          <p:cNvSpPr txBox="1">
            <a:spLocks noGrp="1"/>
          </p:cNvSpPr>
          <p:nvPr>
            <p:ph type="dt" idx="10"/>
          </p:nvPr>
        </p:nvSpPr>
        <p:spPr>
          <a:xfrm>
            <a:off x="6683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8"/>
          <p:cNvSpPr txBox="1">
            <a:spLocks noGrp="1"/>
          </p:cNvSpPr>
          <p:nvPr>
            <p:ph type="ftr" idx="11"/>
          </p:nvPr>
        </p:nvSpPr>
        <p:spPr>
          <a:xfrm>
            <a:off x="3221038" y="5005388"/>
            <a:ext cx="32797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8"/>
          <p:cNvSpPr txBox="1">
            <a:spLocks noGrp="1"/>
          </p:cNvSpPr>
          <p:nvPr>
            <p:ph type="sldNum" idx="12"/>
          </p:nvPr>
        </p:nvSpPr>
        <p:spPr>
          <a:xfrm>
            <a:off x="68659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_Diapositiva de título">
  <p:cSld name="22_Diapositiva de título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Diapositiva de título">
  <p:cSld name="16_Diapositiva de título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_Diapositiva de título">
  <p:cSld name="23_Diapositiva de título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9"/>
          <p:cNvSpPr/>
          <p:nvPr/>
        </p:nvSpPr>
        <p:spPr>
          <a:xfrm>
            <a:off x="6972" y="0"/>
            <a:ext cx="9714878" cy="5400675"/>
          </a:xfrm>
          <a:custGeom>
            <a:avLst/>
            <a:gdLst/>
            <a:ahLst/>
            <a:cxnLst/>
            <a:rect l="l" t="t" r="r" b="b"/>
            <a:pathLst>
              <a:path w="3857" h="2160" extrusionOk="0">
                <a:moveTo>
                  <a:pt x="0" y="0"/>
                </a:moveTo>
                <a:cubicBezTo>
                  <a:pt x="0" y="1546"/>
                  <a:pt x="0" y="1546"/>
                  <a:pt x="0" y="1546"/>
                </a:cubicBezTo>
                <a:cubicBezTo>
                  <a:pt x="4" y="1543"/>
                  <a:pt x="10" y="1541"/>
                  <a:pt x="16" y="1541"/>
                </a:cubicBezTo>
                <a:cubicBezTo>
                  <a:pt x="39" y="1540"/>
                  <a:pt x="40" y="1570"/>
                  <a:pt x="49" y="1587"/>
                </a:cubicBezTo>
                <a:cubicBezTo>
                  <a:pt x="56" y="1601"/>
                  <a:pt x="63" y="1615"/>
                  <a:pt x="70" y="1628"/>
                </a:cubicBezTo>
                <a:cubicBezTo>
                  <a:pt x="79" y="1647"/>
                  <a:pt x="89" y="1664"/>
                  <a:pt x="101" y="1681"/>
                </a:cubicBezTo>
                <a:cubicBezTo>
                  <a:pt x="86" y="1658"/>
                  <a:pt x="73" y="1633"/>
                  <a:pt x="63" y="1606"/>
                </a:cubicBezTo>
                <a:cubicBezTo>
                  <a:pt x="55" y="1585"/>
                  <a:pt x="47" y="1563"/>
                  <a:pt x="55" y="1540"/>
                </a:cubicBezTo>
                <a:cubicBezTo>
                  <a:pt x="38" y="1508"/>
                  <a:pt x="54" y="1475"/>
                  <a:pt x="48" y="1441"/>
                </a:cubicBezTo>
                <a:cubicBezTo>
                  <a:pt x="73" y="1448"/>
                  <a:pt x="88" y="1482"/>
                  <a:pt x="108" y="1468"/>
                </a:cubicBezTo>
                <a:cubicBezTo>
                  <a:pt x="126" y="1456"/>
                  <a:pt x="111" y="1427"/>
                  <a:pt x="110" y="1406"/>
                </a:cubicBezTo>
                <a:cubicBezTo>
                  <a:pt x="107" y="1328"/>
                  <a:pt x="114" y="1254"/>
                  <a:pt x="171" y="1193"/>
                </a:cubicBezTo>
                <a:cubicBezTo>
                  <a:pt x="182" y="1182"/>
                  <a:pt x="193" y="1172"/>
                  <a:pt x="208" y="1167"/>
                </a:cubicBezTo>
                <a:cubicBezTo>
                  <a:pt x="222" y="1163"/>
                  <a:pt x="226" y="1170"/>
                  <a:pt x="224" y="1182"/>
                </a:cubicBezTo>
                <a:cubicBezTo>
                  <a:pt x="224" y="1196"/>
                  <a:pt x="223" y="1209"/>
                  <a:pt x="221" y="1222"/>
                </a:cubicBezTo>
                <a:cubicBezTo>
                  <a:pt x="225" y="1208"/>
                  <a:pt x="231" y="1195"/>
                  <a:pt x="240" y="1183"/>
                </a:cubicBezTo>
                <a:cubicBezTo>
                  <a:pt x="280" y="1111"/>
                  <a:pt x="337" y="1062"/>
                  <a:pt x="429" y="1045"/>
                </a:cubicBezTo>
                <a:cubicBezTo>
                  <a:pt x="360" y="1126"/>
                  <a:pt x="366" y="1205"/>
                  <a:pt x="413" y="1284"/>
                </a:cubicBezTo>
                <a:cubicBezTo>
                  <a:pt x="423" y="1295"/>
                  <a:pt x="430" y="1307"/>
                  <a:pt x="433" y="1319"/>
                </a:cubicBezTo>
                <a:cubicBezTo>
                  <a:pt x="431" y="1306"/>
                  <a:pt x="428" y="1295"/>
                  <a:pt x="444" y="1290"/>
                </a:cubicBezTo>
                <a:cubicBezTo>
                  <a:pt x="491" y="1323"/>
                  <a:pt x="511" y="1371"/>
                  <a:pt x="528" y="1423"/>
                </a:cubicBezTo>
                <a:cubicBezTo>
                  <a:pt x="535" y="1442"/>
                  <a:pt x="512" y="1482"/>
                  <a:pt x="559" y="1480"/>
                </a:cubicBezTo>
                <a:cubicBezTo>
                  <a:pt x="556" y="1491"/>
                  <a:pt x="553" y="1502"/>
                  <a:pt x="550" y="1515"/>
                </a:cubicBezTo>
                <a:cubicBezTo>
                  <a:pt x="684" y="1398"/>
                  <a:pt x="698" y="1353"/>
                  <a:pt x="635" y="1235"/>
                </a:cubicBezTo>
                <a:cubicBezTo>
                  <a:pt x="709" y="1250"/>
                  <a:pt x="746" y="1301"/>
                  <a:pt x="775" y="1363"/>
                </a:cubicBezTo>
                <a:cubicBezTo>
                  <a:pt x="789" y="1378"/>
                  <a:pt x="789" y="1396"/>
                  <a:pt x="788" y="1410"/>
                </a:cubicBezTo>
                <a:cubicBezTo>
                  <a:pt x="794" y="1397"/>
                  <a:pt x="781" y="1379"/>
                  <a:pt x="786" y="1361"/>
                </a:cubicBezTo>
                <a:cubicBezTo>
                  <a:pt x="789" y="1331"/>
                  <a:pt x="799" y="1354"/>
                  <a:pt x="803" y="1360"/>
                </a:cubicBezTo>
                <a:cubicBezTo>
                  <a:pt x="840" y="1413"/>
                  <a:pt x="857" y="1474"/>
                  <a:pt x="861" y="1538"/>
                </a:cubicBezTo>
                <a:cubicBezTo>
                  <a:pt x="865" y="1583"/>
                  <a:pt x="864" y="1627"/>
                  <a:pt x="852" y="1669"/>
                </a:cubicBezTo>
                <a:cubicBezTo>
                  <a:pt x="878" y="1688"/>
                  <a:pt x="885" y="1631"/>
                  <a:pt x="911" y="1659"/>
                </a:cubicBezTo>
                <a:cubicBezTo>
                  <a:pt x="902" y="1675"/>
                  <a:pt x="912" y="1691"/>
                  <a:pt x="908" y="1708"/>
                </a:cubicBezTo>
                <a:cubicBezTo>
                  <a:pt x="920" y="1700"/>
                  <a:pt x="924" y="1687"/>
                  <a:pt x="927" y="1675"/>
                </a:cubicBezTo>
                <a:cubicBezTo>
                  <a:pt x="953" y="1614"/>
                  <a:pt x="986" y="1560"/>
                  <a:pt x="1040" y="1520"/>
                </a:cubicBezTo>
                <a:cubicBezTo>
                  <a:pt x="1049" y="1514"/>
                  <a:pt x="1057" y="1502"/>
                  <a:pt x="1069" y="1506"/>
                </a:cubicBezTo>
                <a:cubicBezTo>
                  <a:pt x="1082" y="1510"/>
                  <a:pt x="1076" y="1525"/>
                  <a:pt x="1077" y="1535"/>
                </a:cubicBezTo>
                <a:cubicBezTo>
                  <a:pt x="1080" y="1557"/>
                  <a:pt x="1080" y="1580"/>
                  <a:pt x="1084" y="1602"/>
                </a:cubicBezTo>
                <a:cubicBezTo>
                  <a:pt x="1087" y="1615"/>
                  <a:pt x="1086" y="1634"/>
                  <a:pt x="1111" y="1632"/>
                </a:cubicBezTo>
                <a:cubicBezTo>
                  <a:pt x="1129" y="1630"/>
                  <a:pt x="1123" y="1646"/>
                  <a:pt x="1125" y="1656"/>
                </a:cubicBezTo>
                <a:cubicBezTo>
                  <a:pt x="1128" y="1668"/>
                  <a:pt x="1117" y="1684"/>
                  <a:pt x="1133" y="1693"/>
                </a:cubicBezTo>
                <a:cubicBezTo>
                  <a:pt x="1147" y="1684"/>
                  <a:pt x="1160" y="1675"/>
                  <a:pt x="1174" y="1666"/>
                </a:cubicBezTo>
                <a:cubicBezTo>
                  <a:pt x="1180" y="1669"/>
                  <a:pt x="1198" y="1661"/>
                  <a:pt x="1187" y="1679"/>
                </a:cubicBezTo>
                <a:cubicBezTo>
                  <a:pt x="1177" y="1696"/>
                  <a:pt x="1166" y="1712"/>
                  <a:pt x="1155" y="1728"/>
                </a:cubicBezTo>
                <a:cubicBezTo>
                  <a:pt x="1155" y="1728"/>
                  <a:pt x="1155" y="1728"/>
                  <a:pt x="1155" y="1728"/>
                </a:cubicBezTo>
                <a:cubicBezTo>
                  <a:pt x="1182" y="1722"/>
                  <a:pt x="1189" y="1688"/>
                  <a:pt x="1219" y="1685"/>
                </a:cubicBezTo>
                <a:cubicBezTo>
                  <a:pt x="1283" y="1639"/>
                  <a:pt x="1297" y="1566"/>
                  <a:pt x="1315" y="1491"/>
                </a:cubicBezTo>
                <a:cubicBezTo>
                  <a:pt x="1375" y="1542"/>
                  <a:pt x="1388" y="1609"/>
                  <a:pt x="1402" y="1676"/>
                </a:cubicBezTo>
                <a:cubicBezTo>
                  <a:pt x="1415" y="1702"/>
                  <a:pt x="1415" y="1702"/>
                  <a:pt x="1414" y="1731"/>
                </a:cubicBezTo>
                <a:cubicBezTo>
                  <a:pt x="1419" y="1712"/>
                  <a:pt x="1411" y="1686"/>
                  <a:pt x="1436" y="1671"/>
                </a:cubicBezTo>
                <a:cubicBezTo>
                  <a:pt x="1445" y="1689"/>
                  <a:pt x="1453" y="1707"/>
                  <a:pt x="1462" y="1726"/>
                </a:cubicBezTo>
                <a:cubicBezTo>
                  <a:pt x="1470" y="1765"/>
                  <a:pt x="1469" y="1805"/>
                  <a:pt x="1463" y="1844"/>
                </a:cubicBezTo>
                <a:cubicBezTo>
                  <a:pt x="1462" y="1845"/>
                  <a:pt x="1462" y="1845"/>
                  <a:pt x="1462" y="1845"/>
                </a:cubicBezTo>
                <a:cubicBezTo>
                  <a:pt x="1457" y="1861"/>
                  <a:pt x="1451" y="1879"/>
                  <a:pt x="1466" y="1890"/>
                </a:cubicBezTo>
                <a:cubicBezTo>
                  <a:pt x="1479" y="1900"/>
                  <a:pt x="1493" y="1883"/>
                  <a:pt x="1507" y="1879"/>
                </a:cubicBezTo>
                <a:cubicBezTo>
                  <a:pt x="1538" y="1862"/>
                  <a:pt x="1570" y="1848"/>
                  <a:pt x="1605" y="1840"/>
                </a:cubicBezTo>
                <a:cubicBezTo>
                  <a:pt x="1632" y="1834"/>
                  <a:pt x="1641" y="1837"/>
                  <a:pt x="1633" y="1867"/>
                </a:cubicBezTo>
                <a:cubicBezTo>
                  <a:pt x="1620" y="1909"/>
                  <a:pt x="1620" y="1953"/>
                  <a:pt x="1627" y="2001"/>
                </a:cubicBezTo>
                <a:cubicBezTo>
                  <a:pt x="1653" y="1976"/>
                  <a:pt x="1671" y="1944"/>
                  <a:pt x="1712" y="1942"/>
                </a:cubicBezTo>
                <a:cubicBezTo>
                  <a:pt x="1696" y="1995"/>
                  <a:pt x="1694" y="2047"/>
                  <a:pt x="1708" y="2100"/>
                </a:cubicBezTo>
                <a:cubicBezTo>
                  <a:pt x="1712" y="2099"/>
                  <a:pt x="1715" y="2099"/>
                  <a:pt x="1715" y="2098"/>
                </a:cubicBezTo>
                <a:cubicBezTo>
                  <a:pt x="1729" y="2052"/>
                  <a:pt x="1749" y="2007"/>
                  <a:pt x="1764" y="1962"/>
                </a:cubicBezTo>
                <a:cubicBezTo>
                  <a:pt x="1780" y="1912"/>
                  <a:pt x="1773" y="1857"/>
                  <a:pt x="1759" y="1794"/>
                </a:cubicBezTo>
                <a:cubicBezTo>
                  <a:pt x="1823" y="1848"/>
                  <a:pt x="1832" y="1913"/>
                  <a:pt x="1829" y="1989"/>
                </a:cubicBezTo>
                <a:cubicBezTo>
                  <a:pt x="1863" y="1958"/>
                  <a:pt x="1885" y="1920"/>
                  <a:pt x="1934" y="1919"/>
                </a:cubicBezTo>
                <a:cubicBezTo>
                  <a:pt x="1912" y="1974"/>
                  <a:pt x="1894" y="2025"/>
                  <a:pt x="1901" y="2081"/>
                </a:cubicBezTo>
                <a:cubicBezTo>
                  <a:pt x="1903" y="2097"/>
                  <a:pt x="1897" y="2121"/>
                  <a:pt x="1919" y="2123"/>
                </a:cubicBezTo>
                <a:cubicBezTo>
                  <a:pt x="1937" y="2125"/>
                  <a:pt x="1940" y="2103"/>
                  <a:pt x="1946" y="2090"/>
                </a:cubicBezTo>
                <a:cubicBezTo>
                  <a:pt x="1948" y="2085"/>
                  <a:pt x="1951" y="2080"/>
                  <a:pt x="1954" y="2074"/>
                </a:cubicBezTo>
                <a:cubicBezTo>
                  <a:pt x="1973" y="2078"/>
                  <a:pt x="1960" y="2116"/>
                  <a:pt x="1989" y="2106"/>
                </a:cubicBezTo>
                <a:cubicBezTo>
                  <a:pt x="1987" y="2079"/>
                  <a:pt x="1998" y="2055"/>
                  <a:pt x="2008" y="2031"/>
                </a:cubicBezTo>
                <a:cubicBezTo>
                  <a:pt x="2011" y="2024"/>
                  <a:pt x="2015" y="2013"/>
                  <a:pt x="2025" y="2017"/>
                </a:cubicBezTo>
                <a:cubicBezTo>
                  <a:pt x="2029" y="2019"/>
                  <a:pt x="2029" y="2031"/>
                  <a:pt x="2032" y="2039"/>
                </a:cubicBezTo>
                <a:cubicBezTo>
                  <a:pt x="2037" y="2047"/>
                  <a:pt x="2043" y="2056"/>
                  <a:pt x="2044" y="2065"/>
                </a:cubicBezTo>
                <a:cubicBezTo>
                  <a:pt x="2053" y="2043"/>
                  <a:pt x="2049" y="2019"/>
                  <a:pt x="2055" y="1997"/>
                </a:cubicBezTo>
                <a:cubicBezTo>
                  <a:pt x="2066" y="1940"/>
                  <a:pt x="2080" y="1885"/>
                  <a:pt x="2121" y="1844"/>
                </a:cubicBezTo>
                <a:cubicBezTo>
                  <a:pt x="2130" y="1841"/>
                  <a:pt x="2131" y="1846"/>
                  <a:pt x="2132" y="1850"/>
                </a:cubicBezTo>
                <a:cubicBezTo>
                  <a:pt x="2147" y="1929"/>
                  <a:pt x="2184" y="1995"/>
                  <a:pt x="2250" y="2043"/>
                </a:cubicBezTo>
                <a:cubicBezTo>
                  <a:pt x="2264" y="2054"/>
                  <a:pt x="2278" y="2067"/>
                  <a:pt x="2286" y="2084"/>
                </a:cubicBezTo>
                <a:cubicBezTo>
                  <a:pt x="2308" y="2068"/>
                  <a:pt x="2299" y="2040"/>
                  <a:pt x="2312" y="2020"/>
                </a:cubicBezTo>
                <a:cubicBezTo>
                  <a:pt x="2321" y="2006"/>
                  <a:pt x="2326" y="1990"/>
                  <a:pt x="2347" y="1975"/>
                </a:cubicBezTo>
                <a:cubicBezTo>
                  <a:pt x="2334" y="2020"/>
                  <a:pt x="2338" y="2059"/>
                  <a:pt x="2336" y="2098"/>
                </a:cubicBezTo>
                <a:cubicBezTo>
                  <a:pt x="2359" y="2117"/>
                  <a:pt x="2357" y="2093"/>
                  <a:pt x="2360" y="2083"/>
                </a:cubicBezTo>
                <a:cubicBezTo>
                  <a:pt x="2375" y="2038"/>
                  <a:pt x="2383" y="1990"/>
                  <a:pt x="2419" y="1955"/>
                </a:cubicBezTo>
                <a:cubicBezTo>
                  <a:pt x="2419" y="1955"/>
                  <a:pt x="2419" y="1955"/>
                  <a:pt x="2419" y="1955"/>
                </a:cubicBezTo>
                <a:cubicBezTo>
                  <a:pt x="2419" y="1955"/>
                  <a:pt x="2419" y="1955"/>
                  <a:pt x="2419" y="1955"/>
                </a:cubicBezTo>
                <a:cubicBezTo>
                  <a:pt x="2434" y="1934"/>
                  <a:pt x="2453" y="1928"/>
                  <a:pt x="2479" y="1931"/>
                </a:cubicBezTo>
                <a:cubicBezTo>
                  <a:pt x="2476" y="1949"/>
                  <a:pt x="2464" y="1956"/>
                  <a:pt x="2456" y="1967"/>
                </a:cubicBezTo>
                <a:cubicBezTo>
                  <a:pt x="2441" y="2003"/>
                  <a:pt x="2438" y="2040"/>
                  <a:pt x="2460" y="2075"/>
                </a:cubicBezTo>
                <a:cubicBezTo>
                  <a:pt x="2476" y="2072"/>
                  <a:pt x="2478" y="2104"/>
                  <a:pt x="2498" y="2091"/>
                </a:cubicBezTo>
                <a:cubicBezTo>
                  <a:pt x="2498" y="2091"/>
                  <a:pt x="2498" y="2091"/>
                  <a:pt x="2498" y="2091"/>
                </a:cubicBezTo>
                <a:cubicBezTo>
                  <a:pt x="2494" y="2079"/>
                  <a:pt x="2478" y="2070"/>
                  <a:pt x="2488" y="2055"/>
                </a:cubicBezTo>
                <a:cubicBezTo>
                  <a:pt x="2504" y="2064"/>
                  <a:pt x="2523" y="2069"/>
                  <a:pt x="2530" y="2089"/>
                </a:cubicBezTo>
                <a:cubicBezTo>
                  <a:pt x="2530" y="2089"/>
                  <a:pt x="2530" y="2089"/>
                  <a:pt x="2530" y="2089"/>
                </a:cubicBezTo>
                <a:cubicBezTo>
                  <a:pt x="2547" y="2103"/>
                  <a:pt x="2552" y="2125"/>
                  <a:pt x="2565" y="2141"/>
                </a:cubicBezTo>
                <a:cubicBezTo>
                  <a:pt x="2565" y="2148"/>
                  <a:pt x="2565" y="2154"/>
                  <a:pt x="2565" y="2160"/>
                </a:cubicBezTo>
                <a:cubicBezTo>
                  <a:pt x="3857" y="2160"/>
                  <a:pt x="3857" y="2160"/>
                  <a:pt x="3857" y="2160"/>
                </a:cubicBezTo>
                <a:cubicBezTo>
                  <a:pt x="3857" y="0"/>
                  <a:pt x="3857" y="0"/>
                  <a:pt x="3857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F392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Diapositiva de título">
  <p:cSld name="13_Diapositiva de título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6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7627" y="4644553"/>
            <a:ext cx="9937103" cy="756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apositiva de título">
  <p:cSld name="1_Diapositiva de título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61"/>
          <p:cNvGrpSpPr/>
          <p:nvPr/>
        </p:nvGrpSpPr>
        <p:grpSpPr>
          <a:xfrm>
            <a:off x="-35619" y="4140497"/>
            <a:ext cx="9757470" cy="1270104"/>
            <a:chOff x="-1622425" y="1836738"/>
            <a:chExt cx="10809289" cy="1414462"/>
          </a:xfrm>
        </p:grpSpPr>
        <p:grpSp>
          <p:nvGrpSpPr>
            <p:cNvPr id="43" name="Google Shape;43;p61"/>
            <p:cNvGrpSpPr/>
            <p:nvPr/>
          </p:nvGrpSpPr>
          <p:grpSpPr>
            <a:xfrm>
              <a:off x="-1622425" y="1836738"/>
              <a:ext cx="10809289" cy="1414462"/>
              <a:chOff x="-1022" y="1157"/>
              <a:chExt cx="6809" cy="891"/>
            </a:xfrm>
          </p:grpSpPr>
          <p:sp>
            <p:nvSpPr>
              <p:cNvPr id="44" name="Google Shape;44;p61"/>
              <p:cNvSpPr/>
              <p:nvPr/>
            </p:nvSpPr>
            <p:spPr>
              <a:xfrm>
                <a:off x="-1022" y="1157"/>
                <a:ext cx="902" cy="391"/>
              </a:xfrm>
              <a:custGeom>
                <a:avLst/>
                <a:gdLst/>
                <a:ahLst/>
                <a:cxnLst/>
                <a:rect l="l" t="t" r="r" b="b"/>
                <a:pathLst>
                  <a:path w="508" h="219" extrusionOk="0">
                    <a:moveTo>
                      <a:pt x="0" y="0"/>
                    </a:moveTo>
                    <a:cubicBezTo>
                      <a:pt x="21" y="2"/>
                      <a:pt x="44" y="0"/>
                      <a:pt x="62" y="7"/>
                    </a:cubicBezTo>
                    <a:cubicBezTo>
                      <a:pt x="84" y="16"/>
                      <a:pt x="110" y="17"/>
                      <a:pt x="133" y="22"/>
                    </a:cubicBezTo>
                    <a:cubicBezTo>
                      <a:pt x="140" y="23"/>
                      <a:pt x="147" y="25"/>
                      <a:pt x="151" y="29"/>
                    </a:cubicBezTo>
                    <a:cubicBezTo>
                      <a:pt x="156" y="34"/>
                      <a:pt x="165" y="37"/>
                      <a:pt x="174" y="38"/>
                    </a:cubicBezTo>
                    <a:cubicBezTo>
                      <a:pt x="206" y="45"/>
                      <a:pt x="228" y="58"/>
                      <a:pt x="247" y="74"/>
                    </a:cubicBezTo>
                    <a:cubicBezTo>
                      <a:pt x="259" y="84"/>
                      <a:pt x="272" y="94"/>
                      <a:pt x="283" y="104"/>
                    </a:cubicBezTo>
                    <a:cubicBezTo>
                      <a:pt x="290" y="111"/>
                      <a:pt x="299" y="117"/>
                      <a:pt x="305" y="124"/>
                    </a:cubicBezTo>
                    <a:cubicBezTo>
                      <a:pt x="309" y="128"/>
                      <a:pt x="313" y="128"/>
                      <a:pt x="320" y="127"/>
                    </a:cubicBezTo>
                    <a:cubicBezTo>
                      <a:pt x="345" y="121"/>
                      <a:pt x="370" y="115"/>
                      <a:pt x="397" y="120"/>
                    </a:cubicBezTo>
                    <a:cubicBezTo>
                      <a:pt x="402" y="121"/>
                      <a:pt x="405" y="120"/>
                      <a:pt x="407" y="118"/>
                    </a:cubicBezTo>
                    <a:cubicBezTo>
                      <a:pt x="415" y="111"/>
                      <a:pt x="426" y="107"/>
                      <a:pt x="441" y="108"/>
                    </a:cubicBezTo>
                    <a:cubicBezTo>
                      <a:pt x="450" y="110"/>
                      <a:pt x="455" y="115"/>
                      <a:pt x="459" y="120"/>
                    </a:cubicBezTo>
                    <a:cubicBezTo>
                      <a:pt x="468" y="129"/>
                      <a:pt x="473" y="140"/>
                      <a:pt x="478" y="150"/>
                    </a:cubicBezTo>
                    <a:cubicBezTo>
                      <a:pt x="484" y="161"/>
                      <a:pt x="492" y="172"/>
                      <a:pt x="502" y="183"/>
                    </a:cubicBezTo>
                    <a:cubicBezTo>
                      <a:pt x="508" y="189"/>
                      <a:pt x="508" y="191"/>
                      <a:pt x="497" y="192"/>
                    </a:cubicBezTo>
                    <a:cubicBezTo>
                      <a:pt x="466" y="197"/>
                      <a:pt x="445" y="209"/>
                      <a:pt x="421" y="219"/>
                    </a:cubicBezTo>
                    <a:cubicBezTo>
                      <a:pt x="409" y="219"/>
                      <a:pt x="398" y="217"/>
                      <a:pt x="387" y="216"/>
                    </a:cubicBezTo>
                    <a:cubicBezTo>
                      <a:pt x="383" y="215"/>
                      <a:pt x="381" y="214"/>
                      <a:pt x="380" y="212"/>
                    </a:cubicBezTo>
                    <a:cubicBezTo>
                      <a:pt x="385" y="200"/>
                      <a:pt x="375" y="193"/>
                      <a:pt x="353" y="192"/>
                    </a:cubicBezTo>
                    <a:cubicBezTo>
                      <a:pt x="350" y="192"/>
                      <a:pt x="346" y="193"/>
                      <a:pt x="342" y="192"/>
                    </a:cubicBezTo>
                    <a:cubicBezTo>
                      <a:pt x="333" y="188"/>
                      <a:pt x="328" y="182"/>
                      <a:pt x="318" y="178"/>
                    </a:cubicBezTo>
                    <a:cubicBezTo>
                      <a:pt x="299" y="171"/>
                      <a:pt x="278" y="168"/>
                      <a:pt x="256" y="168"/>
                    </a:cubicBezTo>
                    <a:cubicBezTo>
                      <a:pt x="218" y="166"/>
                      <a:pt x="182" y="172"/>
                      <a:pt x="149" y="182"/>
                    </a:cubicBezTo>
                    <a:cubicBezTo>
                      <a:pt x="145" y="183"/>
                      <a:pt x="142" y="185"/>
                      <a:pt x="138" y="185"/>
                    </a:cubicBezTo>
                    <a:cubicBezTo>
                      <a:pt x="133" y="185"/>
                      <a:pt x="129" y="183"/>
                      <a:pt x="125" y="182"/>
                    </a:cubicBezTo>
                    <a:cubicBezTo>
                      <a:pt x="111" y="179"/>
                      <a:pt x="95" y="180"/>
                      <a:pt x="85" y="186"/>
                    </a:cubicBezTo>
                    <a:cubicBezTo>
                      <a:pt x="78" y="191"/>
                      <a:pt x="70" y="195"/>
                      <a:pt x="60" y="198"/>
                    </a:cubicBezTo>
                    <a:cubicBezTo>
                      <a:pt x="51" y="201"/>
                      <a:pt x="47" y="205"/>
                      <a:pt x="51" y="210"/>
                    </a:cubicBezTo>
                    <a:cubicBezTo>
                      <a:pt x="46" y="214"/>
                      <a:pt x="40" y="213"/>
                      <a:pt x="33" y="214"/>
                    </a:cubicBezTo>
                    <a:cubicBezTo>
                      <a:pt x="28" y="214"/>
                      <a:pt x="23" y="215"/>
                      <a:pt x="18" y="216"/>
                    </a:cubicBezTo>
                    <a:cubicBezTo>
                      <a:pt x="12" y="216"/>
                      <a:pt x="6" y="219"/>
                      <a:pt x="0" y="216"/>
                    </a:cubicBezTo>
                    <a:cubicBezTo>
                      <a:pt x="0" y="144"/>
                      <a:pt x="0" y="72"/>
                      <a:pt x="0" y="0"/>
                    </a:cubicBezTo>
                    <a:close/>
                  </a:path>
                </a:pathLst>
              </a:custGeom>
              <a:solidFill>
                <a:srgbClr val="D8CEC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45;p61"/>
              <p:cNvSpPr/>
              <p:nvPr/>
            </p:nvSpPr>
            <p:spPr>
              <a:xfrm>
                <a:off x="-1022" y="1527"/>
                <a:ext cx="1456" cy="348"/>
              </a:xfrm>
              <a:custGeom>
                <a:avLst/>
                <a:gdLst/>
                <a:ahLst/>
                <a:cxnLst/>
                <a:rect l="l" t="t" r="r" b="b"/>
                <a:pathLst>
                  <a:path w="820" h="195" extrusionOk="0">
                    <a:moveTo>
                      <a:pt x="381" y="5"/>
                    </a:moveTo>
                    <a:cubicBezTo>
                      <a:pt x="385" y="9"/>
                      <a:pt x="392" y="7"/>
                      <a:pt x="398" y="8"/>
                    </a:cubicBezTo>
                    <a:cubicBezTo>
                      <a:pt x="405" y="10"/>
                      <a:pt x="414" y="10"/>
                      <a:pt x="422" y="11"/>
                    </a:cubicBezTo>
                    <a:cubicBezTo>
                      <a:pt x="431" y="10"/>
                      <a:pt x="440" y="12"/>
                      <a:pt x="448" y="14"/>
                    </a:cubicBezTo>
                    <a:cubicBezTo>
                      <a:pt x="455" y="15"/>
                      <a:pt x="462" y="16"/>
                      <a:pt x="470" y="17"/>
                    </a:cubicBezTo>
                    <a:cubicBezTo>
                      <a:pt x="493" y="20"/>
                      <a:pt x="514" y="24"/>
                      <a:pt x="537" y="27"/>
                    </a:cubicBezTo>
                    <a:cubicBezTo>
                      <a:pt x="548" y="28"/>
                      <a:pt x="559" y="30"/>
                      <a:pt x="570" y="32"/>
                    </a:cubicBezTo>
                    <a:cubicBezTo>
                      <a:pt x="574" y="37"/>
                      <a:pt x="567" y="39"/>
                      <a:pt x="560" y="41"/>
                    </a:cubicBezTo>
                    <a:cubicBezTo>
                      <a:pt x="554" y="42"/>
                      <a:pt x="551" y="42"/>
                      <a:pt x="550" y="47"/>
                    </a:cubicBezTo>
                    <a:cubicBezTo>
                      <a:pt x="548" y="52"/>
                      <a:pt x="540" y="53"/>
                      <a:pt x="533" y="48"/>
                    </a:cubicBezTo>
                    <a:cubicBezTo>
                      <a:pt x="522" y="42"/>
                      <a:pt x="512" y="36"/>
                      <a:pt x="502" y="30"/>
                    </a:cubicBezTo>
                    <a:cubicBezTo>
                      <a:pt x="509" y="34"/>
                      <a:pt x="516" y="38"/>
                      <a:pt x="523" y="42"/>
                    </a:cubicBezTo>
                    <a:cubicBezTo>
                      <a:pt x="525" y="44"/>
                      <a:pt x="527" y="45"/>
                      <a:pt x="525" y="47"/>
                    </a:cubicBezTo>
                    <a:cubicBezTo>
                      <a:pt x="523" y="49"/>
                      <a:pt x="519" y="48"/>
                      <a:pt x="517" y="47"/>
                    </a:cubicBezTo>
                    <a:cubicBezTo>
                      <a:pt x="492" y="40"/>
                      <a:pt x="466" y="41"/>
                      <a:pt x="440" y="46"/>
                    </a:cubicBezTo>
                    <a:cubicBezTo>
                      <a:pt x="430" y="48"/>
                      <a:pt x="419" y="49"/>
                      <a:pt x="408" y="51"/>
                    </a:cubicBezTo>
                    <a:cubicBezTo>
                      <a:pt x="385" y="56"/>
                      <a:pt x="378" y="71"/>
                      <a:pt x="398" y="80"/>
                    </a:cubicBezTo>
                    <a:cubicBezTo>
                      <a:pt x="411" y="85"/>
                      <a:pt x="425" y="87"/>
                      <a:pt x="441" y="88"/>
                    </a:cubicBezTo>
                    <a:cubicBezTo>
                      <a:pt x="448" y="88"/>
                      <a:pt x="456" y="87"/>
                      <a:pt x="463" y="89"/>
                    </a:cubicBezTo>
                    <a:cubicBezTo>
                      <a:pt x="467" y="89"/>
                      <a:pt x="471" y="90"/>
                      <a:pt x="470" y="93"/>
                    </a:cubicBezTo>
                    <a:cubicBezTo>
                      <a:pt x="470" y="95"/>
                      <a:pt x="466" y="95"/>
                      <a:pt x="463" y="95"/>
                    </a:cubicBezTo>
                    <a:cubicBezTo>
                      <a:pt x="457" y="96"/>
                      <a:pt x="451" y="97"/>
                      <a:pt x="444" y="97"/>
                    </a:cubicBezTo>
                    <a:cubicBezTo>
                      <a:pt x="440" y="97"/>
                      <a:pt x="435" y="97"/>
                      <a:pt x="431" y="98"/>
                    </a:cubicBezTo>
                    <a:cubicBezTo>
                      <a:pt x="419" y="101"/>
                      <a:pt x="418" y="106"/>
                      <a:pt x="427" y="111"/>
                    </a:cubicBezTo>
                    <a:cubicBezTo>
                      <a:pt x="431" y="114"/>
                      <a:pt x="434" y="116"/>
                      <a:pt x="429" y="119"/>
                    </a:cubicBezTo>
                    <a:cubicBezTo>
                      <a:pt x="422" y="121"/>
                      <a:pt x="415" y="120"/>
                      <a:pt x="408" y="121"/>
                    </a:cubicBezTo>
                    <a:cubicBezTo>
                      <a:pt x="396" y="121"/>
                      <a:pt x="386" y="122"/>
                      <a:pt x="377" y="127"/>
                    </a:cubicBezTo>
                    <a:cubicBezTo>
                      <a:pt x="368" y="132"/>
                      <a:pt x="368" y="137"/>
                      <a:pt x="379" y="140"/>
                    </a:cubicBezTo>
                    <a:cubicBezTo>
                      <a:pt x="401" y="146"/>
                      <a:pt x="424" y="148"/>
                      <a:pt x="448" y="143"/>
                    </a:cubicBezTo>
                    <a:cubicBezTo>
                      <a:pt x="457" y="140"/>
                      <a:pt x="463" y="135"/>
                      <a:pt x="461" y="130"/>
                    </a:cubicBezTo>
                    <a:cubicBezTo>
                      <a:pt x="459" y="124"/>
                      <a:pt x="451" y="123"/>
                      <a:pt x="443" y="122"/>
                    </a:cubicBezTo>
                    <a:cubicBezTo>
                      <a:pt x="440" y="122"/>
                      <a:pt x="436" y="122"/>
                      <a:pt x="433" y="120"/>
                    </a:cubicBezTo>
                    <a:cubicBezTo>
                      <a:pt x="431" y="114"/>
                      <a:pt x="438" y="113"/>
                      <a:pt x="446" y="113"/>
                    </a:cubicBezTo>
                    <a:cubicBezTo>
                      <a:pt x="454" y="112"/>
                      <a:pt x="463" y="113"/>
                      <a:pt x="472" y="113"/>
                    </a:cubicBezTo>
                    <a:cubicBezTo>
                      <a:pt x="478" y="113"/>
                      <a:pt x="483" y="112"/>
                      <a:pt x="486" y="109"/>
                    </a:cubicBezTo>
                    <a:cubicBezTo>
                      <a:pt x="488" y="105"/>
                      <a:pt x="485" y="102"/>
                      <a:pt x="481" y="100"/>
                    </a:cubicBezTo>
                    <a:cubicBezTo>
                      <a:pt x="478" y="98"/>
                      <a:pt x="472" y="96"/>
                      <a:pt x="475" y="93"/>
                    </a:cubicBezTo>
                    <a:cubicBezTo>
                      <a:pt x="477" y="90"/>
                      <a:pt x="483" y="89"/>
                      <a:pt x="489" y="89"/>
                    </a:cubicBezTo>
                    <a:cubicBezTo>
                      <a:pt x="514" y="88"/>
                      <a:pt x="540" y="91"/>
                      <a:pt x="565" y="90"/>
                    </a:cubicBezTo>
                    <a:cubicBezTo>
                      <a:pt x="570" y="90"/>
                      <a:pt x="575" y="90"/>
                      <a:pt x="580" y="90"/>
                    </a:cubicBezTo>
                    <a:cubicBezTo>
                      <a:pt x="588" y="91"/>
                      <a:pt x="596" y="87"/>
                      <a:pt x="604" y="90"/>
                    </a:cubicBezTo>
                    <a:cubicBezTo>
                      <a:pt x="611" y="93"/>
                      <a:pt x="616" y="97"/>
                      <a:pt x="621" y="100"/>
                    </a:cubicBezTo>
                    <a:cubicBezTo>
                      <a:pt x="619" y="98"/>
                      <a:pt x="616" y="96"/>
                      <a:pt x="613" y="95"/>
                    </a:cubicBezTo>
                    <a:cubicBezTo>
                      <a:pt x="605" y="91"/>
                      <a:pt x="601" y="87"/>
                      <a:pt x="603" y="80"/>
                    </a:cubicBezTo>
                    <a:cubicBezTo>
                      <a:pt x="605" y="70"/>
                      <a:pt x="596" y="63"/>
                      <a:pt x="577" y="59"/>
                    </a:cubicBezTo>
                    <a:cubicBezTo>
                      <a:pt x="570" y="57"/>
                      <a:pt x="562" y="56"/>
                      <a:pt x="555" y="54"/>
                    </a:cubicBezTo>
                    <a:cubicBezTo>
                      <a:pt x="552" y="53"/>
                      <a:pt x="547" y="53"/>
                      <a:pt x="549" y="50"/>
                    </a:cubicBezTo>
                    <a:cubicBezTo>
                      <a:pt x="551" y="48"/>
                      <a:pt x="554" y="47"/>
                      <a:pt x="558" y="47"/>
                    </a:cubicBezTo>
                    <a:cubicBezTo>
                      <a:pt x="560" y="47"/>
                      <a:pt x="562" y="47"/>
                      <a:pt x="564" y="48"/>
                    </a:cubicBezTo>
                    <a:cubicBezTo>
                      <a:pt x="569" y="48"/>
                      <a:pt x="572" y="47"/>
                      <a:pt x="570" y="43"/>
                    </a:cubicBezTo>
                    <a:cubicBezTo>
                      <a:pt x="567" y="39"/>
                      <a:pt x="568" y="35"/>
                      <a:pt x="578" y="35"/>
                    </a:cubicBezTo>
                    <a:cubicBezTo>
                      <a:pt x="594" y="43"/>
                      <a:pt x="614" y="44"/>
                      <a:pt x="634" y="46"/>
                    </a:cubicBezTo>
                    <a:cubicBezTo>
                      <a:pt x="638" y="46"/>
                      <a:pt x="643" y="46"/>
                      <a:pt x="647" y="46"/>
                    </a:cubicBezTo>
                    <a:cubicBezTo>
                      <a:pt x="652" y="48"/>
                      <a:pt x="656" y="50"/>
                      <a:pt x="655" y="53"/>
                    </a:cubicBezTo>
                    <a:cubicBezTo>
                      <a:pt x="647" y="56"/>
                      <a:pt x="638" y="55"/>
                      <a:pt x="630" y="55"/>
                    </a:cubicBezTo>
                    <a:cubicBezTo>
                      <a:pt x="627" y="55"/>
                      <a:pt x="623" y="55"/>
                      <a:pt x="620" y="55"/>
                    </a:cubicBezTo>
                    <a:cubicBezTo>
                      <a:pt x="616" y="56"/>
                      <a:pt x="612" y="56"/>
                      <a:pt x="611" y="59"/>
                    </a:cubicBezTo>
                    <a:cubicBezTo>
                      <a:pt x="610" y="62"/>
                      <a:pt x="613" y="64"/>
                      <a:pt x="617" y="65"/>
                    </a:cubicBezTo>
                    <a:cubicBezTo>
                      <a:pt x="631" y="70"/>
                      <a:pt x="647" y="72"/>
                      <a:pt x="663" y="74"/>
                    </a:cubicBezTo>
                    <a:cubicBezTo>
                      <a:pt x="665" y="74"/>
                      <a:pt x="667" y="74"/>
                      <a:pt x="669" y="74"/>
                    </a:cubicBezTo>
                    <a:cubicBezTo>
                      <a:pt x="687" y="74"/>
                      <a:pt x="688" y="74"/>
                      <a:pt x="689" y="63"/>
                    </a:cubicBezTo>
                    <a:cubicBezTo>
                      <a:pt x="689" y="62"/>
                      <a:pt x="689" y="61"/>
                      <a:pt x="690" y="60"/>
                    </a:cubicBezTo>
                    <a:cubicBezTo>
                      <a:pt x="703" y="57"/>
                      <a:pt x="715" y="59"/>
                      <a:pt x="726" y="62"/>
                    </a:cubicBezTo>
                    <a:cubicBezTo>
                      <a:pt x="733" y="64"/>
                      <a:pt x="740" y="66"/>
                      <a:pt x="747" y="65"/>
                    </a:cubicBezTo>
                    <a:cubicBezTo>
                      <a:pt x="754" y="65"/>
                      <a:pt x="761" y="66"/>
                      <a:pt x="767" y="67"/>
                    </a:cubicBezTo>
                    <a:cubicBezTo>
                      <a:pt x="776" y="70"/>
                      <a:pt x="786" y="68"/>
                      <a:pt x="795" y="69"/>
                    </a:cubicBezTo>
                    <a:cubicBezTo>
                      <a:pt x="801" y="70"/>
                      <a:pt x="807" y="70"/>
                      <a:pt x="808" y="74"/>
                    </a:cubicBezTo>
                    <a:cubicBezTo>
                      <a:pt x="801" y="77"/>
                      <a:pt x="794" y="76"/>
                      <a:pt x="786" y="77"/>
                    </a:cubicBezTo>
                    <a:cubicBezTo>
                      <a:pt x="782" y="78"/>
                      <a:pt x="778" y="79"/>
                      <a:pt x="774" y="80"/>
                    </a:cubicBezTo>
                    <a:cubicBezTo>
                      <a:pt x="769" y="81"/>
                      <a:pt x="764" y="82"/>
                      <a:pt x="764" y="85"/>
                    </a:cubicBezTo>
                    <a:cubicBezTo>
                      <a:pt x="765" y="89"/>
                      <a:pt x="770" y="91"/>
                      <a:pt x="776" y="92"/>
                    </a:cubicBezTo>
                    <a:cubicBezTo>
                      <a:pt x="788" y="93"/>
                      <a:pt x="800" y="93"/>
                      <a:pt x="812" y="95"/>
                    </a:cubicBezTo>
                    <a:cubicBezTo>
                      <a:pt x="815" y="96"/>
                      <a:pt x="820" y="95"/>
                      <a:pt x="820" y="98"/>
                    </a:cubicBezTo>
                    <a:cubicBezTo>
                      <a:pt x="820" y="101"/>
                      <a:pt x="815" y="102"/>
                      <a:pt x="811" y="102"/>
                    </a:cubicBezTo>
                    <a:cubicBezTo>
                      <a:pt x="805" y="103"/>
                      <a:pt x="798" y="102"/>
                      <a:pt x="792" y="103"/>
                    </a:cubicBezTo>
                    <a:cubicBezTo>
                      <a:pt x="780" y="104"/>
                      <a:pt x="777" y="108"/>
                      <a:pt x="785" y="113"/>
                    </a:cubicBezTo>
                    <a:cubicBezTo>
                      <a:pt x="790" y="117"/>
                      <a:pt x="789" y="120"/>
                      <a:pt x="781" y="121"/>
                    </a:cubicBezTo>
                    <a:cubicBezTo>
                      <a:pt x="771" y="122"/>
                      <a:pt x="766" y="124"/>
                      <a:pt x="765" y="130"/>
                    </a:cubicBezTo>
                    <a:cubicBezTo>
                      <a:pt x="765" y="134"/>
                      <a:pt x="760" y="137"/>
                      <a:pt x="752" y="135"/>
                    </a:cubicBezTo>
                    <a:cubicBezTo>
                      <a:pt x="739" y="132"/>
                      <a:pt x="727" y="133"/>
                      <a:pt x="713" y="135"/>
                    </a:cubicBezTo>
                    <a:cubicBezTo>
                      <a:pt x="718" y="139"/>
                      <a:pt x="725" y="137"/>
                      <a:pt x="730" y="138"/>
                    </a:cubicBezTo>
                    <a:cubicBezTo>
                      <a:pt x="735" y="139"/>
                      <a:pt x="743" y="138"/>
                      <a:pt x="743" y="143"/>
                    </a:cubicBezTo>
                    <a:cubicBezTo>
                      <a:pt x="743" y="146"/>
                      <a:pt x="736" y="146"/>
                      <a:pt x="730" y="147"/>
                    </a:cubicBezTo>
                    <a:cubicBezTo>
                      <a:pt x="711" y="149"/>
                      <a:pt x="709" y="150"/>
                      <a:pt x="709" y="161"/>
                    </a:cubicBezTo>
                    <a:cubicBezTo>
                      <a:pt x="708" y="165"/>
                      <a:pt x="707" y="167"/>
                      <a:pt x="702" y="169"/>
                    </a:cubicBezTo>
                    <a:cubicBezTo>
                      <a:pt x="697" y="171"/>
                      <a:pt x="693" y="169"/>
                      <a:pt x="690" y="167"/>
                    </a:cubicBezTo>
                    <a:cubicBezTo>
                      <a:pt x="680" y="158"/>
                      <a:pt x="666" y="156"/>
                      <a:pt x="649" y="159"/>
                    </a:cubicBezTo>
                    <a:cubicBezTo>
                      <a:pt x="629" y="163"/>
                      <a:pt x="608" y="162"/>
                      <a:pt x="587" y="164"/>
                    </a:cubicBezTo>
                    <a:cubicBezTo>
                      <a:pt x="581" y="164"/>
                      <a:pt x="575" y="164"/>
                      <a:pt x="570" y="166"/>
                    </a:cubicBezTo>
                    <a:cubicBezTo>
                      <a:pt x="561" y="170"/>
                      <a:pt x="558" y="175"/>
                      <a:pt x="563" y="181"/>
                    </a:cubicBezTo>
                    <a:cubicBezTo>
                      <a:pt x="565" y="183"/>
                      <a:pt x="567" y="185"/>
                      <a:pt x="566" y="187"/>
                    </a:cubicBezTo>
                    <a:cubicBezTo>
                      <a:pt x="564" y="188"/>
                      <a:pt x="561" y="189"/>
                      <a:pt x="558" y="188"/>
                    </a:cubicBezTo>
                    <a:cubicBezTo>
                      <a:pt x="545" y="186"/>
                      <a:pt x="529" y="185"/>
                      <a:pt x="522" y="176"/>
                    </a:cubicBezTo>
                    <a:cubicBezTo>
                      <a:pt x="524" y="174"/>
                      <a:pt x="528" y="174"/>
                      <a:pt x="532" y="174"/>
                    </a:cubicBezTo>
                    <a:cubicBezTo>
                      <a:pt x="537" y="174"/>
                      <a:pt x="543" y="174"/>
                      <a:pt x="543" y="170"/>
                    </a:cubicBezTo>
                    <a:cubicBezTo>
                      <a:pt x="542" y="167"/>
                      <a:pt x="538" y="166"/>
                      <a:pt x="533" y="166"/>
                    </a:cubicBezTo>
                    <a:cubicBezTo>
                      <a:pt x="528" y="166"/>
                      <a:pt x="522" y="166"/>
                      <a:pt x="521" y="170"/>
                    </a:cubicBezTo>
                    <a:cubicBezTo>
                      <a:pt x="520" y="172"/>
                      <a:pt x="522" y="175"/>
                      <a:pt x="519" y="177"/>
                    </a:cubicBezTo>
                    <a:cubicBezTo>
                      <a:pt x="515" y="179"/>
                      <a:pt x="511" y="177"/>
                      <a:pt x="507" y="176"/>
                    </a:cubicBezTo>
                    <a:cubicBezTo>
                      <a:pt x="473" y="168"/>
                      <a:pt x="438" y="163"/>
                      <a:pt x="400" y="164"/>
                    </a:cubicBezTo>
                    <a:cubicBezTo>
                      <a:pt x="392" y="164"/>
                      <a:pt x="385" y="164"/>
                      <a:pt x="378" y="167"/>
                    </a:cubicBezTo>
                    <a:cubicBezTo>
                      <a:pt x="369" y="166"/>
                      <a:pt x="361" y="170"/>
                      <a:pt x="352" y="168"/>
                    </a:cubicBezTo>
                    <a:cubicBezTo>
                      <a:pt x="351" y="167"/>
                      <a:pt x="351" y="165"/>
                      <a:pt x="352" y="164"/>
                    </a:cubicBezTo>
                    <a:cubicBezTo>
                      <a:pt x="362" y="147"/>
                      <a:pt x="343" y="125"/>
                      <a:pt x="312" y="119"/>
                    </a:cubicBezTo>
                    <a:cubicBezTo>
                      <a:pt x="303" y="118"/>
                      <a:pt x="294" y="117"/>
                      <a:pt x="285" y="119"/>
                    </a:cubicBezTo>
                    <a:cubicBezTo>
                      <a:pt x="274" y="121"/>
                      <a:pt x="263" y="121"/>
                      <a:pt x="252" y="120"/>
                    </a:cubicBezTo>
                    <a:cubicBezTo>
                      <a:pt x="233" y="117"/>
                      <a:pt x="214" y="116"/>
                      <a:pt x="195" y="121"/>
                    </a:cubicBezTo>
                    <a:cubicBezTo>
                      <a:pt x="173" y="125"/>
                      <a:pt x="158" y="137"/>
                      <a:pt x="159" y="151"/>
                    </a:cubicBezTo>
                    <a:cubicBezTo>
                      <a:pt x="159" y="157"/>
                      <a:pt x="163" y="161"/>
                      <a:pt x="174" y="163"/>
                    </a:cubicBezTo>
                    <a:cubicBezTo>
                      <a:pt x="179" y="164"/>
                      <a:pt x="185" y="165"/>
                      <a:pt x="189" y="167"/>
                    </a:cubicBezTo>
                    <a:cubicBezTo>
                      <a:pt x="196" y="170"/>
                      <a:pt x="203" y="172"/>
                      <a:pt x="210" y="173"/>
                    </a:cubicBezTo>
                    <a:cubicBezTo>
                      <a:pt x="213" y="174"/>
                      <a:pt x="216" y="175"/>
                      <a:pt x="215" y="177"/>
                    </a:cubicBezTo>
                    <a:cubicBezTo>
                      <a:pt x="214" y="179"/>
                      <a:pt x="211" y="179"/>
                      <a:pt x="208" y="179"/>
                    </a:cubicBezTo>
                    <a:cubicBezTo>
                      <a:pt x="202" y="179"/>
                      <a:pt x="197" y="177"/>
                      <a:pt x="191" y="176"/>
                    </a:cubicBezTo>
                    <a:cubicBezTo>
                      <a:pt x="151" y="172"/>
                      <a:pt x="116" y="179"/>
                      <a:pt x="82" y="190"/>
                    </a:cubicBezTo>
                    <a:cubicBezTo>
                      <a:pt x="68" y="194"/>
                      <a:pt x="55" y="195"/>
                      <a:pt x="42" y="190"/>
                    </a:cubicBezTo>
                    <a:cubicBezTo>
                      <a:pt x="32" y="186"/>
                      <a:pt x="21" y="183"/>
                      <a:pt x="9" y="183"/>
                    </a:cubicBezTo>
                    <a:cubicBezTo>
                      <a:pt x="5" y="183"/>
                      <a:pt x="2" y="183"/>
                      <a:pt x="0" y="181"/>
                    </a:cubicBezTo>
                    <a:cubicBezTo>
                      <a:pt x="0" y="179"/>
                      <a:pt x="0" y="176"/>
                      <a:pt x="0" y="173"/>
                    </a:cubicBezTo>
                    <a:cubicBezTo>
                      <a:pt x="3" y="171"/>
                      <a:pt x="8" y="172"/>
                      <a:pt x="12" y="171"/>
                    </a:cubicBezTo>
                    <a:cubicBezTo>
                      <a:pt x="25" y="168"/>
                      <a:pt x="28" y="162"/>
                      <a:pt x="18" y="157"/>
                    </a:cubicBezTo>
                    <a:cubicBezTo>
                      <a:pt x="12" y="153"/>
                      <a:pt x="13" y="150"/>
                      <a:pt x="18" y="147"/>
                    </a:cubicBezTo>
                    <a:cubicBezTo>
                      <a:pt x="24" y="143"/>
                      <a:pt x="32" y="141"/>
                      <a:pt x="41" y="141"/>
                    </a:cubicBezTo>
                    <a:cubicBezTo>
                      <a:pt x="50" y="140"/>
                      <a:pt x="58" y="138"/>
                      <a:pt x="65" y="135"/>
                    </a:cubicBezTo>
                    <a:cubicBezTo>
                      <a:pt x="76" y="131"/>
                      <a:pt x="83" y="126"/>
                      <a:pt x="80" y="117"/>
                    </a:cubicBezTo>
                    <a:cubicBezTo>
                      <a:pt x="79" y="113"/>
                      <a:pt x="82" y="110"/>
                      <a:pt x="87" y="107"/>
                    </a:cubicBezTo>
                    <a:cubicBezTo>
                      <a:pt x="96" y="102"/>
                      <a:pt x="105" y="96"/>
                      <a:pt x="114" y="91"/>
                    </a:cubicBezTo>
                    <a:cubicBezTo>
                      <a:pt x="119" y="88"/>
                      <a:pt x="123" y="87"/>
                      <a:pt x="131" y="88"/>
                    </a:cubicBezTo>
                    <a:cubicBezTo>
                      <a:pt x="137" y="89"/>
                      <a:pt x="143" y="88"/>
                      <a:pt x="148" y="86"/>
                    </a:cubicBezTo>
                    <a:cubicBezTo>
                      <a:pt x="155" y="84"/>
                      <a:pt x="158" y="81"/>
                      <a:pt x="155" y="77"/>
                    </a:cubicBezTo>
                    <a:cubicBezTo>
                      <a:pt x="151" y="69"/>
                      <a:pt x="156" y="64"/>
                      <a:pt x="170" y="62"/>
                    </a:cubicBezTo>
                    <a:cubicBezTo>
                      <a:pt x="175" y="61"/>
                      <a:pt x="179" y="61"/>
                      <a:pt x="183" y="60"/>
                    </a:cubicBezTo>
                    <a:cubicBezTo>
                      <a:pt x="194" y="57"/>
                      <a:pt x="198" y="59"/>
                      <a:pt x="200" y="66"/>
                    </a:cubicBezTo>
                    <a:cubicBezTo>
                      <a:pt x="182" y="83"/>
                      <a:pt x="213" y="97"/>
                      <a:pt x="237" y="100"/>
                    </a:cubicBezTo>
                    <a:cubicBezTo>
                      <a:pt x="267" y="104"/>
                      <a:pt x="293" y="98"/>
                      <a:pt x="318" y="90"/>
                    </a:cubicBezTo>
                    <a:cubicBezTo>
                      <a:pt x="327" y="88"/>
                      <a:pt x="336" y="86"/>
                      <a:pt x="343" y="82"/>
                    </a:cubicBezTo>
                    <a:cubicBezTo>
                      <a:pt x="348" y="79"/>
                      <a:pt x="352" y="76"/>
                      <a:pt x="350" y="71"/>
                    </a:cubicBezTo>
                    <a:cubicBezTo>
                      <a:pt x="348" y="67"/>
                      <a:pt x="342" y="65"/>
                      <a:pt x="334" y="64"/>
                    </a:cubicBezTo>
                    <a:cubicBezTo>
                      <a:pt x="292" y="58"/>
                      <a:pt x="250" y="56"/>
                      <a:pt x="208" y="63"/>
                    </a:cubicBezTo>
                    <a:cubicBezTo>
                      <a:pt x="203" y="63"/>
                      <a:pt x="199" y="62"/>
                      <a:pt x="198" y="59"/>
                    </a:cubicBezTo>
                    <a:cubicBezTo>
                      <a:pt x="196" y="57"/>
                      <a:pt x="199" y="55"/>
                      <a:pt x="202" y="54"/>
                    </a:cubicBezTo>
                    <a:cubicBezTo>
                      <a:pt x="203" y="53"/>
                      <a:pt x="204" y="53"/>
                      <a:pt x="205" y="52"/>
                    </a:cubicBezTo>
                    <a:cubicBezTo>
                      <a:pt x="207" y="51"/>
                      <a:pt x="212" y="49"/>
                      <a:pt x="209" y="46"/>
                    </a:cubicBezTo>
                    <a:cubicBezTo>
                      <a:pt x="207" y="44"/>
                      <a:pt x="203" y="45"/>
                      <a:pt x="200" y="45"/>
                    </a:cubicBezTo>
                    <a:cubicBezTo>
                      <a:pt x="194" y="45"/>
                      <a:pt x="189" y="46"/>
                      <a:pt x="184" y="46"/>
                    </a:cubicBezTo>
                    <a:cubicBezTo>
                      <a:pt x="181" y="47"/>
                      <a:pt x="177" y="47"/>
                      <a:pt x="174" y="46"/>
                    </a:cubicBezTo>
                    <a:cubicBezTo>
                      <a:pt x="169" y="45"/>
                      <a:pt x="165" y="43"/>
                      <a:pt x="165" y="40"/>
                    </a:cubicBezTo>
                    <a:cubicBezTo>
                      <a:pt x="165" y="37"/>
                      <a:pt x="171" y="36"/>
                      <a:pt x="175" y="36"/>
                    </a:cubicBezTo>
                    <a:cubicBezTo>
                      <a:pt x="189" y="36"/>
                      <a:pt x="203" y="35"/>
                      <a:pt x="216" y="34"/>
                    </a:cubicBezTo>
                    <a:cubicBezTo>
                      <a:pt x="228" y="37"/>
                      <a:pt x="238" y="36"/>
                      <a:pt x="246" y="31"/>
                    </a:cubicBezTo>
                    <a:cubicBezTo>
                      <a:pt x="266" y="28"/>
                      <a:pt x="286" y="25"/>
                      <a:pt x="306" y="25"/>
                    </a:cubicBezTo>
                    <a:cubicBezTo>
                      <a:pt x="308" y="25"/>
                      <a:pt x="310" y="25"/>
                      <a:pt x="312" y="25"/>
                    </a:cubicBezTo>
                    <a:cubicBezTo>
                      <a:pt x="319" y="25"/>
                      <a:pt x="329" y="25"/>
                      <a:pt x="330" y="20"/>
                    </a:cubicBezTo>
                    <a:cubicBezTo>
                      <a:pt x="332" y="15"/>
                      <a:pt x="324" y="13"/>
                      <a:pt x="317" y="10"/>
                    </a:cubicBezTo>
                    <a:cubicBezTo>
                      <a:pt x="312" y="8"/>
                      <a:pt x="304" y="9"/>
                      <a:pt x="303" y="4"/>
                    </a:cubicBezTo>
                    <a:cubicBezTo>
                      <a:pt x="307" y="1"/>
                      <a:pt x="313" y="1"/>
                      <a:pt x="319" y="1"/>
                    </a:cubicBezTo>
                    <a:cubicBezTo>
                      <a:pt x="325" y="1"/>
                      <a:pt x="331" y="1"/>
                      <a:pt x="337" y="0"/>
                    </a:cubicBezTo>
                    <a:cubicBezTo>
                      <a:pt x="352" y="0"/>
                      <a:pt x="367" y="2"/>
                      <a:pt x="381" y="5"/>
                    </a:cubicBezTo>
                    <a:close/>
                  </a:path>
                </a:pathLst>
              </a:custGeom>
              <a:solidFill>
                <a:srgbClr val="9470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46;p61"/>
              <p:cNvSpPr/>
              <p:nvPr/>
            </p:nvSpPr>
            <p:spPr>
              <a:xfrm>
                <a:off x="-1022" y="1825"/>
                <a:ext cx="655" cy="223"/>
              </a:xfrm>
              <a:custGeom>
                <a:avLst/>
                <a:gdLst/>
                <a:ahLst/>
                <a:cxnLst/>
                <a:rect l="l" t="t" r="r" b="b"/>
                <a:pathLst>
                  <a:path w="369" h="125" extrusionOk="0">
                    <a:moveTo>
                      <a:pt x="0" y="14"/>
                    </a:moveTo>
                    <a:cubicBezTo>
                      <a:pt x="17" y="14"/>
                      <a:pt x="32" y="16"/>
                      <a:pt x="46" y="22"/>
                    </a:cubicBezTo>
                    <a:cubicBezTo>
                      <a:pt x="55" y="26"/>
                      <a:pt x="65" y="26"/>
                      <a:pt x="77" y="22"/>
                    </a:cubicBezTo>
                    <a:cubicBezTo>
                      <a:pt x="107" y="13"/>
                      <a:pt x="138" y="6"/>
                      <a:pt x="172" y="6"/>
                    </a:cubicBezTo>
                    <a:cubicBezTo>
                      <a:pt x="186" y="6"/>
                      <a:pt x="199" y="9"/>
                      <a:pt x="213" y="10"/>
                    </a:cubicBezTo>
                    <a:cubicBezTo>
                      <a:pt x="205" y="6"/>
                      <a:pt x="194" y="6"/>
                      <a:pt x="187" y="1"/>
                    </a:cubicBezTo>
                    <a:cubicBezTo>
                      <a:pt x="192" y="0"/>
                      <a:pt x="196" y="1"/>
                      <a:pt x="201" y="2"/>
                    </a:cubicBezTo>
                    <a:cubicBezTo>
                      <a:pt x="217" y="5"/>
                      <a:pt x="232" y="8"/>
                      <a:pt x="248" y="11"/>
                    </a:cubicBezTo>
                    <a:cubicBezTo>
                      <a:pt x="271" y="16"/>
                      <a:pt x="294" y="17"/>
                      <a:pt x="317" y="11"/>
                    </a:cubicBezTo>
                    <a:cubicBezTo>
                      <a:pt x="320" y="10"/>
                      <a:pt x="324" y="9"/>
                      <a:pt x="327" y="10"/>
                    </a:cubicBezTo>
                    <a:cubicBezTo>
                      <a:pt x="332" y="15"/>
                      <a:pt x="324" y="16"/>
                      <a:pt x="320" y="19"/>
                    </a:cubicBezTo>
                    <a:cubicBezTo>
                      <a:pt x="326" y="19"/>
                      <a:pt x="333" y="17"/>
                      <a:pt x="340" y="17"/>
                    </a:cubicBezTo>
                    <a:cubicBezTo>
                      <a:pt x="352" y="16"/>
                      <a:pt x="365" y="22"/>
                      <a:pt x="367" y="27"/>
                    </a:cubicBezTo>
                    <a:cubicBezTo>
                      <a:pt x="369" y="34"/>
                      <a:pt x="362" y="40"/>
                      <a:pt x="349" y="41"/>
                    </a:cubicBezTo>
                    <a:cubicBezTo>
                      <a:pt x="332" y="43"/>
                      <a:pt x="314" y="46"/>
                      <a:pt x="300" y="36"/>
                    </a:cubicBezTo>
                    <a:cubicBezTo>
                      <a:pt x="297" y="33"/>
                      <a:pt x="294" y="35"/>
                      <a:pt x="291" y="36"/>
                    </a:cubicBezTo>
                    <a:cubicBezTo>
                      <a:pt x="282" y="42"/>
                      <a:pt x="273" y="47"/>
                      <a:pt x="264" y="53"/>
                    </a:cubicBezTo>
                    <a:cubicBezTo>
                      <a:pt x="270" y="55"/>
                      <a:pt x="277" y="55"/>
                      <a:pt x="283" y="56"/>
                    </a:cubicBezTo>
                    <a:cubicBezTo>
                      <a:pt x="287" y="57"/>
                      <a:pt x="291" y="57"/>
                      <a:pt x="294" y="59"/>
                    </a:cubicBezTo>
                    <a:cubicBezTo>
                      <a:pt x="299" y="61"/>
                      <a:pt x="303" y="64"/>
                      <a:pt x="301" y="68"/>
                    </a:cubicBezTo>
                    <a:cubicBezTo>
                      <a:pt x="299" y="71"/>
                      <a:pt x="295" y="73"/>
                      <a:pt x="289" y="73"/>
                    </a:cubicBezTo>
                    <a:cubicBezTo>
                      <a:pt x="273" y="73"/>
                      <a:pt x="257" y="74"/>
                      <a:pt x="242" y="72"/>
                    </a:cubicBezTo>
                    <a:cubicBezTo>
                      <a:pt x="233" y="72"/>
                      <a:pt x="227" y="73"/>
                      <a:pt x="223" y="76"/>
                    </a:cubicBezTo>
                    <a:cubicBezTo>
                      <a:pt x="243" y="75"/>
                      <a:pt x="263" y="71"/>
                      <a:pt x="284" y="74"/>
                    </a:cubicBezTo>
                    <a:cubicBezTo>
                      <a:pt x="299" y="76"/>
                      <a:pt x="308" y="80"/>
                      <a:pt x="310" y="87"/>
                    </a:cubicBezTo>
                    <a:cubicBezTo>
                      <a:pt x="311" y="94"/>
                      <a:pt x="307" y="99"/>
                      <a:pt x="294" y="101"/>
                    </a:cubicBezTo>
                    <a:cubicBezTo>
                      <a:pt x="272" y="106"/>
                      <a:pt x="249" y="106"/>
                      <a:pt x="226" y="105"/>
                    </a:cubicBezTo>
                    <a:cubicBezTo>
                      <a:pt x="210" y="104"/>
                      <a:pt x="202" y="98"/>
                      <a:pt x="200" y="88"/>
                    </a:cubicBezTo>
                    <a:cubicBezTo>
                      <a:pt x="197" y="91"/>
                      <a:pt x="199" y="93"/>
                      <a:pt x="199" y="95"/>
                    </a:cubicBezTo>
                    <a:cubicBezTo>
                      <a:pt x="203" y="105"/>
                      <a:pt x="199" y="110"/>
                      <a:pt x="183" y="115"/>
                    </a:cubicBezTo>
                    <a:cubicBezTo>
                      <a:pt x="178" y="116"/>
                      <a:pt x="172" y="117"/>
                      <a:pt x="167" y="117"/>
                    </a:cubicBezTo>
                    <a:cubicBezTo>
                      <a:pt x="157" y="117"/>
                      <a:pt x="148" y="119"/>
                      <a:pt x="141" y="123"/>
                    </a:cubicBezTo>
                    <a:cubicBezTo>
                      <a:pt x="139" y="124"/>
                      <a:pt x="136" y="123"/>
                      <a:pt x="134" y="124"/>
                    </a:cubicBezTo>
                    <a:cubicBezTo>
                      <a:pt x="89" y="125"/>
                      <a:pt x="45" y="125"/>
                      <a:pt x="0" y="124"/>
                    </a:cubicBezTo>
                    <a:cubicBezTo>
                      <a:pt x="0" y="88"/>
                      <a:pt x="0" y="51"/>
                      <a:pt x="0" y="14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47;p61"/>
              <p:cNvSpPr/>
              <p:nvPr/>
            </p:nvSpPr>
            <p:spPr>
              <a:xfrm>
                <a:off x="5290" y="1157"/>
                <a:ext cx="497" cy="400"/>
              </a:xfrm>
              <a:custGeom>
                <a:avLst/>
                <a:gdLst/>
                <a:ahLst/>
                <a:cxnLst/>
                <a:rect l="l" t="t" r="r" b="b"/>
                <a:pathLst>
                  <a:path w="280" h="224" extrusionOk="0">
                    <a:moveTo>
                      <a:pt x="175" y="28"/>
                    </a:moveTo>
                    <a:cubicBezTo>
                      <a:pt x="194" y="18"/>
                      <a:pt x="214" y="8"/>
                      <a:pt x="240" y="4"/>
                    </a:cubicBezTo>
                    <a:cubicBezTo>
                      <a:pt x="253" y="1"/>
                      <a:pt x="266" y="0"/>
                      <a:pt x="280" y="0"/>
                    </a:cubicBezTo>
                    <a:cubicBezTo>
                      <a:pt x="280" y="72"/>
                      <a:pt x="280" y="145"/>
                      <a:pt x="280" y="217"/>
                    </a:cubicBezTo>
                    <a:cubicBezTo>
                      <a:pt x="268" y="220"/>
                      <a:pt x="256" y="224"/>
                      <a:pt x="243" y="218"/>
                    </a:cubicBezTo>
                    <a:cubicBezTo>
                      <a:pt x="235" y="215"/>
                      <a:pt x="226" y="218"/>
                      <a:pt x="218" y="218"/>
                    </a:cubicBezTo>
                    <a:cubicBezTo>
                      <a:pt x="214" y="219"/>
                      <a:pt x="209" y="220"/>
                      <a:pt x="206" y="217"/>
                    </a:cubicBezTo>
                    <a:cubicBezTo>
                      <a:pt x="204" y="215"/>
                      <a:pt x="209" y="213"/>
                      <a:pt x="211" y="211"/>
                    </a:cubicBezTo>
                    <a:cubicBezTo>
                      <a:pt x="214" y="208"/>
                      <a:pt x="222" y="205"/>
                      <a:pt x="217" y="201"/>
                    </a:cubicBezTo>
                    <a:cubicBezTo>
                      <a:pt x="211" y="198"/>
                      <a:pt x="203" y="201"/>
                      <a:pt x="197" y="203"/>
                    </a:cubicBezTo>
                    <a:cubicBezTo>
                      <a:pt x="191" y="205"/>
                      <a:pt x="186" y="208"/>
                      <a:pt x="180" y="211"/>
                    </a:cubicBezTo>
                    <a:cubicBezTo>
                      <a:pt x="178" y="212"/>
                      <a:pt x="175" y="213"/>
                      <a:pt x="173" y="212"/>
                    </a:cubicBezTo>
                    <a:cubicBezTo>
                      <a:pt x="171" y="210"/>
                      <a:pt x="172" y="209"/>
                      <a:pt x="173" y="208"/>
                    </a:cubicBezTo>
                    <a:cubicBezTo>
                      <a:pt x="176" y="204"/>
                      <a:pt x="180" y="201"/>
                      <a:pt x="183" y="198"/>
                    </a:cubicBezTo>
                    <a:cubicBezTo>
                      <a:pt x="185" y="196"/>
                      <a:pt x="187" y="194"/>
                      <a:pt x="188" y="193"/>
                    </a:cubicBezTo>
                    <a:cubicBezTo>
                      <a:pt x="190" y="190"/>
                      <a:pt x="192" y="187"/>
                      <a:pt x="188" y="186"/>
                    </a:cubicBezTo>
                    <a:cubicBezTo>
                      <a:pt x="183" y="184"/>
                      <a:pt x="179" y="186"/>
                      <a:pt x="176" y="188"/>
                    </a:cubicBezTo>
                    <a:cubicBezTo>
                      <a:pt x="171" y="192"/>
                      <a:pt x="166" y="195"/>
                      <a:pt x="161" y="199"/>
                    </a:cubicBezTo>
                    <a:cubicBezTo>
                      <a:pt x="160" y="200"/>
                      <a:pt x="157" y="203"/>
                      <a:pt x="153" y="202"/>
                    </a:cubicBezTo>
                    <a:cubicBezTo>
                      <a:pt x="150" y="200"/>
                      <a:pt x="152" y="198"/>
                      <a:pt x="154" y="196"/>
                    </a:cubicBezTo>
                    <a:cubicBezTo>
                      <a:pt x="161" y="188"/>
                      <a:pt x="166" y="179"/>
                      <a:pt x="170" y="170"/>
                    </a:cubicBezTo>
                    <a:cubicBezTo>
                      <a:pt x="172" y="166"/>
                      <a:pt x="172" y="162"/>
                      <a:pt x="169" y="159"/>
                    </a:cubicBezTo>
                    <a:cubicBezTo>
                      <a:pt x="166" y="155"/>
                      <a:pt x="161" y="154"/>
                      <a:pt x="156" y="158"/>
                    </a:cubicBezTo>
                    <a:cubicBezTo>
                      <a:pt x="152" y="161"/>
                      <a:pt x="150" y="164"/>
                      <a:pt x="148" y="167"/>
                    </a:cubicBezTo>
                    <a:cubicBezTo>
                      <a:pt x="144" y="174"/>
                      <a:pt x="141" y="181"/>
                      <a:pt x="138" y="188"/>
                    </a:cubicBezTo>
                    <a:cubicBezTo>
                      <a:pt x="138" y="190"/>
                      <a:pt x="136" y="192"/>
                      <a:pt x="133" y="192"/>
                    </a:cubicBezTo>
                    <a:cubicBezTo>
                      <a:pt x="129" y="192"/>
                      <a:pt x="129" y="189"/>
                      <a:pt x="129" y="187"/>
                    </a:cubicBezTo>
                    <a:cubicBezTo>
                      <a:pt x="128" y="182"/>
                      <a:pt x="129" y="177"/>
                      <a:pt x="128" y="172"/>
                    </a:cubicBezTo>
                    <a:cubicBezTo>
                      <a:pt x="127" y="170"/>
                      <a:pt x="127" y="167"/>
                      <a:pt x="122" y="167"/>
                    </a:cubicBezTo>
                    <a:cubicBezTo>
                      <a:pt x="117" y="167"/>
                      <a:pt x="117" y="170"/>
                      <a:pt x="116" y="172"/>
                    </a:cubicBezTo>
                    <a:cubicBezTo>
                      <a:pt x="115" y="176"/>
                      <a:pt x="116" y="181"/>
                      <a:pt x="115" y="185"/>
                    </a:cubicBezTo>
                    <a:cubicBezTo>
                      <a:pt x="115" y="187"/>
                      <a:pt x="115" y="189"/>
                      <a:pt x="111" y="189"/>
                    </a:cubicBezTo>
                    <a:cubicBezTo>
                      <a:pt x="108" y="189"/>
                      <a:pt x="106" y="187"/>
                      <a:pt x="106" y="185"/>
                    </a:cubicBezTo>
                    <a:cubicBezTo>
                      <a:pt x="103" y="179"/>
                      <a:pt x="102" y="172"/>
                      <a:pt x="98" y="166"/>
                    </a:cubicBezTo>
                    <a:cubicBezTo>
                      <a:pt x="97" y="163"/>
                      <a:pt x="97" y="159"/>
                      <a:pt x="92" y="160"/>
                    </a:cubicBezTo>
                    <a:cubicBezTo>
                      <a:pt x="86" y="160"/>
                      <a:pt x="87" y="164"/>
                      <a:pt x="87" y="167"/>
                    </a:cubicBezTo>
                    <a:cubicBezTo>
                      <a:pt x="87" y="171"/>
                      <a:pt x="89" y="176"/>
                      <a:pt x="90" y="180"/>
                    </a:cubicBezTo>
                    <a:cubicBezTo>
                      <a:pt x="90" y="182"/>
                      <a:pt x="90" y="185"/>
                      <a:pt x="86" y="184"/>
                    </a:cubicBezTo>
                    <a:cubicBezTo>
                      <a:pt x="73" y="180"/>
                      <a:pt x="71" y="186"/>
                      <a:pt x="66" y="190"/>
                    </a:cubicBezTo>
                    <a:cubicBezTo>
                      <a:pt x="64" y="191"/>
                      <a:pt x="62" y="191"/>
                      <a:pt x="59" y="191"/>
                    </a:cubicBezTo>
                    <a:cubicBezTo>
                      <a:pt x="41" y="188"/>
                      <a:pt x="23" y="191"/>
                      <a:pt x="6" y="194"/>
                    </a:cubicBezTo>
                    <a:cubicBezTo>
                      <a:pt x="0" y="194"/>
                      <a:pt x="0" y="192"/>
                      <a:pt x="2" y="189"/>
                    </a:cubicBezTo>
                    <a:cubicBezTo>
                      <a:pt x="10" y="181"/>
                      <a:pt x="11" y="172"/>
                      <a:pt x="16" y="163"/>
                    </a:cubicBezTo>
                    <a:cubicBezTo>
                      <a:pt x="18" y="159"/>
                      <a:pt x="22" y="156"/>
                      <a:pt x="27" y="154"/>
                    </a:cubicBezTo>
                    <a:cubicBezTo>
                      <a:pt x="53" y="145"/>
                      <a:pt x="77" y="135"/>
                      <a:pt x="99" y="123"/>
                    </a:cubicBezTo>
                    <a:cubicBezTo>
                      <a:pt x="113" y="115"/>
                      <a:pt x="123" y="106"/>
                      <a:pt x="131" y="96"/>
                    </a:cubicBezTo>
                    <a:cubicBezTo>
                      <a:pt x="145" y="78"/>
                      <a:pt x="157" y="59"/>
                      <a:pt x="166" y="40"/>
                    </a:cubicBezTo>
                    <a:cubicBezTo>
                      <a:pt x="168" y="36"/>
                      <a:pt x="172" y="32"/>
                      <a:pt x="175" y="28"/>
                    </a:cubicBezTo>
                    <a:close/>
                  </a:path>
                </a:pathLst>
              </a:custGeom>
              <a:solidFill>
                <a:srgbClr val="D8CEC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61"/>
              <p:cNvSpPr/>
              <p:nvPr/>
            </p:nvSpPr>
            <p:spPr>
              <a:xfrm>
                <a:off x="5152" y="1543"/>
                <a:ext cx="635" cy="314"/>
              </a:xfrm>
              <a:custGeom>
                <a:avLst/>
                <a:gdLst/>
                <a:ahLst/>
                <a:cxnLst/>
                <a:rect l="l" t="t" r="r" b="b"/>
                <a:pathLst>
                  <a:path w="358" h="176" extrusionOk="0">
                    <a:moveTo>
                      <a:pt x="323" y="0"/>
                    </a:moveTo>
                    <a:cubicBezTo>
                      <a:pt x="327" y="4"/>
                      <a:pt x="333" y="4"/>
                      <a:pt x="341" y="3"/>
                    </a:cubicBezTo>
                    <a:cubicBezTo>
                      <a:pt x="346" y="2"/>
                      <a:pt x="352" y="0"/>
                      <a:pt x="358" y="1"/>
                    </a:cubicBezTo>
                    <a:cubicBezTo>
                      <a:pt x="358" y="2"/>
                      <a:pt x="358" y="2"/>
                      <a:pt x="358" y="3"/>
                    </a:cubicBezTo>
                    <a:cubicBezTo>
                      <a:pt x="355" y="8"/>
                      <a:pt x="357" y="13"/>
                      <a:pt x="357" y="18"/>
                    </a:cubicBezTo>
                    <a:cubicBezTo>
                      <a:pt x="357" y="23"/>
                      <a:pt x="353" y="24"/>
                      <a:pt x="346" y="23"/>
                    </a:cubicBezTo>
                    <a:cubicBezTo>
                      <a:pt x="339" y="22"/>
                      <a:pt x="332" y="19"/>
                      <a:pt x="324" y="17"/>
                    </a:cubicBezTo>
                    <a:cubicBezTo>
                      <a:pt x="313" y="15"/>
                      <a:pt x="302" y="14"/>
                      <a:pt x="291" y="17"/>
                    </a:cubicBezTo>
                    <a:cubicBezTo>
                      <a:pt x="285" y="18"/>
                      <a:pt x="281" y="21"/>
                      <a:pt x="278" y="24"/>
                    </a:cubicBezTo>
                    <a:cubicBezTo>
                      <a:pt x="272" y="30"/>
                      <a:pt x="272" y="30"/>
                      <a:pt x="262" y="24"/>
                    </a:cubicBezTo>
                    <a:cubicBezTo>
                      <a:pt x="267" y="29"/>
                      <a:pt x="277" y="30"/>
                      <a:pt x="282" y="35"/>
                    </a:cubicBezTo>
                    <a:cubicBezTo>
                      <a:pt x="283" y="35"/>
                      <a:pt x="283" y="36"/>
                      <a:pt x="284" y="36"/>
                    </a:cubicBezTo>
                    <a:cubicBezTo>
                      <a:pt x="286" y="39"/>
                      <a:pt x="294" y="41"/>
                      <a:pt x="290" y="44"/>
                    </a:cubicBezTo>
                    <a:cubicBezTo>
                      <a:pt x="287" y="48"/>
                      <a:pt x="280" y="47"/>
                      <a:pt x="274" y="47"/>
                    </a:cubicBezTo>
                    <a:cubicBezTo>
                      <a:pt x="267" y="48"/>
                      <a:pt x="259" y="48"/>
                      <a:pt x="253" y="49"/>
                    </a:cubicBezTo>
                    <a:cubicBezTo>
                      <a:pt x="248" y="50"/>
                      <a:pt x="243" y="51"/>
                      <a:pt x="244" y="54"/>
                    </a:cubicBezTo>
                    <a:cubicBezTo>
                      <a:pt x="244" y="57"/>
                      <a:pt x="248" y="57"/>
                      <a:pt x="252" y="58"/>
                    </a:cubicBezTo>
                    <a:cubicBezTo>
                      <a:pt x="269" y="63"/>
                      <a:pt x="286" y="60"/>
                      <a:pt x="302" y="56"/>
                    </a:cubicBezTo>
                    <a:cubicBezTo>
                      <a:pt x="308" y="55"/>
                      <a:pt x="313" y="54"/>
                      <a:pt x="317" y="57"/>
                    </a:cubicBezTo>
                    <a:cubicBezTo>
                      <a:pt x="321" y="60"/>
                      <a:pt x="317" y="63"/>
                      <a:pt x="313" y="65"/>
                    </a:cubicBezTo>
                    <a:cubicBezTo>
                      <a:pt x="301" y="72"/>
                      <a:pt x="296" y="81"/>
                      <a:pt x="296" y="91"/>
                    </a:cubicBezTo>
                    <a:cubicBezTo>
                      <a:pt x="297" y="93"/>
                      <a:pt x="296" y="96"/>
                      <a:pt x="295" y="98"/>
                    </a:cubicBezTo>
                    <a:cubicBezTo>
                      <a:pt x="290" y="113"/>
                      <a:pt x="297" y="121"/>
                      <a:pt x="320" y="127"/>
                    </a:cubicBezTo>
                    <a:cubicBezTo>
                      <a:pt x="329" y="130"/>
                      <a:pt x="338" y="132"/>
                      <a:pt x="347" y="133"/>
                    </a:cubicBezTo>
                    <a:cubicBezTo>
                      <a:pt x="352" y="133"/>
                      <a:pt x="357" y="134"/>
                      <a:pt x="357" y="137"/>
                    </a:cubicBezTo>
                    <a:cubicBezTo>
                      <a:pt x="357" y="142"/>
                      <a:pt x="352" y="142"/>
                      <a:pt x="347" y="142"/>
                    </a:cubicBezTo>
                    <a:cubicBezTo>
                      <a:pt x="331" y="145"/>
                      <a:pt x="324" y="153"/>
                      <a:pt x="315" y="160"/>
                    </a:cubicBezTo>
                    <a:cubicBezTo>
                      <a:pt x="312" y="162"/>
                      <a:pt x="316" y="164"/>
                      <a:pt x="320" y="165"/>
                    </a:cubicBezTo>
                    <a:cubicBezTo>
                      <a:pt x="328" y="166"/>
                      <a:pt x="336" y="167"/>
                      <a:pt x="345" y="166"/>
                    </a:cubicBezTo>
                    <a:cubicBezTo>
                      <a:pt x="357" y="165"/>
                      <a:pt x="358" y="166"/>
                      <a:pt x="355" y="173"/>
                    </a:cubicBezTo>
                    <a:cubicBezTo>
                      <a:pt x="341" y="176"/>
                      <a:pt x="326" y="175"/>
                      <a:pt x="312" y="172"/>
                    </a:cubicBezTo>
                    <a:cubicBezTo>
                      <a:pt x="294" y="172"/>
                      <a:pt x="281" y="166"/>
                      <a:pt x="267" y="160"/>
                    </a:cubicBezTo>
                    <a:cubicBezTo>
                      <a:pt x="265" y="154"/>
                      <a:pt x="274" y="156"/>
                      <a:pt x="279" y="156"/>
                    </a:cubicBezTo>
                    <a:cubicBezTo>
                      <a:pt x="281" y="155"/>
                      <a:pt x="284" y="158"/>
                      <a:pt x="286" y="155"/>
                    </a:cubicBezTo>
                    <a:cubicBezTo>
                      <a:pt x="288" y="152"/>
                      <a:pt x="293" y="152"/>
                      <a:pt x="297" y="152"/>
                    </a:cubicBezTo>
                    <a:cubicBezTo>
                      <a:pt x="309" y="149"/>
                      <a:pt x="313" y="141"/>
                      <a:pt x="303" y="136"/>
                    </a:cubicBezTo>
                    <a:cubicBezTo>
                      <a:pt x="296" y="132"/>
                      <a:pt x="285" y="130"/>
                      <a:pt x="275" y="132"/>
                    </a:cubicBezTo>
                    <a:cubicBezTo>
                      <a:pt x="265" y="133"/>
                      <a:pt x="261" y="138"/>
                      <a:pt x="259" y="143"/>
                    </a:cubicBezTo>
                    <a:cubicBezTo>
                      <a:pt x="258" y="145"/>
                      <a:pt x="258" y="147"/>
                      <a:pt x="256" y="149"/>
                    </a:cubicBezTo>
                    <a:cubicBezTo>
                      <a:pt x="255" y="149"/>
                      <a:pt x="254" y="149"/>
                      <a:pt x="252" y="149"/>
                    </a:cubicBezTo>
                    <a:cubicBezTo>
                      <a:pt x="243" y="144"/>
                      <a:pt x="242" y="137"/>
                      <a:pt x="238" y="131"/>
                    </a:cubicBezTo>
                    <a:cubicBezTo>
                      <a:pt x="231" y="118"/>
                      <a:pt x="207" y="111"/>
                      <a:pt x="185" y="116"/>
                    </a:cubicBezTo>
                    <a:cubicBezTo>
                      <a:pt x="183" y="117"/>
                      <a:pt x="181" y="118"/>
                      <a:pt x="178" y="119"/>
                    </a:cubicBezTo>
                    <a:cubicBezTo>
                      <a:pt x="176" y="119"/>
                      <a:pt x="175" y="119"/>
                      <a:pt x="173" y="118"/>
                    </a:cubicBezTo>
                    <a:cubicBezTo>
                      <a:pt x="172" y="115"/>
                      <a:pt x="168" y="115"/>
                      <a:pt x="164" y="116"/>
                    </a:cubicBezTo>
                    <a:cubicBezTo>
                      <a:pt x="148" y="118"/>
                      <a:pt x="132" y="120"/>
                      <a:pt x="118" y="125"/>
                    </a:cubicBezTo>
                    <a:cubicBezTo>
                      <a:pt x="113" y="126"/>
                      <a:pt x="107" y="129"/>
                      <a:pt x="101" y="126"/>
                    </a:cubicBezTo>
                    <a:cubicBezTo>
                      <a:pt x="101" y="125"/>
                      <a:pt x="100" y="126"/>
                      <a:pt x="101" y="125"/>
                    </a:cubicBezTo>
                    <a:cubicBezTo>
                      <a:pt x="108" y="102"/>
                      <a:pt x="70" y="88"/>
                      <a:pt x="38" y="87"/>
                    </a:cubicBezTo>
                    <a:cubicBezTo>
                      <a:pt x="31" y="86"/>
                      <a:pt x="24" y="86"/>
                      <a:pt x="17" y="85"/>
                    </a:cubicBezTo>
                    <a:cubicBezTo>
                      <a:pt x="14" y="85"/>
                      <a:pt x="11" y="85"/>
                      <a:pt x="9" y="84"/>
                    </a:cubicBezTo>
                    <a:cubicBezTo>
                      <a:pt x="5" y="82"/>
                      <a:pt x="0" y="80"/>
                      <a:pt x="1" y="77"/>
                    </a:cubicBezTo>
                    <a:cubicBezTo>
                      <a:pt x="3" y="74"/>
                      <a:pt x="9" y="75"/>
                      <a:pt x="14" y="76"/>
                    </a:cubicBezTo>
                    <a:cubicBezTo>
                      <a:pt x="51" y="82"/>
                      <a:pt x="85" y="77"/>
                      <a:pt x="117" y="66"/>
                    </a:cubicBezTo>
                    <a:cubicBezTo>
                      <a:pt x="119" y="65"/>
                      <a:pt x="122" y="64"/>
                      <a:pt x="124" y="62"/>
                    </a:cubicBezTo>
                    <a:cubicBezTo>
                      <a:pt x="129" y="58"/>
                      <a:pt x="135" y="54"/>
                      <a:pt x="130" y="49"/>
                    </a:cubicBezTo>
                    <a:cubicBezTo>
                      <a:pt x="125" y="44"/>
                      <a:pt x="117" y="46"/>
                      <a:pt x="110" y="47"/>
                    </a:cubicBezTo>
                    <a:cubicBezTo>
                      <a:pt x="101" y="47"/>
                      <a:pt x="92" y="49"/>
                      <a:pt x="83" y="46"/>
                    </a:cubicBezTo>
                    <a:cubicBezTo>
                      <a:pt x="80" y="43"/>
                      <a:pt x="86" y="41"/>
                      <a:pt x="89" y="40"/>
                    </a:cubicBezTo>
                    <a:cubicBezTo>
                      <a:pt x="98" y="38"/>
                      <a:pt x="106" y="35"/>
                      <a:pt x="116" y="33"/>
                    </a:cubicBezTo>
                    <a:cubicBezTo>
                      <a:pt x="130" y="31"/>
                      <a:pt x="145" y="30"/>
                      <a:pt x="160" y="28"/>
                    </a:cubicBezTo>
                    <a:cubicBezTo>
                      <a:pt x="164" y="27"/>
                      <a:pt x="168" y="27"/>
                      <a:pt x="170" y="25"/>
                    </a:cubicBezTo>
                    <a:cubicBezTo>
                      <a:pt x="178" y="16"/>
                      <a:pt x="191" y="13"/>
                      <a:pt x="206" y="10"/>
                    </a:cubicBezTo>
                    <a:cubicBezTo>
                      <a:pt x="210" y="9"/>
                      <a:pt x="214" y="7"/>
                      <a:pt x="217" y="6"/>
                    </a:cubicBezTo>
                    <a:cubicBezTo>
                      <a:pt x="236" y="6"/>
                      <a:pt x="254" y="6"/>
                      <a:pt x="273" y="8"/>
                    </a:cubicBezTo>
                    <a:cubicBezTo>
                      <a:pt x="290" y="9"/>
                      <a:pt x="309" y="8"/>
                      <a:pt x="323" y="0"/>
                    </a:cubicBezTo>
                    <a:close/>
                  </a:path>
                </a:pathLst>
              </a:custGeom>
              <a:solidFill>
                <a:srgbClr val="95715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61"/>
              <p:cNvSpPr/>
              <p:nvPr/>
            </p:nvSpPr>
            <p:spPr>
              <a:xfrm>
                <a:off x="-1022" y="1500"/>
                <a:ext cx="600" cy="335"/>
              </a:xfrm>
              <a:custGeom>
                <a:avLst/>
                <a:gdLst/>
                <a:ahLst/>
                <a:cxnLst/>
                <a:rect l="l" t="t" r="r" b="b"/>
                <a:pathLst>
                  <a:path w="338" h="188" extrusionOk="0">
                    <a:moveTo>
                      <a:pt x="199" y="81"/>
                    </a:moveTo>
                    <a:cubicBezTo>
                      <a:pt x="196" y="75"/>
                      <a:pt x="192" y="73"/>
                      <a:pt x="182" y="77"/>
                    </a:cubicBezTo>
                    <a:cubicBezTo>
                      <a:pt x="175" y="80"/>
                      <a:pt x="164" y="78"/>
                      <a:pt x="158" y="83"/>
                    </a:cubicBezTo>
                    <a:cubicBezTo>
                      <a:pt x="155" y="85"/>
                      <a:pt x="153" y="87"/>
                      <a:pt x="157" y="89"/>
                    </a:cubicBezTo>
                    <a:cubicBezTo>
                      <a:pt x="164" y="95"/>
                      <a:pt x="160" y="101"/>
                      <a:pt x="149" y="103"/>
                    </a:cubicBezTo>
                    <a:cubicBezTo>
                      <a:pt x="144" y="105"/>
                      <a:pt x="137" y="106"/>
                      <a:pt x="132" y="105"/>
                    </a:cubicBezTo>
                    <a:cubicBezTo>
                      <a:pt x="123" y="103"/>
                      <a:pt x="120" y="105"/>
                      <a:pt x="115" y="108"/>
                    </a:cubicBezTo>
                    <a:cubicBezTo>
                      <a:pt x="109" y="111"/>
                      <a:pt x="103" y="115"/>
                      <a:pt x="97" y="118"/>
                    </a:cubicBezTo>
                    <a:cubicBezTo>
                      <a:pt x="88" y="123"/>
                      <a:pt x="81" y="128"/>
                      <a:pt x="83" y="136"/>
                    </a:cubicBezTo>
                    <a:cubicBezTo>
                      <a:pt x="86" y="146"/>
                      <a:pt x="65" y="156"/>
                      <a:pt x="44" y="157"/>
                    </a:cubicBezTo>
                    <a:cubicBezTo>
                      <a:pt x="39" y="158"/>
                      <a:pt x="34" y="158"/>
                      <a:pt x="29" y="159"/>
                    </a:cubicBezTo>
                    <a:cubicBezTo>
                      <a:pt x="24" y="160"/>
                      <a:pt x="20" y="163"/>
                      <a:pt x="17" y="165"/>
                    </a:cubicBezTo>
                    <a:cubicBezTo>
                      <a:pt x="11" y="169"/>
                      <a:pt x="21" y="169"/>
                      <a:pt x="23" y="171"/>
                    </a:cubicBezTo>
                    <a:cubicBezTo>
                      <a:pt x="26" y="174"/>
                      <a:pt x="30" y="176"/>
                      <a:pt x="28" y="179"/>
                    </a:cubicBezTo>
                    <a:cubicBezTo>
                      <a:pt x="25" y="184"/>
                      <a:pt x="19" y="187"/>
                      <a:pt x="11" y="188"/>
                    </a:cubicBezTo>
                    <a:cubicBezTo>
                      <a:pt x="7" y="188"/>
                      <a:pt x="3" y="188"/>
                      <a:pt x="0" y="188"/>
                    </a:cubicBezTo>
                    <a:cubicBezTo>
                      <a:pt x="0" y="154"/>
                      <a:pt x="0" y="119"/>
                      <a:pt x="0" y="85"/>
                    </a:cubicBezTo>
                    <a:cubicBezTo>
                      <a:pt x="6" y="83"/>
                      <a:pt x="10" y="85"/>
                      <a:pt x="12" y="88"/>
                    </a:cubicBezTo>
                    <a:cubicBezTo>
                      <a:pt x="20" y="96"/>
                      <a:pt x="33" y="99"/>
                      <a:pt x="47" y="103"/>
                    </a:cubicBezTo>
                    <a:cubicBezTo>
                      <a:pt x="59" y="106"/>
                      <a:pt x="71" y="110"/>
                      <a:pt x="79" y="117"/>
                    </a:cubicBezTo>
                    <a:cubicBezTo>
                      <a:pt x="81" y="119"/>
                      <a:pt x="84" y="119"/>
                      <a:pt x="87" y="118"/>
                    </a:cubicBezTo>
                    <a:cubicBezTo>
                      <a:pt x="88" y="117"/>
                      <a:pt x="87" y="118"/>
                      <a:pt x="88" y="117"/>
                    </a:cubicBezTo>
                    <a:cubicBezTo>
                      <a:pt x="93" y="114"/>
                      <a:pt x="103" y="111"/>
                      <a:pt x="100" y="107"/>
                    </a:cubicBezTo>
                    <a:cubicBezTo>
                      <a:pt x="99" y="104"/>
                      <a:pt x="89" y="105"/>
                      <a:pt x="82" y="105"/>
                    </a:cubicBezTo>
                    <a:cubicBezTo>
                      <a:pt x="76" y="105"/>
                      <a:pt x="70" y="105"/>
                      <a:pt x="64" y="105"/>
                    </a:cubicBezTo>
                    <a:cubicBezTo>
                      <a:pt x="38" y="104"/>
                      <a:pt x="25" y="93"/>
                      <a:pt x="35" y="79"/>
                    </a:cubicBezTo>
                    <a:cubicBezTo>
                      <a:pt x="39" y="75"/>
                      <a:pt x="44" y="71"/>
                      <a:pt x="51" y="69"/>
                    </a:cubicBezTo>
                    <a:cubicBezTo>
                      <a:pt x="61" y="65"/>
                      <a:pt x="72" y="62"/>
                      <a:pt x="84" y="61"/>
                    </a:cubicBezTo>
                    <a:cubicBezTo>
                      <a:pt x="98" y="59"/>
                      <a:pt x="109" y="61"/>
                      <a:pt x="118" y="68"/>
                    </a:cubicBezTo>
                    <a:cubicBezTo>
                      <a:pt x="123" y="72"/>
                      <a:pt x="129" y="75"/>
                      <a:pt x="135" y="78"/>
                    </a:cubicBezTo>
                    <a:cubicBezTo>
                      <a:pt x="138" y="80"/>
                      <a:pt x="142" y="82"/>
                      <a:pt x="149" y="81"/>
                    </a:cubicBezTo>
                    <a:cubicBezTo>
                      <a:pt x="145" y="76"/>
                      <a:pt x="136" y="73"/>
                      <a:pt x="139" y="67"/>
                    </a:cubicBezTo>
                    <a:cubicBezTo>
                      <a:pt x="142" y="62"/>
                      <a:pt x="149" y="60"/>
                      <a:pt x="158" y="58"/>
                    </a:cubicBezTo>
                    <a:cubicBezTo>
                      <a:pt x="155" y="56"/>
                      <a:pt x="152" y="56"/>
                      <a:pt x="148" y="56"/>
                    </a:cubicBezTo>
                    <a:cubicBezTo>
                      <a:pt x="141" y="56"/>
                      <a:pt x="134" y="56"/>
                      <a:pt x="127" y="56"/>
                    </a:cubicBezTo>
                    <a:cubicBezTo>
                      <a:pt x="106" y="54"/>
                      <a:pt x="95" y="43"/>
                      <a:pt x="104" y="32"/>
                    </a:cubicBezTo>
                    <a:cubicBezTo>
                      <a:pt x="112" y="23"/>
                      <a:pt x="125" y="18"/>
                      <a:pt x="142" y="18"/>
                    </a:cubicBezTo>
                    <a:cubicBezTo>
                      <a:pt x="157" y="18"/>
                      <a:pt x="172" y="15"/>
                      <a:pt x="188" y="14"/>
                    </a:cubicBezTo>
                    <a:cubicBezTo>
                      <a:pt x="207" y="13"/>
                      <a:pt x="226" y="14"/>
                      <a:pt x="245" y="14"/>
                    </a:cubicBezTo>
                    <a:cubicBezTo>
                      <a:pt x="252" y="14"/>
                      <a:pt x="258" y="13"/>
                      <a:pt x="260" y="8"/>
                    </a:cubicBezTo>
                    <a:cubicBezTo>
                      <a:pt x="261" y="6"/>
                      <a:pt x="264" y="4"/>
                      <a:pt x="269" y="3"/>
                    </a:cubicBezTo>
                    <a:cubicBezTo>
                      <a:pt x="274" y="1"/>
                      <a:pt x="279" y="0"/>
                      <a:pt x="284" y="3"/>
                    </a:cubicBezTo>
                    <a:cubicBezTo>
                      <a:pt x="287" y="6"/>
                      <a:pt x="286" y="14"/>
                      <a:pt x="283" y="15"/>
                    </a:cubicBezTo>
                    <a:cubicBezTo>
                      <a:pt x="280" y="17"/>
                      <a:pt x="277" y="17"/>
                      <a:pt x="274" y="15"/>
                    </a:cubicBezTo>
                    <a:cubicBezTo>
                      <a:pt x="277" y="17"/>
                      <a:pt x="281" y="17"/>
                      <a:pt x="286" y="15"/>
                    </a:cubicBezTo>
                    <a:cubicBezTo>
                      <a:pt x="288" y="14"/>
                      <a:pt x="290" y="13"/>
                      <a:pt x="292" y="12"/>
                    </a:cubicBezTo>
                    <a:cubicBezTo>
                      <a:pt x="295" y="11"/>
                      <a:pt x="299" y="10"/>
                      <a:pt x="303" y="11"/>
                    </a:cubicBezTo>
                    <a:cubicBezTo>
                      <a:pt x="306" y="13"/>
                      <a:pt x="306" y="15"/>
                      <a:pt x="304" y="17"/>
                    </a:cubicBezTo>
                    <a:cubicBezTo>
                      <a:pt x="303" y="18"/>
                      <a:pt x="303" y="19"/>
                      <a:pt x="304" y="20"/>
                    </a:cubicBezTo>
                    <a:cubicBezTo>
                      <a:pt x="312" y="23"/>
                      <a:pt x="322" y="23"/>
                      <a:pt x="329" y="27"/>
                    </a:cubicBezTo>
                    <a:cubicBezTo>
                      <a:pt x="333" y="30"/>
                      <a:pt x="338" y="32"/>
                      <a:pt x="334" y="36"/>
                    </a:cubicBezTo>
                    <a:cubicBezTo>
                      <a:pt x="331" y="40"/>
                      <a:pt x="326" y="42"/>
                      <a:pt x="319" y="42"/>
                    </a:cubicBezTo>
                    <a:cubicBezTo>
                      <a:pt x="297" y="41"/>
                      <a:pt x="276" y="44"/>
                      <a:pt x="254" y="46"/>
                    </a:cubicBezTo>
                    <a:cubicBezTo>
                      <a:pt x="252" y="46"/>
                      <a:pt x="249" y="47"/>
                      <a:pt x="246" y="47"/>
                    </a:cubicBezTo>
                    <a:cubicBezTo>
                      <a:pt x="243" y="38"/>
                      <a:pt x="232" y="32"/>
                      <a:pt x="220" y="27"/>
                    </a:cubicBezTo>
                    <a:cubicBezTo>
                      <a:pt x="224" y="30"/>
                      <a:pt x="230" y="33"/>
                      <a:pt x="235" y="36"/>
                    </a:cubicBezTo>
                    <a:cubicBezTo>
                      <a:pt x="240" y="39"/>
                      <a:pt x="244" y="42"/>
                      <a:pt x="240" y="46"/>
                    </a:cubicBezTo>
                    <a:cubicBezTo>
                      <a:pt x="238" y="49"/>
                      <a:pt x="233" y="50"/>
                      <a:pt x="228" y="50"/>
                    </a:cubicBezTo>
                    <a:cubicBezTo>
                      <a:pt x="220" y="48"/>
                      <a:pt x="217" y="45"/>
                      <a:pt x="218" y="40"/>
                    </a:cubicBezTo>
                    <a:cubicBezTo>
                      <a:pt x="218" y="40"/>
                      <a:pt x="218" y="39"/>
                      <a:pt x="217" y="39"/>
                    </a:cubicBezTo>
                    <a:cubicBezTo>
                      <a:pt x="210" y="43"/>
                      <a:pt x="220" y="46"/>
                      <a:pt x="218" y="50"/>
                    </a:cubicBezTo>
                    <a:cubicBezTo>
                      <a:pt x="201" y="53"/>
                      <a:pt x="184" y="52"/>
                      <a:pt x="166" y="54"/>
                    </a:cubicBezTo>
                    <a:cubicBezTo>
                      <a:pt x="170" y="59"/>
                      <a:pt x="175" y="61"/>
                      <a:pt x="182" y="60"/>
                    </a:cubicBezTo>
                    <a:cubicBezTo>
                      <a:pt x="189" y="59"/>
                      <a:pt x="196" y="58"/>
                      <a:pt x="203" y="57"/>
                    </a:cubicBezTo>
                    <a:cubicBezTo>
                      <a:pt x="208" y="57"/>
                      <a:pt x="212" y="58"/>
                      <a:pt x="214" y="60"/>
                    </a:cubicBezTo>
                    <a:cubicBezTo>
                      <a:pt x="217" y="62"/>
                      <a:pt x="214" y="64"/>
                      <a:pt x="212" y="66"/>
                    </a:cubicBezTo>
                    <a:cubicBezTo>
                      <a:pt x="210" y="67"/>
                      <a:pt x="207" y="68"/>
                      <a:pt x="205" y="70"/>
                    </a:cubicBezTo>
                    <a:cubicBezTo>
                      <a:pt x="203" y="71"/>
                      <a:pt x="198" y="71"/>
                      <a:pt x="199" y="74"/>
                    </a:cubicBezTo>
                    <a:cubicBezTo>
                      <a:pt x="201" y="77"/>
                      <a:pt x="205" y="77"/>
                      <a:pt x="208" y="77"/>
                    </a:cubicBezTo>
                    <a:cubicBezTo>
                      <a:pt x="208" y="80"/>
                      <a:pt x="204" y="81"/>
                      <a:pt x="199" y="81"/>
                    </a:cubicBezTo>
                    <a:close/>
                  </a:path>
                </a:pathLst>
              </a:custGeom>
              <a:solidFill>
                <a:srgbClr val="A6826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61"/>
              <p:cNvSpPr/>
              <p:nvPr/>
            </p:nvSpPr>
            <p:spPr>
              <a:xfrm>
                <a:off x="5397" y="1844"/>
                <a:ext cx="390" cy="202"/>
              </a:xfrm>
              <a:custGeom>
                <a:avLst/>
                <a:gdLst/>
                <a:ahLst/>
                <a:cxnLst/>
                <a:rect l="l" t="t" r="r" b="b"/>
                <a:pathLst>
                  <a:path w="220" h="113" extrusionOk="0">
                    <a:moveTo>
                      <a:pt x="174" y="1"/>
                    </a:moveTo>
                    <a:cubicBezTo>
                      <a:pt x="188" y="6"/>
                      <a:pt x="203" y="3"/>
                      <a:pt x="218" y="3"/>
                    </a:cubicBezTo>
                    <a:cubicBezTo>
                      <a:pt x="220" y="6"/>
                      <a:pt x="219" y="8"/>
                      <a:pt x="219" y="11"/>
                    </a:cubicBezTo>
                    <a:cubicBezTo>
                      <a:pt x="219" y="42"/>
                      <a:pt x="219" y="73"/>
                      <a:pt x="219" y="105"/>
                    </a:cubicBezTo>
                    <a:cubicBezTo>
                      <a:pt x="219" y="107"/>
                      <a:pt x="218" y="110"/>
                      <a:pt x="220" y="112"/>
                    </a:cubicBezTo>
                    <a:cubicBezTo>
                      <a:pt x="220" y="112"/>
                      <a:pt x="220" y="113"/>
                      <a:pt x="220" y="113"/>
                    </a:cubicBezTo>
                    <a:cubicBezTo>
                      <a:pt x="218" y="113"/>
                      <a:pt x="215" y="113"/>
                      <a:pt x="213" y="113"/>
                    </a:cubicBezTo>
                    <a:cubicBezTo>
                      <a:pt x="189" y="112"/>
                      <a:pt x="166" y="113"/>
                      <a:pt x="143" y="113"/>
                    </a:cubicBezTo>
                    <a:cubicBezTo>
                      <a:pt x="134" y="113"/>
                      <a:pt x="126" y="113"/>
                      <a:pt x="118" y="113"/>
                    </a:cubicBezTo>
                    <a:cubicBezTo>
                      <a:pt x="109" y="111"/>
                      <a:pt x="116" y="109"/>
                      <a:pt x="118" y="107"/>
                    </a:cubicBezTo>
                    <a:cubicBezTo>
                      <a:pt x="125" y="102"/>
                      <a:pt x="133" y="98"/>
                      <a:pt x="141" y="93"/>
                    </a:cubicBezTo>
                    <a:cubicBezTo>
                      <a:pt x="151" y="87"/>
                      <a:pt x="161" y="82"/>
                      <a:pt x="173" y="75"/>
                    </a:cubicBezTo>
                    <a:cubicBezTo>
                      <a:pt x="143" y="75"/>
                      <a:pt x="115" y="71"/>
                      <a:pt x="87" y="78"/>
                    </a:cubicBezTo>
                    <a:cubicBezTo>
                      <a:pt x="71" y="82"/>
                      <a:pt x="53" y="83"/>
                      <a:pt x="35" y="80"/>
                    </a:cubicBezTo>
                    <a:cubicBezTo>
                      <a:pt x="8" y="76"/>
                      <a:pt x="0" y="62"/>
                      <a:pt x="17" y="49"/>
                    </a:cubicBezTo>
                    <a:cubicBezTo>
                      <a:pt x="26" y="43"/>
                      <a:pt x="37" y="39"/>
                      <a:pt x="50" y="37"/>
                    </a:cubicBezTo>
                    <a:cubicBezTo>
                      <a:pt x="70" y="34"/>
                      <a:pt x="89" y="29"/>
                      <a:pt x="109" y="28"/>
                    </a:cubicBezTo>
                    <a:cubicBezTo>
                      <a:pt x="144" y="26"/>
                      <a:pt x="182" y="27"/>
                      <a:pt x="203" y="53"/>
                    </a:cubicBezTo>
                    <a:cubicBezTo>
                      <a:pt x="201" y="51"/>
                      <a:pt x="198" y="49"/>
                      <a:pt x="197" y="47"/>
                    </a:cubicBezTo>
                    <a:cubicBezTo>
                      <a:pt x="194" y="37"/>
                      <a:pt x="182" y="32"/>
                      <a:pt x="167" y="29"/>
                    </a:cubicBezTo>
                    <a:cubicBezTo>
                      <a:pt x="158" y="27"/>
                      <a:pt x="150" y="24"/>
                      <a:pt x="142" y="21"/>
                    </a:cubicBezTo>
                    <a:cubicBezTo>
                      <a:pt x="132" y="16"/>
                      <a:pt x="129" y="11"/>
                      <a:pt x="132" y="7"/>
                    </a:cubicBezTo>
                    <a:cubicBezTo>
                      <a:pt x="135" y="3"/>
                      <a:pt x="147" y="0"/>
                      <a:pt x="157" y="1"/>
                    </a:cubicBezTo>
                    <a:cubicBezTo>
                      <a:pt x="163" y="2"/>
                      <a:pt x="169" y="3"/>
                      <a:pt x="174" y="1"/>
                    </a:cubicBezTo>
                    <a:close/>
                  </a:path>
                </a:pathLst>
              </a:custGeom>
              <a:solidFill>
                <a:srgbClr val="8562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61"/>
              <p:cNvSpPr/>
              <p:nvPr/>
            </p:nvSpPr>
            <p:spPr>
              <a:xfrm>
                <a:off x="5576" y="1548"/>
                <a:ext cx="211" cy="496"/>
              </a:xfrm>
              <a:custGeom>
                <a:avLst/>
                <a:gdLst/>
                <a:ahLst/>
                <a:cxnLst/>
                <a:rect l="l" t="t" r="r" b="b"/>
                <a:pathLst>
                  <a:path w="119" h="278" extrusionOk="0">
                    <a:moveTo>
                      <a:pt x="119" y="278"/>
                    </a:moveTo>
                    <a:cubicBezTo>
                      <a:pt x="115" y="276"/>
                      <a:pt x="117" y="273"/>
                      <a:pt x="117" y="270"/>
                    </a:cubicBezTo>
                    <a:cubicBezTo>
                      <a:pt x="117" y="237"/>
                      <a:pt x="117" y="203"/>
                      <a:pt x="117" y="169"/>
                    </a:cubicBezTo>
                    <a:cubicBezTo>
                      <a:pt x="117" y="165"/>
                      <a:pt x="115" y="163"/>
                      <a:pt x="106" y="165"/>
                    </a:cubicBezTo>
                    <a:cubicBezTo>
                      <a:pt x="97" y="167"/>
                      <a:pt x="87" y="164"/>
                      <a:pt x="78" y="163"/>
                    </a:cubicBezTo>
                    <a:cubicBezTo>
                      <a:pt x="70" y="163"/>
                      <a:pt x="69" y="158"/>
                      <a:pt x="74" y="154"/>
                    </a:cubicBezTo>
                    <a:cubicBezTo>
                      <a:pt x="80" y="149"/>
                      <a:pt x="88" y="145"/>
                      <a:pt x="95" y="141"/>
                    </a:cubicBezTo>
                    <a:cubicBezTo>
                      <a:pt x="99" y="139"/>
                      <a:pt x="103" y="137"/>
                      <a:pt x="108" y="137"/>
                    </a:cubicBezTo>
                    <a:cubicBezTo>
                      <a:pt x="112" y="137"/>
                      <a:pt x="116" y="138"/>
                      <a:pt x="116" y="135"/>
                    </a:cubicBezTo>
                    <a:cubicBezTo>
                      <a:pt x="117" y="132"/>
                      <a:pt x="112" y="131"/>
                      <a:pt x="109" y="131"/>
                    </a:cubicBezTo>
                    <a:cubicBezTo>
                      <a:pt x="93" y="130"/>
                      <a:pt x="79" y="127"/>
                      <a:pt x="67" y="121"/>
                    </a:cubicBezTo>
                    <a:cubicBezTo>
                      <a:pt x="52" y="115"/>
                      <a:pt x="47" y="107"/>
                      <a:pt x="53" y="96"/>
                    </a:cubicBezTo>
                    <a:cubicBezTo>
                      <a:pt x="54" y="93"/>
                      <a:pt x="54" y="90"/>
                      <a:pt x="54" y="87"/>
                    </a:cubicBezTo>
                    <a:cubicBezTo>
                      <a:pt x="54" y="77"/>
                      <a:pt x="59" y="68"/>
                      <a:pt x="72" y="61"/>
                    </a:cubicBezTo>
                    <a:cubicBezTo>
                      <a:pt x="75" y="59"/>
                      <a:pt x="80" y="58"/>
                      <a:pt x="76" y="55"/>
                    </a:cubicBezTo>
                    <a:cubicBezTo>
                      <a:pt x="72" y="52"/>
                      <a:pt x="68" y="53"/>
                      <a:pt x="65" y="55"/>
                    </a:cubicBezTo>
                    <a:cubicBezTo>
                      <a:pt x="62" y="57"/>
                      <a:pt x="58" y="57"/>
                      <a:pt x="54" y="57"/>
                    </a:cubicBezTo>
                    <a:cubicBezTo>
                      <a:pt x="44" y="58"/>
                      <a:pt x="33" y="57"/>
                      <a:pt x="24" y="64"/>
                    </a:cubicBezTo>
                    <a:cubicBezTo>
                      <a:pt x="28" y="59"/>
                      <a:pt x="25" y="57"/>
                      <a:pt x="18" y="58"/>
                    </a:cubicBezTo>
                    <a:cubicBezTo>
                      <a:pt x="17" y="58"/>
                      <a:pt x="17" y="58"/>
                      <a:pt x="17" y="58"/>
                    </a:cubicBezTo>
                    <a:cubicBezTo>
                      <a:pt x="10" y="56"/>
                      <a:pt x="0" y="57"/>
                      <a:pt x="0" y="51"/>
                    </a:cubicBezTo>
                    <a:cubicBezTo>
                      <a:pt x="0" y="46"/>
                      <a:pt x="10" y="45"/>
                      <a:pt x="17" y="44"/>
                    </a:cubicBezTo>
                    <a:cubicBezTo>
                      <a:pt x="28" y="42"/>
                      <a:pt x="40" y="44"/>
                      <a:pt x="50" y="41"/>
                    </a:cubicBezTo>
                    <a:cubicBezTo>
                      <a:pt x="49" y="37"/>
                      <a:pt x="42" y="36"/>
                      <a:pt x="42" y="33"/>
                    </a:cubicBezTo>
                    <a:cubicBezTo>
                      <a:pt x="50" y="31"/>
                      <a:pt x="52" y="36"/>
                      <a:pt x="59" y="37"/>
                    </a:cubicBezTo>
                    <a:cubicBezTo>
                      <a:pt x="55" y="34"/>
                      <a:pt x="49" y="33"/>
                      <a:pt x="45" y="31"/>
                    </a:cubicBezTo>
                    <a:cubicBezTo>
                      <a:pt x="43" y="30"/>
                      <a:pt x="44" y="33"/>
                      <a:pt x="42" y="33"/>
                    </a:cubicBezTo>
                    <a:cubicBezTo>
                      <a:pt x="33" y="28"/>
                      <a:pt x="21" y="24"/>
                      <a:pt x="13" y="17"/>
                    </a:cubicBezTo>
                    <a:cubicBezTo>
                      <a:pt x="21" y="17"/>
                      <a:pt x="24" y="21"/>
                      <a:pt x="28" y="23"/>
                    </a:cubicBezTo>
                    <a:cubicBezTo>
                      <a:pt x="31" y="24"/>
                      <a:pt x="32" y="25"/>
                      <a:pt x="35" y="22"/>
                    </a:cubicBezTo>
                    <a:cubicBezTo>
                      <a:pt x="45" y="11"/>
                      <a:pt x="67" y="7"/>
                      <a:pt x="88" y="13"/>
                    </a:cubicBezTo>
                    <a:cubicBezTo>
                      <a:pt x="93" y="14"/>
                      <a:pt x="99" y="16"/>
                      <a:pt x="104" y="17"/>
                    </a:cubicBezTo>
                    <a:cubicBezTo>
                      <a:pt x="115" y="20"/>
                      <a:pt x="116" y="20"/>
                      <a:pt x="117" y="13"/>
                    </a:cubicBezTo>
                    <a:cubicBezTo>
                      <a:pt x="117" y="8"/>
                      <a:pt x="114" y="4"/>
                      <a:pt x="119" y="0"/>
                    </a:cubicBezTo>
                    <a:cubicBezTo>
                      <a:pt x="119" y="92"/>
                      <a:pt x="119" y="185"/>
                      <a:pt x="119" y="278"/>
                    </a:cubicBezTo>
                    <a:close/>
                  </a:path>
                </a:pathLst>
              </a:custGeom>
              <a:solidFill>
                <a:srgbClr val="A885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61"/>
              <p:cNvSpPr/>
              <p:nvPr/>
            </p:nvSpPr>
            <p:spPr>
              <a:xfrm>
                <a:off x="-1022" y="1519"/>
                <a:ext cx="332" cy="200"/>
              </a:xfrm>
              <a:custGeom>
                <a:avLst/>
                <a:gdLst/>
                <a:ahLst/>
                <a:cxnLst/>
                <a:rect l="l" t="t" r="r" b="b"/>
                <a:pathLst>
                  <a:path w="187" h="112" extrusionOk="0">
                    <a:moveTo>
                      <a:pt x="187" y="4"/>
                    </a:moveTo>
                    <a:cubicBezTo>
                      <a:pt x="173" y="7"/>
                      <a:pt x="159" y="9"/>
                      <a:pt x="144" y="9"/>
                    </a:cubicBezTo>
                    <a:cubicBezTo>
                      <a:pt x="127" y="9"/>
                      <a:pt x="114" y="13"/>
                      <a:pt x="107" y="22"/>
                    </a:cubicBezTo>
                    <a:cubicBezTo>
                      <a:pt x="99" y="32"/>
                      <a:pt x="109" y="43"/>
                      <a:pt x="128" y="43"/>
                    </a:cubicBezTo>
                    <a:cubicBezTo>
                      <a:pt x="136" y="44"/>
                      <a:pt x="144" y="43"/>
                      <a:pt x="151" y="43"/>
                    </a:cubicBezTo>
                    <a:cubicBezTo>
                      <a:pt x="155" y="43"/>
                      <a:pt x="158" y="43"/>
                      <a:pt x="160" y="45"/>
                    </a:cubicBezTo>
                    <a:cubicBezTo>
                      <a:pt x="161" y="46"/>
                      <a:pt x="165" y="47"/>
                      <a:pt x="163" y="48"/>
                    </a:cubicBezTo>
                    <a:cubicBezTo>
                      <a:pt x="162" y="49"/>
                      <a:pt x="160" y="50"/>
                      <a:pt x="158" y="50"/>
                    </a:cubicBezTo>
                    <a:cubicBezTo>
                      <a:pt x="149" y="49"/>
                      <a:pt x="144" y="52"/>
                      <a:pt x="142" y="56"/>
                    </a:cubicBezTo>
                    <a:cubicBezTo>
                      <a:pt x="139" y="61"/>
                      <a:pt x="143" y="64"/>
                      <a:pt x="150" y="66"/>
                    </a:cubicBezTo>
                    <a:cubicBezTo>
                      <a:pt x="153" y="67"/>
                      <a:pt x="155" y="68"/>
                      <a:pt x="154" y="70"/>
                    </a:cubicBezTo>
                    <a:cubicBezTo>
                      <a:pt x="152" y="73"/>
                      <a:pt x="149" y="73"/>
                      <a:pt x="146" y="73"/>
                    </a:cubicBezTo>
                    <a:cubicBezTo>
                      <a:pt x="142" y="72"/>
                      <a:pt x="138" y="71"/>
                      <a:pt x="135" y="70"/>
                    </a:cubicBezTo>
                    <a:cubicBezTo>
                      <a:pt x="129" y="66"/>
                      <a:pt x="122" y="62"/>
                      <a:pt x="116" y="58"/>
                    </a:cubicBezTo>
                    <a:cubicBezTo>
                      <a:pt x="108" y="52"/>
                      <a:pt x="99" y="50"/>
                      <a:pt x="85" y="51"/>
                    </a:cubicBezTo>
                    <a:cubicBezTo>
                      <a:pt x="70" y="53"/>
                      <a:pt x="56" y="56"/>
                      <a:pt x="45" y="63"/>
                    </a:cubicBezTo>
                    <a:cubicBezTo>
                      <a:pt x="34" y="68"/>
                      <a:pt x="33" y="76"/>
                      <a:pt x="37" y="84"/>
                    </a:cubicBezTo>
                    <a:cubicBezTo>
                      <a:pt x="42" y="91"/>
                      <a:pt x="54" y="92"/>
                      <a:pt x="66" y="92"/>
                    </a:cubicBezTo>
                    <a:cubicBezTo>
                      <a:pt x="78" y="92"/>
                      <a:pt x="91" y="92"/>
                      <a:pt x="103" y="93"/>
                    </a:cubicBezTo>
                    <a:cubicBezTo>
                      <a:pt x="109" y="94"/>
                      <a:pt x="110" y="96"/>
                      <a:pt x="106" y="98"/>
                    </a:cubicBezTo>
                    <a:cubicBezTo>
                      <a:pt x="99" y="102"/>
                      <a:pt x="93" y="106"/>
                      <a:pt x="86" y="110"/>
                    </a:cubicBezTo>
                    <a:cubicBezTo>
                      <a:pt x="83" y="111"/>
                      <a:pt x="80" y="112"/>
                      <a:pt x="78" y="109"/>
                    </a:cubicBezTo>
                    <a:cubicBezTo>
                      <a:pt x="73" y="100"/>
                      <a:pt x="60" y="97"/>
                      <a:pt x="48" y="94"/>
                    </a:cubicBezTo>
                    <a:cubicBezTo>
                      <a:pt x="33" y="90"/>
                      <a:pt x="17" y="86"/>
                      <a:pt x="9" y="76"/>
                    </a:cubicBezTo>
                    <a:cubicBezTo>
                      <a:pt x="7" y="74"/>
                      <a:pt x="4" y="74"/>
                      <a:pt x="0" y="74"/>
                    </a:cubicBezTo>
                    <a:cubicBezTo>
                      <a:pt x="0" y="71"/>
                      <a:pt x="0" y="68"/>
                      <a:pt x="0" y="66"/>
                    </a:cubicBezTo>
                    <a:cubicBezTo>
                      <a:pt x="3" y="63"/>
                      <a:pt x="8" y="63"/>
                      <a:pt x="12" y="62"/>
                    </a:cubicBezTo>
                    <a:cubicBezTo>
                      <a:pt x="25" y="59"/>
                      <a:pt x="30" y="53"/>
                      <a:pt x="28" y="46"/>
                    </a:cubicBezTo>
                    <a:cubicBezTo>
                      <a:pt x="26" y="40"/>
                      <a:pt x="21" y="37"/>
                      <a:pt x="11" y="37"/>
                    </a:cubicBezTo>
                    <a:cubicBezTo>
                      <a:pt x="7" y="37"/>
                      <a:pt x="3" y="37"/>
                      <a:pt x="0" y="35"/>
                    </a:cubicBezTo>
                    <a:cubicBezTo>
                      <a:pt x="0" y="29"/>
                      <a:pt x="0" y="22"/>
                      <a:pt x="0" y="16"/>
                    </a:cubicBezTo>
                    <a:cubicBezTo>
                      <a:pt x="6" y="13"/>
                      <a:pt x="13" y="14"/>
                      <a:pt x="19" y="11"/>
                    </a:cubicBezTo>
                    <a:cubicBezTo>
                      <a:pt x="28" y="8"/>
                      <a:pt x="40" y="11"/>
                      <a:pt x="50" y="7"/>
                    </a:cubicBezTo>
                    <a:cubicBezTo>
                      <a:pt x="67" y="1"/>
                      <a:pt x="86" y="1"/>
                      <a:pt x="105" y="0"/>
                    </a:cubicBezTo>
                    <a:cubicBezTo>
                      <a:pt x="127" y="3"/>
                      <a:pt x="148" y="2"/>
                      <a:pt x="170" y="1"/>
                    </a:cubicBezTo>
                    <a:cubicBezTo>
                      <a:pt x="176" y="1"/>
                      <a:pt x="183" y="0"/>
                      <a:pt x="187" y="4"/>
                    </a:cubicBezTo>
                    <a:close/>
                  </a:path>
                </a:pathLst>
              </a:custGeom>
              <a:solidFill>
                <a:srgbClr val="9470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61"/>
              <p:cNvSpPr/>
              <p:nvPr/>
            </p:nvSpPr>
            <p:spPr>
              <a:xfrm>
                <a:off x="-1022" y="1578"/>
                <a:ext cx="64" cy="59"/>
              </a:xfrm>
              <a:custGeom>
                <a:avLst/>
                <a:gdLst/>
                <a:ahLst/>
                <a:cxnLst/>
                <a:rect l="l" t="t" r="r" b="b"/>
                <a:pathLst>
                  <a:path w="36" h="33" extrusionOk="0">
                    <a:moveTo>
                      <a:pt x="0" y="2"/>
                    </a:moveTo>
                    <a:cubicBezTo>
                      <a:pt x="11" y="2"/>
                      <a:pt x="23" y="0"/>
                      <a:pt x="29" y="9"/>
                    </a:cubicBezTo>
                    <a:cubicBezTo>
                      <a:pt x="36" y="18"/>
                      <a:pt x="28" y="28"/>
                      <a:pt x="11" y="31"/>
                    </a:cubicBezTo>
                    <a:cubicBezTo>
                      <a:pt x="8" y="32"/>
                      <a:pt x="4" y="32"/>
                      <a:pt x="0" y="33"/>
                    </a:cubicBezTo>
                    <a:cubicBezTo>
                      <a:pt x="0" y="22"/>
                      <a:pt x="0" y="12"/>
                      <a:pt x="0" y="2"/>
                    </a:cubicBezTo>
                    <a:close/>
                  </a:path>
                </a:pathLst>
              </a:custGeom>
              <a:solidFill>
                <a:srgbClr val="A6826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61"/>
              <p:cNvSpPr/>
              <p:nvPr/>
            </p:nvSpPr>
            <p:spPr>
              <a:xfrm>
                <a:off x="-1022" y="1539"/>
                <a:ext cx="38" cy="9"/>
              </a:xfrm>
              <a:custGeom>
                <a:avLst/>
                <a:gdLst/>
                <a:ahLst/>
                <a:cxnLst/>
                <a:rect l="l" t="t" r="r" b="b"/>
                <a:pathLst>
                  <a:path w="21" h="5" extrusionOk="0">
                    <a:moveTo>
                      <a:pt x="19" y="0"/>
                    </a:moveTo>
                    <a:cubicBezTo>
                      <a:pt x="20" y="1"/>
                      <a:pt x="21" y="1"/>
                      <a:pt x="21" y="1"/>
                    </a:cubicBezTo>
                    <a:cubicBezTo>
                      <a:pt x="14" y="2"/>
                      <a:pt x="8" y="5"/>
                      <a:pt x="0" y="5"/>
                    </a:cubicBezTo>
                    <a:cubicBezTo>
                      <a:pt x="0" y="4"/>
                      <a:pt x="0" y="3"/>
                      <a:pt x="0" y="2"/>
                    </a:cubicBezTo>
                    <a:cubicBezTo>
                      <a:pt x="6" y="1"/>
                      <a:pt x="12" y="1"/>
                      <a:pt x="19" y="0"/>
                    </a:cubicBezTo>
                    <a:close/>
                  </a:path>
                </a:pathLst>
              </a:custGeom>
              <a:solidFill>
                <a:srgbClr val="89705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55;p61"/>
              <p:cNvSpPr/>
              <p:nvPr/>
            </p:nvSpPr>
            <p:spPr>
              <a:xfrm>
                <a:off x="1443" y="1616"/>
                <a:ext cx="3646" cy="318"/>
              </a:xfrm>
              <a:custGeom>
                <a:avLst/>
                <a:gdLst/>
                <a:ahLst/>
                <a:cxnLst/>
                <a:rect l="l" t="t" r="r" b="b"/>
                <a:pathLst>
                  <a:path w="2054" h="178" extrusionOk="0">
                    <a:moveTo>
                      <a:pt x="1222" y="22"/>
                    </a:moveTo>
                    <a:cubicBezTo>
                      <a:pt x="1224" y="21"/>
                      <a:pt x="1226" y="21"/>
                      <a:pt x="1228" y="20"/>
                    </a:cubicBezTo>
                    <a:cubicBezTo>
                      <a:pt x="1234" y="19"/>
                      <a:pt x="1236" y="14"/>
                      <a:pt x="1243" y="12"/>
                    </a:cubicBezTo>
                    <a:cubicBezTo>
                      <a:pt x="1249" y="15"/>
                      <a:pt x="1254" y="15"/>
                      <a:pt x="1260" y="13"/>
                    </a:cubicBezTo>
                    <a:cubicBezTo>
                      <a:pt x="1265" y="12"/>
                      <a:pt x="1271" y="11"/>
                      <a:pt x="1276" y="9"/>
                    </a:cubicBezTo>
                    <a:cubicBezTo>
                      <a:pt x="1301" y="1"/>
                      <a:pt x="1327" y="2"/>
                      <a:pt x="1354" y="4"/>
                    </a:cubicBezTo>
                    <a:cubicBezTo>
                      <a:pt x="1357" y="4"/>
                      <a:pt x="1359" y="5"/>
                      <a:pt x="1360" y="7"/>
                    </a:cubicBezTo>
                    <a:cubicBezTo>
                      <a:pt x="1367" y="15"/>
                      <a:pt x="1377" y="13"/>
                      <a:pt x="1389" y="12"/>
                    </a:cubicBezTo>
                    <a:cubicBezTo>
                      <a:pt x="1401" y="11"/>
                      <a:pt x="1414" y="8"/>
                      <a:pt x="1427" y="9"/>
                    </a:cubicBezTo>
                    <a:cubicBezTo>
                      <a:pt x="1437" y="10"/>
                      <a:pt x="1448" y="10"/>
                      <a:pt x="1458" y="10"/>
                    </a:cubicBezTo>
                    <a:cubicBezTo>
                      <a:pt x="1463" y="10"/>
                      <a:pt x="1469" y="9"/>
                      <a:pt x="1473" y="12"/>
                    </a:cubicBezTo>
                    <a:cubicBezTo>
                      <a:pt x="1475" y="16"/>
                      <a:pt x="1470" y="16"/>
                      <a:pt x="1466" y="16"/>
                    </a:cubicBezTo>
                    <a:cubicBezTo>
                      <a:pt x="1456" y="18"/>
                      <a:pt x="1445" y="20"/>
                      <a:pt x="1435" y="22"/>
                    </a:cubicBezTo>
                    <a:cubicBezTo>
                      <a:pt x="1427" y="25"/>
                      <a:pt x="1420" y="27"/>
                      <a:pt x="1417" y="33"/>
                    </a:cubicBezTo>
                    <a:cubicBezTo>
                      <a:pt x="1413" y="38"/>
                      <a:pt x="1416" y="42"/>
                      <a:pt x="1425" y="44"/>
                    </a:cubicBezTo>
                    <a:cubicBezTo>
                      <a:pt x="1430" y="46"/>
                      <a:pt x="1436" y="46"/>
                      <a:pt x="1442" y="47"/>
                    </a:cubicBezTo>
                    <a:cubicBezTo>
                      <a:pt x="1467" y="48"/>
                      <a:pt x="1491" y="49"/>
                      <a:pt x="1516" y="46"/>
                    </a:cubicBezTo>
                    <a:cubicBezTo>
                      <a:pt x="1538" y="42"/>
                      <a:pt x="1554" y="35"/>
                      <a:pt x="1569" y="25"/>
                    </a:cubicBezTo>
                    <a:cubicBezTo>
                      <a:pt x="1576" y="21"/>
                      <a:pt x="1575" y="18"/>
                      <a:pt x="1564" y="16"/>
                    </a:cubicBezTo>
                    <a:cubicBezTo>
                      <a:pt x="1544" y="11"/>
                      <a:pt x="1523" y="12"/>
                      <a:pt x="1502" y="13"/>
                    </a:cubicBezTo>
                    <a:cubicBezTo>
                      <a:pt x="1496" y="13"/>
                      <a:pt x="1490" y="15"/>
                      <a:pt x="1487" y="10"/>
                    </a:cubicBezTo>
                    <a:cubicBezTo>
                      <a:pt x="1490" y="6"/>
                      <a:pt x="1497" y="6"/>
                      <a:pt x="1504" y="5"/>
                    </a:cubicBezTo>
                    <a:cubicBezTo>
                      <a:pt x="1525" y="5"/>
                      <a:pt x="1547" y="5"/>
                      <a:pt x="1568" y="4"/>
                    </a:cubicBezTo>
                    <a:cubicBezTo>
                      <a:pt x="1594" y="4"/>
                      <a:pt x="1619" y="0"/>
                      <a:pt x="1644" y="1"/>
                    </a:cubicBezTo>
                    <a:cubicBezTo>
                      <a:pt x="1650" y="1"/>
                      <a:pt x="1655" y="1"/>
                      <a:pt x="1660" y="2"/>
                    </a:cubicBezTo>
                    <a:cubicBezTo>
                      <a:pt x="1668" y="5"/>
                      <a:pt x="1662" y="6"/>
                      <a:pt x="1658" y="7"/>
                    </a:cubicBezTo>
                    <a:cubicBezTo>
                      <a:pt x="1650" y="9"/>
                      <a:pt x="1641" y="10"/>
                      <a:pt x="1632" y="11"/>
                    </a:cubicBezTo>
                    <a:cubicBezTo>
                      <a:pt x="1625" y="11"/>
                      <a:pt x="1617" y="11"/>
                      <a:pt x="1610" y="13"/>
                    </a:cubicBezTo>
                    <a:cubicBezTo>
                      <a:pt x="1601" y="15"/>
                      <a:pt x="1600" y="19"/>
                      <a:pt x="1607" y="22"/>
                    </a:cubicBezTo>
                    <a:cubicBezTo>
                      <a:pt x="1615" y="25"/>
                      <a:pt x="1622" y="28"/>
                      <a:pt x="1634" y="28"/>
                    </a:cubicBezTo>
                    <a:cubicBezTo>
                      <a:pt x="1657" y="27"/>
                      <a:pt x="1679" y="27"/>
                      <a:pt x="1701" y="24"/>
                    </a:cubicBezTo>
                    <a:cubicBezTo>
                      <a:pt x="1707" y="23"/>
                      <a:pt x="1711" y="25"/>
                      <a:pt x="1715" y="28"/>
                    </a:cubicBezTo>
                    <a:cubicBezTo>
                      <a:pt x="1737" y="39"/>
                      <a:pt x="1756" y="51"/>
                      <a:pt x="1769" y="66"/>
                    </a:cubicBezTo>
                    <a:cubicBezTo>
                      <a:pt x="1771" y="68"/>
                      <a:pt x="1774" y="70"/>
                      <a:pt x="1777" y="71"/>
                    </a:cubicBezTo>
                    <a:cubicBezTo>
                      <a:pt x="1783" y="75"/>
                      <a:pt x="1792" y="77"/>
                      <a:pt x="1800" y="78"/>
                    </a:cubicBezTo>
                    <a:cubicBezTo>
                      <a:pt x="1803" y="79"/>
                      <a:pt x="1805" y="80"/>
                      <a:pt x="1808" y="81"/>
                    </a:cubicBezTo>
                    <a:cubicBezTo>
                      <a:pt x="1817" y="87"/>
                      <a:pt x="1827" y="94"/>
                      <a:pt x="1839" y="98"/>
                    </a:cubicBezTo>
                    <a:cubicBezTo>
                      <a:pt x="1848" y="100"/>
                      <a:pt x="1857" y="101"/>
                      <a:pt x="1865" y="98"/>
                    </a:cubicBezTo>
                    <a:cubicBezTo>
                      <a:pt x="1871" y="96"/>
                      <a:pt x="1876" y="93"/>
                      <a:pt x="1880" y="90"/>
                    </a:cubicBezTo>
                    <a:cubicBezTo>
                      <a:pt x="1885" y="86"/>
                      <a:pt x="1890" y="86"/>
                      <a:pt x="1895" y="90"/>
                    </a:cubicBezTo>
                    <a:cubicBezTo>
                      <a:pt x="1907" y="100"/>
                      <a:pt x="1923" y="107"/>
                      <a:pt x="1943" y="111"/>
                    </a:cubicBezTo>
                    <a:cubicBezTo>
                      <a:pt x="1956" y="113"/>
                      <a:pt x="1967" y="118"/>
                      <a:pt x="1980" y="120"/>
                    </a:cubicBezTo>
                    <a:cubicBezTo>
                      <a:pt x="1998" y="124"/>
                      <a:pt x="2017" y="126"/>
                      <a:pt x="2036" y="127"/>
                    </a:cubicBezTo>
                    <a:cubicBezTo>
                      <a:pt x="2043" y="127"/>
                      <a:pt x="2050" y="127"/>
                      <a:pt x="2054" y="130"/>
                    </a:cubicBezTo>
                    <a:cubicBezTo>
                      <a:pt x="2053" y="133"/>
                      <a:pt x="2048" y="133"/>
                      <a:pt x="2045" y="133"/>
                    </a:cubicBezTo>
                    <a:cubicBezTo>
                      <a:pt x="2018" y="134"/>
                      <a:pt x="1993" y="132"/>
                      <a:pt x="1968" y="126"/>
                    </a:cubicBezTo>
                    <a:cubicBezTo>
                      <a:pt x="1954" y="123"/>
                      <a:pt x="1940" y="119"/>
                      <a:pt x="1927" y="115"/>
                    </a:cubicBezTo>
                    <a:cubicBezTo>
                      <a:pt x="1921" y="114"/>
                      <a:pt x="1916" y="113"/>
                      <a:pt x="1910" y="112"/>
                    </a:cubicBezTo>
                    <a:cubicBezTo>
                      <a:pt x="1893" y="111"/>
                      <a:pt x="1877" y="110"/>
                      <a:pt x="1860" y="112"/>
                    </a:cubicBezTo>
                    <a:cubicBezTo>
                      <a:pt x="1855" y="113"/>
                      <a:pt x="1851" y="112"/>
                      <a:pt x="1846" y="111"/>
                    </a:cubicBezTo>
                    <a:cubicBezTo>
                      <a:pt x="1839" y="107"/>
                      <a:pt x="1828" y="105"/>
                      <a:pt x="1819" y="102"/>
                    </a:cubicBezTo>
                    <a:cubicBezTo>
                      <a:pt x="1803" y="97"/>
                      <a:pt x="1786" y="92"/>
                      <a:pt x="1768" y="88"/>
                    </a:cubicBezTo>
                    <a:cubicBezTo>
                      <a:pt x="1756" y="84"/>
                      <a:pt x="1742" y="85"/>
                      <a:pt x="1730" y="83"/>
                    </a:cubicBezTo>
                    <a:cubicBezTo>
                      <a:pt x="1729" y="83"/>
                      <a:pt x="1727" y="83"/>
                      <a:pt x="1726" y="82"/>
                    </a:cubicBezTo>
                    <a:cubicBezTo>
                      <a:pt x="1711" y="81"/>
                      <a:pt x="1696" y="81"/>
                      <a:pt x="1681" y="83"/>
                    </a:cubicBezTo>
                    <a:cubicBezTo>
                      <a:pt x="1674" y="83"/>
                      <a:pt x="1667" y="85"/>
                      <a:pt x="1659" y="85"/>
                    </a:cubicBezTo>
                    <a:cubicBezTo>
                      <a:pt x="1654" y="85"/>
                      <a:pt x="1650" y="84"/>
                      <a:pt x="1645" y="85"/>
                    </a:cubicBezTo>
                    <a:cubicBezTo>
                      <a:pt x="1637" y="87"/>
                      <a:pt x="1630" y="88"/>
                      <a:pt x="1622" y="90"/>
                    </a:cubicBezTo>
                    <a:cubicBezTo>
                      <a:pt x="1627" y="92"/>
                      <a:pt x="1632" y="91"/>
                      <a:pt x="1636" y="91"/>
                    </a:cubicBezTo>
                    <a:cubicBezTo>
                      <a:pt x="1644" y="91"/>
                      <a:pt x="1652" y="91"/>
                      <a:pt x="1653" y="96"/>
                    </a:cubicBezTo>
                    <a:cubicBezTo>
                      <a:pt x="1655" y="102"/>
                      <a:pt x="1649" y="104"/>
                      <a:pt x="1640" y="105"/>
                    </a:cubicBezTo>
                    <a:cubicBezTo>
                      <a:pt x="1633" y="106"/>
                      <a:pt x="1625" y="105"/>
                      <a:pt x="1618" y="105"/>
                    </a:cubicBezTo>
                    <a:cubicBezTo>
                      <a:pt x="1612" y="105"/>
                      <a:pt x="1606" y="105"/>
                      <a:pt x="1603" y="101"/>
                    </a:cubicBezTo>
                    <a:cubicBezTo>
                      <a:pt x="1600" y="98"/>
                      <a:pt x="1597" y="99"/>
                      <a:pt x="1594" y="101"/>
                    </a:cubicBezTo>
                    <a:cubicBezTo>
                      <a:pt x="1588" y="104"/>
                      <a:pt x="1583" y="108"/>
                      <a:pt x="1576" y="110"/>
                    </a:cubicBezTo>
                    <a:cubicBezTo>
                      <a:pt x="1574" y="110"/>
                      <a:pt x="1571" y="110"/>
                      <a:pt x="1569" y="109"/>
                    </a:cubicBezTo>
                    <a:cubicBezTo>
                      <a:pt x="1566" y="104"/>
                      <a:pt x="1571" y="98"/>
                      <a:pt x="1562" y="94"/>
                    </a:cubicBezTo>
                    <a:cubicBezTo>
                      <a:pt x="1552" y="89"/>
                      <a:pt x="1540" y="87"/>
                      <a:pt x="1527" y="85"/>
                    </a:cubicBezTo>
                    <a:cubicBezTo>
                      <a:pt x="1508" y="83"/>
                      <a:pt x="1489" y="80"/>
                      <a:pt x="1470" y="78"/>
                    </a:cubicBezTo>
                    <a:cubicBezTo>
                      <a:pt x="1453" y="77"/>
                      <a:pt x="1437" y="79"/>
                      <a:pt x="1423" y="85"/>
                    </a:cubicBezTo>
                    <a:cubicBezTo>
                      <a:pt x="1412" y="89"/>
                      <a:pt x="1400" y="94"/>
                      <a:pt x="1388" y="98"/>
                    </a:cubicBezTo>
                    <a:cubicBezTo>
                      <a:pt x="1377" y="102"/>
                      <a:pt x="1374" y="108"/>
                      <a:pt x="1372" y="114"/>
                    </a:cubicBezTo>
                    <a:cubicBezTo>
                      <a:pt x="1371" y="115"/>
                      <a:pt x="1369" y="115"/>
                      <a:pt x="1368" y="115"/>
                    </a:cubicBezTo>
                    <a:cubicBezTo>
                      <a:pt x="1362" y="112"/>
                      <a:pt x="1360" y="108"/>
                      <a:pt x="1354" y="106"/>
                    </a:cubicBezTo>
                    <a:cubicBezTo>
                      <a:pt x="1334" y="98"/>
                      <a:pt x="1293" y="104"/>
                      <a:pt x="1282" y="116"/>
                    </a:cubicBezTo>
                    <a:cubicBezTo>
                      <a:pt x="1279" y="119"/>
                      <a:pt x="1277" y="122"/>
                      <a:pt x="1270" y="122"/>
                    </a:cubicBezTo>
                    <a:cubicBezTo>
                      <a:pt x="1256" y="117"/>
                      <a:pt x="1241" y="121"/>
                      <a:pt x="1227" y="121"/>
                    </a:cubicBezTo>
                    <a:cubicBezTo>
                      <a:pt x="1223" y="121"/>
                      <a:pt x="1223" y="125"/>
                      <a:pt x="1221" y="127"/>
                    </a:cubicBezTo>
                    <a:cubicBezTo>
                      <a:pt x="1221" y="127"/>
                      <a:pt x="1220" y="128"/>
                      <a:pt x="1219" y="128"/>
                    </a:cubicBezTo>
                    <a:cubicBezTo>
                      <a:pt x="1208" y="128"/>
                      <a:pt x="1206" y="122"/>
                      <a:pt x="1200" y="119"/>
                    </a:cubicBezTo>
                    <a:cubicBezTo>
                      <a:pt x="1196" y="116"/>
                      <a:pt x="1190" y="115"/>
                      <a:pt x="1183" y="115"/>
                    </a:cubicBezTo>
                    <a:cubicBezTo>
                      <a:pt x="1173" y="115"/>
                      <a:pt x="1163" y="115"/>
                      <a:pt x="1152" y="115"/>
                    </a:cubicBezTo>
                    <a:cubicBezTo>
                      <a:pt x="1166" y="124"/>
                      <a:pt x="1179" y="131"/>
                      <a:pt x="1192" y="139"/>
                    </a:cubicBezTo>
                    <a:cubicBezTo>
                      <a:pt x="1193" y="140"/>
                      <a:pt x="1194" y="141"/>
                      <a:pt x="1194" y="143"/>
                    </a:cubicBezTo>
                    <a:cubicBezTo>
                      <a:pt x="1194" y="144"/>
                      <a:pt x="1193" y="144"/>
                      <a:pt x="1191" y="145"/>
                    </a:cubicBezTo>
                    <a:cubicBezTo>
                      <a:pt x="1189" y="145"/>
                      <a:pt x="1187" y="144"/>
                      <a:pt x="1185" y="143"/>
                    </a:cubicBezTo>
                    <a:cubicBezTo>
                      <a:pt x="1173" y="135"/>
                      <a:pt x="1157" y="129"/>
                      <a:pt x="1146" y="121"/>
                    </a:cubicBezTo>
                    <a:cubicBezTo>
                      <a:pt x="1144" y="119"/>
                      <a:pt x="1141" y="117"/>
                      <a:pt x="1140" y="115"/>
                    </a:cubicBezTo>
                    <a:cubicBezTo>
                      <a:pt x="1139" y="112"/>
                      <a:pt x="1132" y="111"/>
                      <a:pt x="1136" y="107"/>
                    </a:cubicBezTo>
                    <a:cubicBezTo>
                      <a:pt x="1139" y="104"/>
                      <a:pt x="1145" y="105"/>
                      <a:pt x="1150" y="105"/>
                    </a:cubicBezTo>
                    <a:cubicBezTo>
                      <a:pt x="1155" y="106"/>
                      <a:pt x="1159" y="104"/>
                      <a:pt x="1162" y="102"/>
                    </a:cubicBezTo>
                    <a:cubicBezTo>
                      <a:pt x="1163" y="100"/>
                      <a:pt x="1163" y="99"/>
                      <a:pt x="1161" y="97"/>
                    </a:cubicBezTo>
                    <a:cubicBezTo>
                      <a:pt x="1159" y="96"/>
                      <a:pt x="1157" y="96"/>
                      <a:pt x="1155" y="96"/>
                    </a:cubicBezTo>
                    <a:cubicBezTo>
                      <a:pt x="1149" y="98"/>
                      <a:pt x="1142" y="98"/>
                      <a:pt x="1140" y="103"/>
                    </a:cubicBezTo>
                    <a:cubicBezTo>
                      <a:pt x="1139" y="105"/>
                      <a:pt x="1135" y="107"/>
                      <a:pt x="1130" y="107"/>
                    </a:cubicBezTo>
                    <a:cubicBezTo>
                      <a:pt x="1124" y="107"/>
                      <a:pt x="1122" y="104"/>
                      <a:pt x="1121" y="102"/>
                    </a:cubicBezTo>
                    <a:cubicBezTo>
                      <a:pt x="1120" y="95"/>
                      <a:pt x="1109" y="96"/>
                      <a:pt x="1104" y="93"/>
                    </a:cubicBezTo>
                    <a:cubicBezTo>
                      <a:pt x="1091" y="82"/>
                      <a:pt x="1070" y="76"/>
                      <a:pt x="1055" y="65"/>
                    </a:cubicBezTo>
                    <a:cubicBezTo>
                      <a:pt x="1060" y="68"/>
                      <a:pt x="1068" y="70"/>
                      <a:pt x="1068" y="74"/>
                    </a:cubicBezTo>
                    <a:cubicBezTo>
                      <a:pt x="1068" y="79"/>
                      <a:pt x="1058" y="77"/>
                      <a:pt x="1053" y="80"/>
                    </a:cubicBezTo>
                    <a:cubicBezTo>
                      <a:pt x="1038" y="87"/>
                      <a:pt x="1024" y="93"/>
                      <a:pt x="1010" y="100"/>
                    </a:cubicBezTo>
                    <a:cubicBezTo>
                      <a:pt x="1000" y="105"/>
                      <a:pt x="1001" y="110"/>
                      <a:pt x="1011" y="114"/>
                    </a:cubicBezTo>
                    <a:cubicBezTo>
                      <a:pt x="1020" y="117"/>
                      <a:pt x="1028" y="120"/>
                      <a:pt x="1039" y="120"/>
                    </a:cubicBezTo>
                    <a:cubicBezTo>
                      <a:pt x="1042" y="120"/>
                      <a:pt x="1047" y="119"/>
                      <a:pt x="1047" y="123"/>
                    </a:cubicBezTo>
                    <a:cubicBezTo>
                      <a:pt x="1044" y="125"/>
                      <a:pt x="1040" y="125"/>
                      <a:pt x="1036" y="125"/>
                    </a:cubicBezTo>
                    <a:cubicBezTo>
                      <a:pt x="990" y="124"/>
                      <a:pt x="945" y="131"/>
                      <a:pt x="901" y="136"/>
                    </a:cubicBezTo>
                    <a:cubicBezTo>
                      <a:pt x="879" y="139"/>
                      <a:pt x="858" y="144"/>
                      <a:pt x="837" y="148"/>
                    </a:cubicBezTo>
                    <a:cubicBezTo>
                      <a:pt x="816" y="150"/>
                      <a:pt x="797" y="156"/>
                      <a:pt x="777" y="158"/>
                    </a:cubicBezTo>
                    <a:cubicBezTo>
                      <a:pt x="761" y="160"/>
                      <a:pt x="747" y="159"/>
                      <a:pt x="733" y="155"/>
                    </a:cubicBezTo>
                    <a:cubicBezTo>
                      <a:pt x="732" y="149"/>
                      <a:pt x="740" y="151"/>
                      <a:pt x="744" y="151"/>
                    </a:cubicBezTo>
                    <a:cubicBezTo>
                      <a:pt x="756" y="150"/>
                      <a:pt x="769" y="151"/>
                      <a:pt x="781" y="149"/>
                    </a:cubicBezTo>
                    <a:cubicBezTo>
                      <a:pt x="791" y="148"/>
                      <a:pt x="798" y="143"/>
                      <a:pt x="798" y="137"/>
                    </a:cubicBezTo>
                    <a:cubicBezTo>
                      <a:pt x="799" y="132"/>
                      <a:pt x="796" y="127"/>
                      <a:pt x="787" y="124"/>
                    </a:cubicBezTo>
                    <a:cubicBezTo>
                      <a:pt x="781" y="122"/>
                      <a:pt x="774" y="121"/>
                      <a:pt x="766" y="121"/>
                    </a:cubicBezTo>
                    <a:cubicBezTo>
                      <a:pt x="763" y="121"/>
                      <a:pt x="759" y="122"/>
                      <a:pt x="757" y="119"/>
                    </a:cubicBezTo>
                    <a:cubicBezTo>
                      <a:pt x="755" y="117"/>
                      <a:pt x="759" y="115"/>
                      <a:pt x="761" y="113"/>
                    </a:cubicBezTo>
                    <a:cubicBezTo>
                      <a:pt x="751" y="125"/>
                      <a:pt x="732" y="123"/>
                      <a:pt x="715" y="125"/>
                    </a:cubicBezTo>
                    <a:cubicBezTo>
                      <a:pt x="697" y="126"/>
                      <a:pt x="693" y="130"/>
                      <a:pt x="702" y="139"/>
                    </a:cubicBezTo>
                    <a:cubicBezTo>
                      <a:pt x="706" y="144"/>
                      <a:pt x="705" y="148"/>
                      <a:pt x="700" y="151"/>
                    </a:cubicBezTo>
                    <a:cubicBezTo>
                      <a:pt x="699" y="152"/>
                      <a:pt x="698" y="152"/>
                      <a:pt x="697" y="153"/>
                    </a:cubicBezTo>
                    <a:cubicBezTo>
                      <a:pt x="695" y="153"/>
                      <a:pt x="694" y="153"/>
                      <a:pt x="693" y="152"/>
                    </a:cubicBezTo>
                    <a:cubicBezTo>
                      <a:pt x="678" y="150"/>
                      <a:pt x="662" y="152"/>
                      <a:pt x="647" y="152"/>
                    </a:cubicBezTo>
                    <a:cubicBezTo>
                      <a:pt x="641" y="152"/>
                      <a:pt x="636" y="152"/>
                      <a:pt x="632" y="149"/>
                    </a:cubicBezTo>
                    <a:cubicBezTo>
                      <a:pt x="637" y="144"/>
                      <a:pt x="646" y="145"/>
                      <a:pt x="653" y="145"/>
                    </a:cubicBezTo>
                    <a:cubicBezTo>
                      <a:pt x="661" y="145"/>
                      <a:pt x="669" y="145"/>
                      <a:pt x="677" y="143"/>
                    </a:cubicBezTo>
                    <a:cubicBezTo>
                      <a:pt x="686" y="140"/>
                      <a:pt x="686" y="136"/>
                      <a:pt x="678" y="133"/>
                    </a:cubicBezTo>
                    <a:cubicBezTo>
                      <a:pt x="667" y="128"/>
                      <a:pt x="638" y="128"/>
                      <a:pt x="627" y="132"/>
                    </a:cubicBezTo>
                    <a:cubicBezTo>
                      <a:pt x="621" y="134"/>
                      <a:pt x="618" y="137"/>
                      <a:pt x="621" y="142"/>
                    </a:cubicBezTo>
                    <a:cubicBezTo>
                      <a:pt x="622" y="143"/>
                      <a:pt x="625" y="145"/>
                      <a:pt x="622" y="147"/>
                    </a:cubicBezTo>
                    <a:cubicBezTo>
                      <a:pt x="613" y="151"/>
                      <a:pt x="602" y="147"/>
                      <a:pt x="592" y="148"/>
                    </a:cubicBezTo>
                    <a:cubicBezTo>
                      <a:pt x="578" y="149"/>
                      <a:pt x="565" y="151"/>
                      <a:pt x="553" y="155"/>
                    </a:cubicBezTo>
                    <a:cubicBezTo>
                      <a:pt x="550" y="156"/>
                      <a:pt x="547" y="157"/>
                      <a:pt x="543" y="156"/>
                    </a:cubicBezTo>
                    <a:cubicBezTo>
                      <a:pt x="541" y="155"/>
                      <a:pt x="541" y="154"/>
                      <a:pt x="541" y="153"/>
                    </a:cubicBezTo>
                    <a:cubicBezTo>
                      <a:pt x="544" y="147"/>
                      <a:pt x="542" y="145"/>
                      <a:pt x="532" y="145"/>
                    </a:cubicBezTo>
                    <a:cubicBezTo>
                      <a:pt x="526" y="144"/>
                      <a:pt x="521" y="144"/>
                      <a:pt x="515" y="145"/>
                    </a:cubicBezTo>
                    <a:cubicBezTo>
                      <a:pt x="511" y="145"/>
                      <a:pt x="508" y="146"/>
                      <a:pt x="508" y="149"/>
                    </a:cubicBezTo>
                    <a:cubicBezTo>
                      <a:pt x="508" y="151"/>
                      <a:pt x="511" y="152"/>
                      <a:pt x="515" y="153"/>
                    </a:cubicBezTo>
                    <a:cubicBezTo>
                      <a:pt x="520" y="154"/>
                      <a:pt x="526" y="154"/>
                      <a:pt x="532" y="156"/>
                    </a:cubicBezTo>
                    <a:cubicBezTo>
                      <a:pt x="533" y="159"/>
                      <a:pt x="529" y="159"/>
                      <a:pt x="526" y="159"/>
                    </a:cubicBezTo>
                    <a:cubicBezTo>
                      <a:pt x="523" y="160"/>
                      <a:pt x="518" y="159"/>
                      <a:pt x="514" y="161"/>
                    </a:cubicBezTo>
                    <a:cubicBezTo>
                      <a:pt x="519" y="166"/>
                      <a:pt x="530" y="168"/>
                      <a:pt x="534" y="174"/>
                    </a:cubicBezTo>
                    <a:cubicBezTo>
                      <a:pt x="534" y="175"/>
                      <a:pt x="534" y="177"/>
                      <a:pt x="532" y="178"/>
                    </a:cubicBezTo>
                    <a:cubicBezTo>
                      <a:pt x="521" y="177"/>
                      <a:pt x="516" y="172"/>
                      <a:pt x="510" y="168"/>
                    </a:cubicBezTo>
                    <a:cubicBezTo>
                      <a:pt x="501" y="162"/>
                      <a:pt x="491" y="159"/>
                      <a:pt x="478" y="159"/>
                    </a:cubicBezTo>
                    <a:cubicBezTo>
                      <a:pt x="465" y="160"/>
                      <a:pt x="452" y="158"/>
                      <a:pt x="440" y="158"/>
                    </a:cubicBezTo>
                    <a:cubicBezTo>
                      <a:pt x="434" y="158"/>
                      <a:pt x="428" y="157"/>
                      <a:pt x="424" y="154"/>
                    </a:cubicBezTo>
                    <a:cubicBezTo>
                      <a:pt x="423" y="151"/>
                      <a:pt x="428" y="151"/>
                      <a:pt x="432" y="150"/>
                    </a:cubicBezTo>
                    <a:cubicBezTo>
                      <a:pt x="442" y="147"/>
                      <a:pt x="453" y="144"/>
                      <a:pt x="462" y="140"/>
                    </a:cubicBezTo>
                    <a:cubicBezTo>
                      <a:pt x="469" y="137"/>
                      <a:pt x="473" y="133"/>
                      <a:pt x="470" y="128"/>
                    </a:cubicBezTo>
                    <a:cubicBezTo>
                      <a:pt x="467" y="122"/>
                      <a:pt x="460" y="122"/>
                      <a:pt x="452" y="122"/>
                    </a:cubicBezTo>
                    <a:cubicBezTo>
                      <a:pt x="429" y="121"/>
                      <a:pt x="406" y="120"/>
                      <a:pt x="384" y="116"/>
                    </a:cubicBezTo>
                    <a:cubicBezTo>
                      <a:pt x="373" y="114"/>
                      <a:pt x="362" y="114"/>
                      <a:pt x="352" y="118"/>
                    </a:cubicBezTo>
                    <a:cubicBezTo>
                      <a:pt x="341" y="122"/>
                      <a:pt x="338" y="129"/>
                      <a:pt x="347" y="135"/>
                    </a:cubicBezTo>
                    <a:cubicBezTo>
                      <a:pt x="363" y="144"/>
                      <a:pt x="381" y="151"/>
                      <a:pt x="404" y="152"/>
                    </a:cubicBezTo>
                    <a:cubicBezTo>
                      <a:pt x="409" y="152"/>
                      <a:pt x="415" y="151"/>
                      <a:pt x="420" y="154"/>
                    </a:cubicBezTo>
                    <a:cubicBezTo>
                      <a:pt x="417" y="158"/>
                      <a:pt x="411" y="157"/>
                      <a:pt x="406" y="157"/>
                    </a:cubicBezTo>
                    <a:cubicBezTo>
                      <a:pt x="387" y="157"/>
                      <a:pt x="368" y="157"/>
                      <a:pt x="348" y="157"/>
                    </a:cubicBezTo>
                    <a:cubicBezTo>
                      <a:pt x="341" y="157"/>
                      <a:pt x="335" y="158"/>
                      <a:pt x="329" y="160"/>
                    </a:cubicBezTo>
                    <a:cubicBezTo>
                      <a:pt x="325" y="162"/>
                      <a:pt x="320" y="165"/>
                      <a:pt x="317" y="159"/>
                    </a:cubicBezTo>
                    <a:cubicBezTo>
                      <a:pt x="315" y="156"/>
                      <a:pt x="308" y="158"/>
                      <a:pt x="304" y="156"/>
                    </a:cubicBezTo>
                    <a:cubicBezTo>
                      <a:pt x="302" y="154"/>
                      <a:pt x="304" y="152"/>
                      <a:pt x="305" y="151"/>
                    </a:cubicBezTo>
                    <a:cubicBezTo>
                      <a:pt x="310" y="143"/>
                      <a:pt x="306" y="138"/>
                      <a:pt x="292" y="135"/>
                    </a:cubicBezTo>
                    <a:cubicBezTo>
                      <a:pt x="284" y="134"/>
                      <a:pt x="276" y="133"/>
                      <a:pt x="268" y="133"/>
                    </a:cubicBezTo>
                    <a:cubicBezTo>
                      <a:pt x="250" y="135"/>
                      <a:pt x="233" y="138"/>
                      <a:pt x="215" y="140"/>
                    </a:cubicBezTo>
                    <a:cubicBezTo>
                      <a:pt x="212" y="141"/>
                      <a:pt x="207" y="141"/>
                      <a:pt x="207" y="144"/>
                    </a:cubicBezTo>
                    <a:cubicBezTo>
                      <a:pt x="207" y="147"/>
                      <a:pt x="212" y="147"/>
                      <a:pt x="216" y="148"/>
                    </a:cubicBezTo>
                    <a:cubicBezTo>
                      <a:pt x="234" y="149"/>
                      <a:pt x="253" y="150"/>
                      <a:pt x="271" y="152"/>
                    </a:cubicBezTo>
                    <a:cubicBezTo>
                      <a:pt x="275" y="152"/>
                      <a:pt x="283" y="151"/>
                      <a:pt x="279" y="156"/>
                    </a:cubicBezTo>
                    <a:cubicBezTo>
                      <a:pt x="276" y="158"/>
                      <a:pt x="272" y="158"/>
                      <a:pt x="268" y="158"/>
                    </a:cubicBezTo>
                    <a:cubicBezTo>
                      <a:pt x="225" y="158"/>
                      <a:pt x="183" y="162"/>
                      <a:pt x="140" y="161"/>
                    </a:cubicBezTo>
                    <a:cubicBezTo>
                      <a:pt x="136" y="161"/>
                      <a:pt x="131" y="162"/>
                      <a:pt x="127" y="159"/>
                    </a:cubicBezTo>
                    <a:cubicBezTo>
                      <a:pt x="128" y="155"/>
                      <a:pt x="134" y="156"/>
                      <a:pt x="138" y="156"/>
                    </a:cubicBezTo>
                    <a:cubicBezTo>
                      <a:pt x="148" y="156"/>
                      <a:pt x="159" y="156"/>
                      <a:pt x="170" y="156"/>
                    </a:cubicBezTo>
                    <a:cubicBezTo>
                      <a:pt x="175" y="156"/>
                      <a:pt x="181" y="156"/>
                      <a:pt x="182" y="152"/>
                    </a:cubicBezTo>
                    <a:cubicBezTo>
                      <a:pt x="183" y="148"/>
                      <a:pt x="180" y="145"/>
                      <a:pt x="174" y="144"/>
                    </a:cubicBezTo>
                    <a:cubicBezTo>
                      <a:pt x="165" y="141"/>
                      <a:pt x="155" y="142"/>
                      <a:pt x="146" y="144"/>
                    </a:cubicBezTo>
                    <a:cubicBezTo>
                      <a:pt x="142" y="145"/>
                      <a:pt x="137" y="146"/>
                      <a:pt x="133" y="146"/>
                    </a:cubicBezTo>
                    <a:cubicBezTo>
                      <a:pt x="129" y="147"/>
                      <a:pt x="126" y="146"/>
                      <a:pt x="124" y="145"/>
                    </a:cubicBezTo>
                    <a:cubicBezTo>
                      <a:pt x="123" y="144"/>
                      <a:pt x="122" y="143"/>
                      <a:pt x="122" y="142"/>
                    </a:cubicBezTo>
                    <a:cubicBezTo>
                      <a:pt x="124" y="134"/>
                      <a:pt x="119" y="130"/>
                      <a:pt x="107" y="127"/>
                    </a:cubicBezTo>
                    <a:cubicBezTo>
                      <a:pt x="99" y="125"/>
                      <a:pt x="92" y="126"/>
                      <a:pt x="84" y="127"/>
                    </a:cubicBezTo>
                    <a:cubicBezTo>
                      <a:pt x="74" y="129"/>
                      <a:pt x="62" y="130"/>
                      <a:pt x="55" y="136"/>
                    </a:cubicBezTo>
                    <a:cubicBezTo>
                      <a:pt x="54" y="136"/>
                      <a:pt x="52" y="136"/>
                      <a:pt x="51" y="136"/>
                    </a:cubicBezTo>
                    <a:cubicBezTo>
                      <a:pt x="48" y="135"/>
                      <a:pt x="46" y="135"/>
                      <a:pt x="45" y="137"/>
                    </a:cubicBezTo>
                    <a:cubicBezTo>
                      <a:pt x="44" y="138"/>
                      <a:pt x="45" y="139"/>
                      <a:pt x="47" y="140"/>
                    </a:cubicBezTo>
                    <a:cubicBezTo>
                      <a:pt x="49" y="141"/>
                      <a:pt x="53" y="142"/>
                      <a:pt x="49" y="145"/>
                    </a:cubicBezTo>
                    <a:cubicBezTo>
                      <a:pt x="43" y="146"/>
                      <a:pt x="38" y="145"/>
                      <a:pt x="32" y="144"/>
                    </a:cubicBezTo>
                    <a:cubicBezTo>
                      <a:pt x="29" y="143"/>
                      <a:pt x="28" y="141"/>
                      <a:pt x="26" y="139"/>
                    </a:cubicBezTo>
                    <a:cubicBezTo>
                      <a:pt x="24" y="141"/>
                      <a:pt x="26" y="143"/>
                      <a:pt x="24" y="144"/>
                    </a:cubicBezTo>
                    <a:cubicBezTo>
                      <a:pt x="18" y="146"/>
                      <a:pt x="12" y="146"/>
                      <a:pt x="6" y="145"/>
                    </a:cubicBezTo>
                    <a:cubicBezTo>
                      <a:pt x="0" y="141"/>
                      <a:pt x="9" y="139"/>
                      <a:pt x="9" y="136"/>
                    </a:cubicBezTo>
                    <a:cubicBezTo>
                      <a:pt x="12" y="132"/>
                      <a:pt x="17" y="128"/>
                      <a:pt x="22" y="124"/>
                    </a:cubicBezTo>
                    <a:cubicBezTo>
                      <a:pt x="30" y="118"/>
                      <a:pt x="38" y="116"/>
                      <a:pt x="50" y="117"/>
                    </a:cubicBezTo>
                    <a:cubicBezTo>
                      <a:pt x="63" y="121"/>
                      <a:pt x="75" y="116"/>
                      <a:pt x="88" y="116"/>
                    </a:cubicBezTo>
                    <a:cubicBezTo>
                      <a:pt x="94" y="117"/>
                      <a:pt x="101" y="119"/>
                      <a:pt x="105" y="114"/>
                    </a:cubicBezTo>
                    <a:cubicBezTo>
                      <a:pt x="113" y="108"/>
                      <a:pt x="123" y="102"/>
                      <a:pt x="116" y="94"/>
                    </a:cubicBezTo>
                    <a:cubicBezTo>
                      <a:pt x="114" y="91"/>
                      <a:pt x="112" y="88"/>
                      <a:pt x="107" y="86"/>
                    </a:cubicBezTo>
                    <a:cubicBezTo>
                      <a:pt x="100" y="82"/>
                      <a:pt x="100" y="78"/>
                      <a:pt x="107" y="74"/>
                    </a:cubicBezTo>
                    <a:cubicBezTo>
                      <a:pt x="111" y="72"/>
                      <a:pt x="114" y="69"/>
                      <a:pt x="118" y="68"/>
                    </a:cubicBezTo>
                    <a:cubicBezTo>
                      <a:pt x="126" y="65"/>
                      <a:pt x="132" y="63"/>
                      <a:pt x="136" y="58"/>
                    </a:cubicBezTo>
                    <a:cubicBezTo>
                      <a:pt x="137" y="56"/>
                      <a:pt x="139" y="55"/>
                      <a:pt x="143" y="55"/>
                    </a:cubicBezTo>
                    <a:cubicBezTo>
                      <a:pt x="148" y="63"/>
                      <a:pt x="160" y="63"/>
                      <a:pt x="173" y="63"/>
                    </a:cubicBezTo>
                    <a:cubicBezTo>
                      <a:pt x="177" y="62"/>
                      <a:pt x="182" y="63"/>
                      <a:pt x="182" y="59"/>
                    </a:cubicBezTo>
                    <a:cubicBezTo>
                      <a:pt x="183" y="56"/>
                      <a:pt x="179" y="55"/>
                      <a:pt x="175" y="54"/>
                    </a:cubicBezTo>
                    <a:cubicBezTo>
                      <a:pt x="171" y="53"/>
                      <a:pt x="166" y="53"/>
                      <a:pt x="162" y="53"/>
                    </a:cubicBezTo>
                    <a:cubicBezTo>
                      <a:pt x="158" y="53"/>
                      <a:pt x="155" y="53"/>
                      <a:pt x="153" y="50"/>
                    </a:cubicBezTo>
                    <a:cubicBezTo>
                      <a:pt x="151" y="48"/>
                      <a:pt x="154" y="47"/>
                      <a:pt x="157" y="45"/>
                    </a:cubicBezTo>
                    <a:cubicBezTo>
                      <a:pt x="160" y="43"/>
                      <a:pt x="163" y="41"/>
                      <a:pt x="167" y="40"/>
                    </a:cubicBezTo>
                    <a:cubicBezTo>
                      <a:pt x="171" y="37"/>
                      <a:pt x="175" y="37"/>
                      <a:pt x="180" y="38"/>
                    </a:cubicBezTo>
                    <a:cubicBezTo>
                      <a:pt x="193" y="44"/>
                      <a:pt x="209" y="44"/>
                      <a:pt x="224" y="44"/>
                    </a:cubicBezTo>
                    <a:cubicBezTo>
                      <a:pt x="249" y="44"/>
                      <a:pt x="275" y="47"/>
                      <a:pt x="300" y="46"/>
                    </a:cubicBezTo>
                    <a:cubicBezTo>
                      <a:pt x="305" y="45"/>
                      <a:pt x="309" y="46"/>
                      <a:pt x="313" y="49"/>
                    </a:cubicBezTo>
                    <a:cubicBezTo>
                      <a:pt x="317" y="51"/>
                      <a:pt x="319" y="54"/>
                      <a:pt x="310" y="55"/>
                    </a:cubicBezTo>
                    <a:cubicBezTo>
                      <a:pt x="304" y="55"/>
                      <a:pt x="297" y="56"/>
                      <a:pt x="298" y="61"/>
                    </a:cubicBezTo>
                    <a:cubicBezTo>
                      <a:pt x="298" y="65"/>
                      <a:pt x="304" y="67"/>
                      <a:pt x="311" y="69"/>
                    </a:cubicBezTo>
                    <a:cubicBezTo>
                      <a:pt x="316" y="69"/>
                      <a:pt x="321" y="70"/>
                      <a:pt x="327" y="70"/>
                    </a:cubicBezTo>
                    <a:cubicBezTo>
                      <a:pt x="343" y="71"/>
                      <a:pt x="359" y="73"/>
                      <a:pt x="369" y="81"/>
                    </a:cubicBezTo>
                    <a:cubicBezTo>
                      <a:pt x="376" y="84"/>
                      <a:pt x="377" y="87"/>
                      <a:pt x="368" y="89"/>
                    </a:cubicBezTo>
                    <a:cubicBezTo>
                      <a:pt x="364" y="90"/>
                      <a:pt x="360" y="91"/>
                      <a:pt x="358" y="94"/>
                    </a:cubicBezTo>
                    <a:cubicBezTo>
                      <a:pt x="355" y="97"/>
                      <a:pt x="355" y="99"/>
                      <a:pt x="360" y="101"/>
                    </a:cubicBezTo>
                    <a:cubicBezTo>
                      <a:pt x="368" y="104"/>
                      <a:pt x="382" y="104"/>
                      <a:pt x="389" y="100"/>
                    </a:cubicBezTo>
                    <a:cubicBezTo>
                      <a:pt x="397" y="97"/>
                      <a:pt x="397" y="93"/>
                      <a:pt x="389" y="91"/>
                    </a:cubicBezTo>
                    <a:cubicBezTo>
                      <a:pt x="382" y="88"/>
                      <a:pt x="376" y="85"/>
                      <a:pt x="370" y="82"/>
                    </a:cubicBezTo>
                    <a:cubicBezTo>
                      <a:pt x="368" y="81"/>
                      <a:pt x="366" y="79"/>
                      <a:pt x="364" y="78"/>
                    </a:cubicBezTo>
                    <a:cubicBezTo>
                      <a:pt x="359" y="75"/>
                      <a:pt x="359" y="73"/>
                      <a:pt x="366" y="71"/>
                    </a:cubicBezTo>
                    <a:cubicBezTo>
                      <a:pt x="372" y="70"/>
                      <a:pt x="376" y="67"/>
                      <a:pt x="375" y="63"/>
                    </a:cubicBezTo>
                    <a:cubicBezTo>
                      <a:pt x="374" y="59"/>
                      <a:pt x="368" y="56"/>
                      <a:pt x="361" y="55"/>
                    </a:cubicBezTo>
                    <a:cubicBezTo>
                      <a:pt x="355" y="54"/>
                      <a:pt x="348" y="54"/>
                      <a:pt x="341" y="54"/>
                    </a:cubicBezTo>
                    <a:cubicBezTo>
                      <a:pt x="336" y="55"/>
                      <a:pt x="331" y="54"/>
                      <a:pt x="326" y="54"/>
                    </a:cubicBezTo>
                    <a:cubicBezTo>
                      <a:pt x="321" y="53"/>
                      <a:pt x="317" y="52"/>
                      <a:pt x="316" y="49"/>
                    </a:cubicBezTo>
                    <a:cubicBezTo>
                      <a:pt x="315" y="47"/>
                      <a:pt x="320" y="47"/>
                      <a:pt x="323" y="45"/>
                    </a:cubicBezTo>
                    <a:cubicBezTo>
                      <a:pt x="330" y="42"/>
                      <a:pt x="330" y="38"/>
                      <a:pt x="321" y="35"/>
                    </a:cubicBezTo>
                    <a:cubicBezTo>
                      <a:pt x="309" y="31"/>
                      <a:pt x="295" y="30"/>
                      <a:pt x="282" y="27"/>
                    </a:cubicBezTo>
                    <a:cubicBezTo>
                      <a:pt x="273" y="26"/>
                      <a:pt x="265" y="24"/>
                      <a:pt x="264" y="18"/>
                    </a:cubicBezTo>
                    <a:cubicBezTo>
                      <a:pt x="270" y="16"/>
                      <a:pt x="276" y="17"/>
                      <a:pt x="282" y="18"/>
                    </a:cubicBezTo>
                    <a:cubicBezTo>
                      <a:pt x="288" y="19"/>
                      <a:pt x="295" y="19"/>
                      <a:pt x="301" y="17"/>
                    </a:cubicBezTo>
                    <a:cubicBezTo>
                      <a:pt x="321" y="23"/>
                      <a:pt x="344" y="23"/>
                      <a:pt x="367" y="25"/>
                    </a:cubicBezTo>
                    <a:cubicBezTo>
                      <a:pt x="404" y="28"/>
                      <a:pt x="442" y="30"/>
                      <a:pt x="479" y="34"/>
                    </a:cubicBezTo>
                    <a:cubicBezTo>
                      <a:pt x="485" y="36"/>
                      <a:pt x="492" y="38"/>
                      <a:pt x="499" y="38"/>
                    </a:cubicBezTo>
                    <a:cubicBezTo>
                      <a:pt x="519" y="38"/>
                      <a:pt x="539" y="40"/>
                      <a:pt x="558" y="42"/>
                    </a:cubicBezTo>
                    <a:cubicBezTo>
                      <a:pt x="595" y="47"/>
                      <a:pt x="633" y="44"/>
                      <a:pt x="671" y="48"/>
                    </a:cubicBezTo>
                    <a:cubicBezTo>
                      <a:pt x="681" y="49"/>
                      <a:pt x="691" y="46"/>
                      <a:pt x="701" y="45"/>
                    </a:cubicBezTo>
                    <a:cubicBezTo>
                      <a:pt x="708" y="45"/>
                      <a:pt x="715" y="45"/>
                      <a:pt x="722" y="44"/>
                    </a:cubicBezTo>
                    <a:cubicBezTo>
                      <a:pt x="747" y="44"/>
                      <a:pt x="771" y="44"/>
                      <a:pt x="796" y="44"/>
                    </a:cubicBezTo>
                    <a:cubicBezTo>
                      <a:pt x="802" y="47"/>
                      <a:pt x="796" y="48"/>
                      <a:pt x="794" y="49"/>
                    </a:cubicBezTo>
                    <a:cubicBezTo>
                      <a:pt x="789" y="51"/>
                      <a:pt x="784" y="51"/>
                      <a:pt x="779" y="52"/>
                    </a:cubicBezTo>
                    <a:cubicBezTo>
                      <a:pt x="757" y="53"/>
                      <a:pt x="735" y="55"/>
                      <a:pt x="713" y="55"/>
                    </a:cubicBezTo>
                    <a:cubicBezTo>
                      <a:pt x="705" y="56"/>
                      <a:pt x="698" y="57"/>
                      <a:pt x="691" y="58"/>
                    </a:cubicBezTo>
                    <a:cubicBezTo>
                      <a:pt x="682" y="60"/>
                      <a:pt x="676" y="64"/>
                      <a:pt x="675" y="69"/>
                    </a:cubicBezTo>
                    <a:cubicBezTo>
                      <a:pt x="674" y="74"/>
                      <a:pt x="678" y="78"/>
                      <a:pt x="686" y="81"/>
                    </a:cubicBezTo>
                    <a:cubicBezTo>
                      <a:pt x="714" y="92"/>
                      <a:pt x="744" y="100"/>
                      <a:pt x="777" y="103"/>
                    </a:cubicBezTo>
                    <a:cubicBezTo>
                      <a:pt x="811" y="106"/>
                      <a:pt x="842" y="101"/>
                      <a:pt x="873" y="94"/>
                    </a:cubicBezTo>
                    <a:cubicBezTo>
                      <a:pt x="895" y="89"/>
                      <a:pt x="917" y="84"/>
                      <a:pt x="939" y="79"/>
                    </a:cubicBezTo>
                    <a:cubicBezTo>
                      <a:pt x="945" y="77"/>
                      <a:pt x="950" y="76"/>
                      <a:pt x="955" y="74"/>
                    </a:cubicBezTo>
                    <a:cubicBezTo>
                      <a:pt x="967" y="68"/>
                      <a:pt x="966" y="62"/>
                      <a:pt x="953" y="58"/>
                    </a:cubicBezTo>
                    <a:cubicBezTo>
                      <a:pt x="945" y="55"/>
                      <a:pt x="937" y="55"/>
                      <a:pt x="929" y="54"/>
                    </a:cubicBezTo>
                    <a:cubicBezTo>
                      <a:pt x="922" y="53"/>
                      <a:pt x="915" y="53"/>
                      <a:pt x="909" y="50"/>
                    </a:cubicBezTo>
                    <a:cubicBezTo>
                      <a:pt x="907" y="44"/>
                      <a:pt x="914" y="42"/>
                      <a:pt x="922" y="42"/>
                    </a:cubicBezTo>
                    <a:cubicBezTo>
                      <a:pt x="940" y="42"/>
                      <a:pt x="957" y="41"/>
                      <a:pt x="975" y="42"/>
                    </a:cubicBezTo>
                    <a:cubicBezTo>
                      <a:pt x="985" y="42"/>
                      <a:pt x="995" y="41"/>
                      <a:pt x="1005" y="38"/>
                    </a:cubicBezTo>
                    <a:cubicBezTo>
                      <a:pt x="1041" y="36"/>
                      <a:pt x="1078" y="34"/>
                      <a:pt x="1115" y="32"/>
                    </a:cubicBezTo>
                    <a:cubicBezTo>
                      <a:pt x="1143" y="30"/>
                      <a:pt x="1170" y="28"/>
                      <a:pt x="1198" y="27"/>
                    </a:cubicBezTo>
                    <a:cubicBezTo>
                      <a:pt x="1207" y="26"/>
                      <a:pt x="1213" y="22"/>
                      <a:pt x="1222" y="22"/>
                    </a:cubicBezTo>
                    <a:close/>
                  </a:path>
                </a:pathLst>
              </a:custGeom>
              <a:solidFill>
                <a:srgbClr val="9470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56;p61"/>
              <p:cNvSpPr/>
              <p:nvPr/>
            </p:nvSpPr>
            <p:spPr>
              <a:xfrm>
                <a:off x="-8" y="1305"/>
                <a:ext cx="1467" cy="364"/>
              </a:xfrm>
              <a:custGeom>
                <a:avLst/>
                <a:gdLst/>
                <a:ahLst/>
                <a:cxnLst/>
                <a:rect l="l" t="t" r="r" b="b"/>
                <a:pathLst>
                  <a:path w="826" h="204" extrusionOk="0">
                    <a:moveTo>
                      <a:pt x="93" y="49"/>
                    </a:moveTo>
                    <a:cubicBezTo>
                      <a:pt x="111" y="38"/>
                      <a:pt x="133" y="36"/>
                      <a:pt x="158" y="39"/>
                    </a:cubicBezTo>
                    <a:cubicBezTo>
                      <a:pt x="163" y="40"/>
                      <a:pt x="166" y="38"/>
                      <a:pt x="169" y="37"/>
                    </a:cubicBezTo>
                    <a:cubicBezTo>
                      <a:pt x="188" y="28"/>
                      <a:pt x="205" y="17"/>
                      <a:pt x="226" y="10"/>
                    </a:cubicBezTo>
                    <a:cubicBezTo>
                      <a:pt x="231" y="8"/>
                      <a:pt x="236" y="6"/>
                      <a:pt x="241" y="4"/>
                    </a:cubicBezTo>
                    <a:cubicBezTo>
                      <a:pt x="250" y="1"/>
                      <a:pt x="260" y="0"/>
                      <a:pt x="269" y="4"/>
                    </a:cubicBezTo>
                    <a:cubicBezTo>
                      <a:pt x="288" y="13"/>
                      <a:pt x="311" y="18"/>
                      <a:pt x="330" y="27"/>
                    </a:cubicBezTo>
                    <a:cubicBezTo>
                      <a:pt x="354" y="39"/>
                      <a:pt x="376" y="51"/>
                      <a:pt x="390" y="68"/>
                    </a:cubicBezTo>
                    <a:cubicBezTo>
                      <a:pt x="393" y="72"/>
                      <a:pt x="399" y="77"/>
                      <a:pt x="406" y="80"/>
                    </a:cubicBezTo>
                    <a:cubicBezTo>
                      <a:pt x="415" y="69"/>
                      <a:pt x="415" y="69"/>
                      <a:pt x="437" y="71"/>
                    </a:cubicBezTo>
                    <a:cubicBezTo>
                      <a:pt x="463" y="74"/>
                      <a:pt x="485" y="80"/>
                      <a:pt x="498" y="94"/>
                    </a:cubicBezTo>
                    <a:cubicBezTo>
                      <a:pt x="501" y="97"/>
                      <a:pt x="505" y="98"/>
                      <a:pt x="512" y="96"/>
                    </a:cubicBezTo>
                    <a:cubicBezTo>
                      <a:pt x="525" y="91"/>
                      <a:pt x="540" y="88"/>
                      <a:pt x="555" y="87"/>
                    </a:cubicBezTo>
                    <a:cubicBezTo>
                      <a:pt x="567" y="87"/>
                      <a:pt x="577" y="88"/>
                      <a:pt x="584" y="94"/>
                    </a:cubicBezTo>
                    <a:cubicBezTo>
                      <a:pt x="598" y="105"/>
                      <a:pt x="603" y="106"/>
                      <a:pt x="624" y="99"/>
                    </a:cubicBezTo>
                    <a:cubicBezTo>
                      <a:pt x="634" y="97"/>
                      <a:pt x="644" y="94"/>
                      <a:pt x="653" y="90"/>
                    </a:cubicBezTo>
                    <a:cubicBezTo>
                      <a:pt x="679" y="81"/>
                      <a:pt x="702" y="82"/>
                      <a:pt x="726" y="92"/>
                    </a:cubicBezTo>
                    <a:cubicBezTo>
                      <a:pt x="755" y="104"/>
                      <a:pt x="780" y="118"/>
                      <a:pt x="806" y="132"/>
                    </a:cubicBezTo>
                    <a:cubicBezTo>
                      <a:pt x="813" y="135"/>
                      <a:pt x="818" y="140"/>
                      <a:pt x="823" y="145"/>
                    </a:cubicBezTo>
                    <a:cubicBezTo>
                      <a:pt x="825" y="146"/>
                      <a:pt x="826" y="148"/>
                      <a:pt x="824" y="149"/>
                    </a:cubicBezTo>
                    <a:cubicBezTo>
                      <a:pt x="819" y="152"/>
                      <a:pt x="813" y="150"/>
                      <a:pt x="808" y="149"/>
                    </a:cubicBezTo>
                    <a:cubicBezTo>
                      <a:pt x="787" y="146"/>
                      <a:pt x="767" y="146"/>
                      <a:pt x="748" y="152"/>
                    </a:cubicBezTo>
                    <a:cubicBezTo>
                      <a:pt x="732" y="156"/>
                      <a:pt x="724" y="164"/>
                      <a:pt x="714" y="171"/>
                    </a:cubicBezTo>
                    <a:cubicBezTo>
                      <a:pt x="704" y="173"/>
                      <a:pt x="694" y="172"/>
                      <a:pt x="685" y="172"/>
                    </a:cubicBezTo>
                    <a:cubicBezTo>
                      <a:pt x="665" y="172"/>
                      <a:pt x="658" y="176"/>
                      <a:pt x="655" y="187"/>
                    </a:cubicBezTo>
                    <a:cubicBezTo>
                      <a:pt x="653" y="190"/>
                      <a:pt x="650" y="190"/>
                      <a:pt x="647" y="189"/>
                    </a:cubicBezTo>
                    <a:cubicBezTo>
                      <a:pt x="645" y="189"/>
                      <a:pt x="644" y="189"/>
                      <a:pt x="643" y="188"/>
                    </a:cubicBezTo>
                    <a:cubicBezTo>
                      <a:pt x="637" y="172"/>
                      <a:pt x="615" y="170"/>
                      <a:pt x="593" y="168"/>
                    </a:cubicBezTo>
                    <a:cubicBezTo>
                      <a:pt x="555" y="165"/>
                      <a:pt x="519" y="167"/>
                      <a:pt x="485" y="179"/>
                    </a:cubicBezTo>
                    <a:cubicBezTo>
                      <a:pt x="483" y="180"/>
                      <a:pt x="481" y="180"/>
                      <a:pt x="479" y="180"/>
                    </a:cubicBezTo>
                    <a:cubicBezTo>
                      <a:pt x="469" y="177"/>
                      <a:pt x="460" y="178"/>
                      <a:pt x="451" y="181"/>
                    </a:cubicBezTo>
                    <a:cubicBezTo>
                      <a:pt x="449" y="182"/>
                      <a:pt x="446" y="184"/>
                      <a:pt x="443" y="182"/>
                    </a:cubicBezTo>
                    <a:cubicBezTo>
                      <a:pt x="440" y="181"/>
                      <a:pt x="441" y="179"/>
                      <a:pt x="442" y="177"/>
                    </a:cubicBezTo>
                    <a:cubicBezTo>
                      <a:pt x="444" y="173"/>
                      <a:pt x="447" y="168"/>
                      <a:pt x="448" y="164"/>
                    </a:cubicBezTo>
                    <a:cubicBezTo>
                      <a:pt x="449" y="160"/>
                      <a:pt x="450" y="156"/>
                      <a:pt x="443" y="155"/>
                    </a:cubicBezTo>
                    <a:cubicBezTo>
                      <a:pt x="436" y="153"/>
                      <a:pt x="431" y="156"/>
                      <a:pt x="427" y="159"/>
                    </a:cubicBezTo>
                    <a:cubicBezTo>
                      <a:pt x="422" y="162"/>
                      <a:pt x="418" y="167"/>
                      <a:pt x="414" y="172"/>
                    </a:cubicBezTo>
                    <a:cubicBezTo>
                      <a:pt x="413" y="173"/>
                      <a:pt x="412" y="175"/>
                      <a:pt x="411" y="176"/>
                    </a:cubicBezTo>
                    <a:cubicBezTo>
                      <a:pt x="410" y="178"/>
                      <a:pt x="409" y="180"/>
                      <a:pt x="405" y="180"/>
                    </a:cubicBezTo>
                    <a:cubicBezTo>
                      <a:pt x="402" y="179"/>
                      <a:pt x="402" y="177"/>
                      <a:pt x="401" y="175"/>
                    </a:cubicBezTo>
                    <a:cubicBezTo>
                      <a:pt x="401" y="172"/>
                      <a:pt x="402" y="169"/>
                      <a:pt x="401" y="167"/>
                    </a:cubicBezTo>
                    <a:cubicBezTo>
                      <a:pt x="400" y="164"/>
                      <a:pt x="400" y="160"/>
                      <a:pt x="394" y="160"/>
                    </a:cubicBezTo>
                    <a:cubicBezTo>
                      <a:pt x="389" y="160"/>
                      <a:pt x="387" y="163"/>
                      <a:pt x="386" y="165"/>
                    </a:cubicBezTo>
                    <a:cubicBezTo>
                      <a:pt x="382" y="170"/>
                      <a:pt x="381" y="176"/>
                      <a:pt x="375" y="180"/>
                    </a:cubicBezTo>
                    <a:cubicBezTo>
                      <a:pt x="370" y="178"/>
                      <a:pt x="370" y="176"/>
                      <a:pt x="370" y="173"/>
                    </a:cubicBezTo>
                    <a:cubicBezTo>
                      <a:pt x="370" y="169"/>
                      <a:pt x="368" y="165"/>
                      <a:pt x="366" y="162"/>
                    </a:cubicBezTo>
                    <a:cubicBezTo>
                      <a:pt x="365" y="159"/>
                      <a:pt x="364" y="157"/>
                      <a:pt x="359" y="157"/>
                    </a:cubicBezTo>
                    <a:cubicBezTo>
                      <a:pt x="354" y="157"/>
                      <a:pt x="353" y="160"/>
                      <a:pt x="353" y="163"/>
                    </a:cubicBezTo>
                    <a:cubicBezTo>
                      <a:pt x="352" y="171"/>
                      <a:pt x="352" y="179"/>
                      <a:pt x="353" y="187"/>
                    </a:cubicBezTo>
                    <a:cubicBezTo>
                      <a:pt x="353" y="189"/>
                      <a:pt x="355" y="192"/>
                      <a:pt x="351" y="192"/>
                    </a:cubicBezTo>
                    <a:cubicBezTo>
                      <a:pt x="347" y="193"/>
                      <a:pt x="346" y="190"/>
                      <a:pt x="343" y="188"/>
                    </a:cubicBezTo>
                    <a:cubicBezTo>
                      <a:pt x="340" y="186"/>
                      <a:pt x="340" y="181"/>
                      <a:pt x="334" y="182"/>
                    </a:cubicBezTo>
                    <a:cubicBezTo>
                      <a:pt x="328" y="183"/>
                      <a:pt x="331" y="188"/>
                      <a:pt x="331" y="192"/>
                    </a:cubicBezTo>
                    <a:cubicBezTo>
                      <a:pt x="332" y="194"/>
                      <a:pt x="334" y="197"/>
                      <a:pt x="334" y="200"/>
                    </a:cubicBezTo>
                    <a:cubicBezTo>
                      <a:pt x="333" y="204"/>
                      <a:pt x="328" y="203"/>
                      <a:pt x="325" y="203"/>
                    </a:cubicBezTo>
                    <a:cubicBezTo>
                      <a:pt x="314" y="203"/>
                      <a:pt x="304" y="202"/>
                      <a:pt x="293" y="201"/>
                    </a:cubicBezTo>
                    <a:cubicBezTo>
                      <a:pt x="292" y="200"/>
                      <a:pt x="291" y="200"/>
                      <a:pt x="291" y="199"/>
                    </a:cubicBezTo>
                    <a:cubicBezTo>
                      <a:pt x="295" y="191"/>
                      <a:pt x="289" y="183"/>
                      <a:pt x="273" y="177"/>
                    </a:cubicBezTo>
                    <a:cubicBezTo>
                      <a:pt x="266" y="175"/>
                      <a:pt x="259" y="173"/>
                      <a:pt x="251" y="172"/>
                    </a:cubicBezTo>
                    <a:cubicBezTo>
                      <a:pt x="246" y="171"/>
                      <a:pt x="240" y="170"/>
                      <a:pt x="238" y="167"/>
                    </a:cubicBezTo>
                    <a:cubicBezTo>
                      <a:pt x="215" y="150"/>
                      <a:pt x="184" y="145"/>
                      <a:pt x="150" y="147"/>
                    </a:cubicBezTo>
                    <a:cubicBezTo>
                      <a:pt x="141" y="148"/>
                      <a:pt x="133" y="148"/>
                      <a:pt x="125" y="147"/>
                    </a:cubicBezTo>
                    <a:cubicBezTo>
                      <a:pt x="118" y="145"/>
                      <a:pt x="123" y="142"/>
                      <a:pt x="124" y="140"/>
                    </a:cubicBezTo>
                    <a:cubicBezTo>
                      <a:pt x="126" y="138"/>
                      <a:pt x="129" y="136"/>
                      <a:pt x="125" y="135"/>
                    </a:cubicBezTo>
                    <a:cubicBezTo>
                      <a:pt x="123" y="133"/>
                      <a:pt x="120" y="135"/>
                      <a:pt x="117" y="135"/>
                    </a:cubicBezTo>
                    <a:cubicBezTo>
                      <a:pt x="111" y="137"/>
                      <a:pt x="105" y="141"/>
                      <a:pt x="100" y="138"/>
                    </a:cubicBezTo>
                    <a:cubicBezTo>
                      <a:pt x="94" y="135"/>
                      <a:pt x="100" y="131"/>
                      <a:pt x="101" y="127"/>
                    </a:cubicBezTo>
                    <a:cubicBezTo>
                      <a:pt x="104" y="121"/>
                      <a:pt x="107" y="114"/>
                      <a:pt x="106" y="107"/>
                    </a:cubicBezTo>
                    <a:cubicBezTo>
                      <a:pt x="106" y="102"/>
                      <a:pt x="102" y="101"/>
                      <a:pt x="95" y="104"/>
                    </a:cubicBezTo>
                    <a:cubicBezTo>
                      <a:pt x="90" y="107"/>
                      <a:pt x="85" y="110"/>
                      <a:pt x="82" y="113"/>
                    </a:cubicBezTo>
                    <a:cubicBezTo>
                      <a:pt x="78" y="116"/>
                      <a:pt x="76" y="120"/>
                      <a:pt x="70" y="122"/>
                    </a:cubicBezTo>
                    <a:cubicBezTo>
                      <a:pt x="64" y="118"/>
                      <a:pt x="67" y="114"/>
                      <a:pt x="65" y="110"/>
                    </a:cubicBezTo>
                    <a:cubicBezTo>
                      <a:pt x="65" y="108"/>
                      <a:pt x="65" y="105"/>
                      <a:pt x="60" y="104"/>
                    </a:cubicBezTo>
                    <a:cubicBezTo>
                      <a:pt x="55" y="104"/>
                      <a:pt x="55" y="107"/>
                      <a:pt x="54" y="109"/>
                    </a:cubicBezTo>
                    <a:cubicBezTo>
                      <a:pt x="53" y="111"/>
                      <a:pt x="53" y="112"/>
                      <a:pt x="52" y="113"/>
                    </a:cubicBezTo>
                    <a:cubicBezTo>
                      <a:pt x="51" y="115"/>
                      <a:pt x="51" y="119"/>
                      <a:pt x="46" y="119"/>
                    </a:cubicBezTo>
                    <a:cubicBezTo>
                      <a:pt x="42" y="119"/>
                      <a:pt x="42" y="116"/>
                      <a:pt x="41" y="114"/>
                    </a:cubicBezTo>
                    <a:cubicBezTo>
                      <a:pt x="39" y="110"/>
                      <a:pt x="35" y="108"/>
                      <a:pt x="28" y="110"/>
                    </a:cubicBezTo>
                    <a:cubicBezTo>
                      <a:pt x="25" y="110"/>
                      <a:pt x="22" y="110"/>
                      <a:pt x="23" y="107"/>
                    </a:cubicBezTo>
                    <a:cubicBezTo>
                      <a:pt x="20" y="108"/>
                      <a:pt x="21" y="111"/>
                      <a:pt x="19" y="112"/>
                    </a:cubicBezTo>
                    <a:cubicBezTo>
                      <a:pt x="14" y="114"/>
                      <a:pt x="9" y="115"/>
                      <a:pt x="6" y="111"/>
                    </a:cubicBezTo>
                    <a:cubicBezTo>
                      <a:pt x="4" y="108"/>
                      <a:pt x="2" y="105"/>
                      <a:pt x="0" y="101"/>
                    </a:cubicBezTo>
                    <a:cubicBezTo>
                      <a:pt x="0" y="98"/>
                      <a:pt x="4" y="97"/>
                      <a:pt x="8" y="96"/>
                    </a:cubicBezTo>
                    <a:cubicBezTo>
                      <a:pt x="36" y="84"/>
                      <a:pt x="59" y="70"/>
                      <a:pt x="81" y="55"/>
                    </a:cubicBezTo>
                    <a:cubicBezTo>
                      <a:pt x="84" y="53"/>
                      <a:pt x="87" y="50"/>
                      <a:pt x="93" y="49"/>
                    </a:cubicBezTo>
                    <a:close/>
                  </a:path>
                </a:pathLst>
              </a:custGeom>
              <a:solidFill>
                <a:srgbClr val="D8CEC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57;p61"/>
              <p:cNvSpPr/>
              <p:nvPr/>
            </p:nvSpPr>
            <p:spPr>
              <a:xfrm>
                <a:off x="1902" y="1350"/>
                <a:ext cx="1052" cy="335"/>
              </a:xfrm>
              <a:custGeom>
                <a:avLst/>
                <a:gdLst/>
                <a:ahLst/>
                <a:cxnLst/>
                <a:rect l="l" t="t" r="r" b="b"/>
                <a:pathLst>
                  <a:path w="592" h="188" extrusionOk="0">
                    <a:moveTo>
                      <a:pt x="220" y="185"/>
                    </a:moveTo>
                    <a:cubicBezTo>
                      <a:pt x="165" y="180"/>
                      <a:pt x="110" y="176"/>
                      <a:pt x="55" y="172"/>
                    </a:cubicBezTo>
                    <a:cubicBezTo>
                      <a:pt x="48" y="171"/>
                      <a:pt x="46" y="168"/>
                      <a:pt x="41" y="166"/>
                    </a:cubicBezTo>
                    <a:cubicBezTo>
                      <a:pt x="34" y="166"/>
                      <a:pt x="27" y="164"/>
                      <a:pt x="19" y="163"/>
                    </a:cubicBezTo>
                    <a:cubicBezTo>
                      <a:pt x="13" y="163"/>
                      <a:pt x="12" y="161"/>
                      <a:pt x="17" y="158"/>
                    </a:cubicBezTo>
                    <a:cubicBezTo>
                      <a:pt x="22" y="155"/>
                      <a:pt x="28" y="153"/>
                      <a:pt x="33" y="149"/>
                    </a:cubicBezTo>
                    <a:cubicBezTo>
                      <a:pt x="34" y="148"/>
                      <a:pt x="36" y="146"/>
                      <a:pt x="35" y="145"/>
                    </a:cubicBezTo>
                    <a:cubicBezTo>
                      <a:pt x="33" y="143"/>
                      <a:pt x="30" y="143"/>
                      <a:pt x="27" y="143"/>
                    </a:cubicBezTo>
                    <a:cubicBezTo>
                      <a:pt x="22" y="143"/>
                      <a:pt x="18" y="144"/>
                      <a:pt x="13" y="145"/>
                    </a:cubicBezTo>
                    <a:cubicBezTo>
                      <a:pt x="9" y="145"/>
                      <a:pt x="4" y="147"/>
                      <a:pt x="0" y="145"/>
                    </a:cubicBezTo>
                    <a:cubicBezTo>
                      <a:pt x="17" y="135"/>
                      <a:pt x="33" y="122"/>
                      <a:pt x="60" y="121"/>
                    </a:cubicBezTo>
                    <a:cubicBezTo>
                      <a:pt x="83" y="119"/>
                      <a:pt x="106" y="119"/>
                      <a:pt x="128" y="122"/>
                    </a:cubicBezTo>
                    <a:cubicBezTo>
                      <a:pt x="133" y="123"/>
                      <a:pt x="136" y="123"/>
                      <a:pt x="140" y="120"/>
                    </a:cubicBezTo>
                    <a:cubicBezTo>
                      <a:pt x="153" y="112"/>
                      <a:pt x="168" y="105"/>
                      <a:pt x="179" y="95"/>
                    </a:cubicBezTo>
                    <a:cubicBezTo>
                      <a:pt x="187" y="87"/>
                      <a:pt x="188" y="78"/>
                      <a:pt x="194" y="70"/>
                    </a:cubicBezTo>
                    <a:cubicBezTo>
                      <a:pt x="199" y="61"/>
                      <a:pt x="204" y="53"/>
                      <a:pt x="208" y="44"/>
                    </a:cubicBezTo>
                    <a:cubicBezTo>
                      <a:pt x="215" y="28"/>
                      <a:pt x="236" y="21"/>
                      <a:pt x="258" y="15"/>
                    </a:cubicBezTo>
                    <a:cubicBezTo>
                      <a:pt x="272" y="12"/>
                      <a:pt x="286" y="9"/>
                      <a:pt x="299" y="6"/>
                    </a:cubicBezTo>
                    <a:cubicBezTo>
                      <a:pt x="320" y="0"/>
                      <a:pt x="340" y="4"/>
                      <a:pt x="359" y="9"/>
                    </a:cubicBezTo>
                    <a:cubicBezTo>
                      <a:pt x="379" y="14"/>
                      <a:pt x="396" y="21"/>
                      <a:pt x="415" y="27"/>
                    </a:cubicBezTo>
                    <a:cubicBezTo>
                      <a:pt x="430" y="31"/>
                      <a:pt x="434" y="39"/>
                      <a:pt x="441" y="47"/>
                    </a:cubicBezTo>
                    <a:cubicBezTo>
                      <a:pt x="448" y="43"/>
                      <a:pt x="454" y="39"/>
                      <a:pt x="459" y="35"/>
                    </a:cubicBezTo>
                    <a:cubicBezTo>
                      <a:pt x="465" y="30"/>
                      <a:pt x="473" y="29"/>
                      <a:pt x="483" y="30"/>
                    </a:cubicBezTo>
                    <a:cubicBezTo>
                      <a:pt x="498" y="31"/>
                      <a:pt x="513" y="33"/>
                      <a:pt x="527" y="37"/>
                    </a:cubicBezTo>
                    <a:cubicBezTo>
                      <a:pt x="547" y="52"/>
                      <a:pt x="561" y="69"/>
                      <a:pt x="574" y="86"/>
                    </a:cubicBezTo>
                    <a:cubicBezTo>
                      <a:pt x="588" y="103"/>
                      <a:pt x="592" y="121"/>
                      <a:pt x="584" y="139"/>
                    </a:cubicBezTo>
                    <a:cubicBezTo>
                      <a:pt x="583" y="142"/>
                      <a:pt x="582" y="145"/>
                      <a:pt x="578" y="147"/>
                    </a:cubicBezTo>
                    <a:cubicBezTo>
                      <a:pt x="572" y="148"/>
                      <a:pt x="568" y="147"/>
                      <a:pt x="564" y="146"/>
                    </a:cubicBezTo>
                    <a:cubicBezTo>
                      <a:pt x="540" y="141"/>
                      <a:pt x="517" y="140"/>
                      <a:pt x="493" y="146"/>
                    </a:cubicBezTo>
                    <a:cubicBezTo>
                      <a:pt x="469" y="152"/>
                      <a:pt x="444" y="154"/>
                      <a:pt x="424" y="165"/>
                    </a:cubicBezTo>
                    <a:cubicBezTo>
                      <a:pt x="423" y="165"/>
                      <a:pt x="421" y="165"/>
                      <a:pt x="419" y="165"/>
                    </a:cubicBezTo>
                    <a:cubicBezTo>
                      <a:pt x="415" y="162"/>
                      <a:pt x="422" y="159"/>
                      <a:pt x="419" y="156"/>
                    </a:cubicBezTo>
                    <a:cubicBezTo>
                      <a:pt x="413" y="157"/>
                      <a:pt x="411" y="160"/>
                      <a:pt x="408" y="162"/>
                    </a:cubicBezTo>
                    <a:cubicBezTo>
                      <a:pt x="405" y="164"/>
                      <a:pt x="403" y="168"/>
                      <a:pt x="398" y="167"/>
                    </a:cubicBezTo>
                    <a:cubicBezTo>
                      <a:pt x="393" y="166"/>
                      <a:pt x="397" y="162"/>
                      <a:pt x="397" y="159"/>
                    </a:cubicBezTo>
                    <a:cubicBezTo>
                      <a:pt x="397" y="154"/>
                      <a:pt x="400" y="150"/>
                      <a:pt x="399" y="145"/>
                    </a:cubicBezTo>
                    <a:cubicBezTo>
                      <a:pt x="399" y="143"/>
                      <a:pt x="399" y="141"/>
                      <a:pt x="395" y="141"/>
                    </a:cubicBezTo>
                    <a:cubicBezTo>
                      <a:pt x="391" y="141"/>
                      <a:pt x="390" y="143"/>
                      <a:pt x="389" y="145"/>
                    </a:cubicBezTo>
                    <a:cubicBezTo>
                      <a:pt x="388" y="149"/>
                      <a:pt x="386" y="153"/>
                      <a:pt x="386" y="157"/>
                    </a:cubicBezTo>
                    <a:cubicBezTo>
                      <a:pt x="386" y="159"/>
                      <a:pt x="386" y="162"/>
                      <a:pt x="381" y="162"/>
                    </a:cubicBezTo>
                    <a:cubicBezTo>
                      <a:pt x="377" y="162"/>
                      <a:pt x="376" y="159"/>
                      <a:pt x="376" y="157"/>
                    </a:cubicBezTo>
                    <a:cubicBezTo>
                      <a:pt x="375" y="153"/>
                      <a:pt x="375" y="148"/>
                      <a:pt x="372" y="144"/>
                    </a:cubicBezTo>
                    <a:cubicBezTo>
                      <a:pt x="371" y="140"/>
                      <a:pt x="371" y="134"/>
                      <a:pt x="363" y="135"/>
                    </a:cubicBezTo>
                    <a:cubicBezTo>
                      <a:pt x="354" y="136"/>
                      <a:pt x="358" y="142"/>
                      <a:pt x="358" y="145"/>
                    </a:cubicBezTo>
                    <a:cubicBezTo>
                      <a:pt x="357" y="148"/>
                      <a:pt x="362" y="152"/>
                      <a:pt x="356" y="153"/>
                    </a:cubicBezTo>
                    <a:cubicBezTo>
                      <a:pt x="350" y="154"/>
                      <a:pt x="349" y="149"/>
                      <a:pt x="346" y="147"/>
                    </a:cubicBezTo>
                    <a:cubicBezTo>
                      <a:pt x="343" y="144"/>
                      <a:pt x="341" y="139"/>
                      <a:pt x="335" y="141"/>
                    </a:cubicBezTo>
                    <a:cubicBezTo>
                      <a:pt x="328" y="142"/>
                      <a:pt x="334" y="147"/>
                      <a:pt x="335" y="150"/>
                    </a:cubicBezTo>
                    <a:cubicBezTo>
                      <a:pt x="336" y="153"/>
                      <a:pt x="338" y="156"/>
                      <a:pt x="340" y="159"/>
                    </a:cubicBezTo>
                    <a:cubicBezTo>
                      <a:pt x="342" y="162"/>
                      <a:pt x="341" y="164"/>
                      <a:pt x="336" y="165"/>
                    </a:cubicBezTo>
                    <a:cubicBezTo>
                      <a:pt x="329" y="170"/>
                      <a:pt x="321" y="171"/>
                      <a:pt x="310" y="171"/>
                    </a:cubicBezTo>
                    <a:cubicBezTo>
                      <a:pt x="300" y="171"/>
                      <a:pt x="290" y="174"/>
                      <a:pt x="282" y="178"/>
                    </a:cubicBezTo>
                    <a:cubicBezTo>
                      <a:pt x="277" y="181"/>
                      <a:pt x="271" y="183"/>
                      <a:pt x="263" y="182"/>
                    </a:cubicBezTo>
                    <a:cubicBezTo>
                      <a:pt x="254" y="182"/>
                      <a:pt x="246" y="182"/>
                      <a:pt x="238" y="186"/>
                    </a:cubicBezTo>
                    <a:cubicBezTo>
                      <a:pt x="232" y="188"/>
                      <a:pt x="226" y="186"/>
                      <a:pt x="220" y="185"/>
                    </a:cubicBezTo>
                    <a:close/>
                  </a:path>
                </a:pathLst>
              </a:custGeom>
              <a:solidFill>
                <a:srgbClr val="D8CEC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58;p61"/>
              <p:cNvSpPr/>
              <p:nvPr/>
            </p:nvSpPr>
            <p:spPr>
              <a:xfrm>
                <a:off x="2913" y="1334"/>
                <a:ext cx="699" cy="359"/>
              </a:xfrm>
              <a:custGeom>
                <a:avLst/>
                <a:gdLst/>
                <a:ahLst/>
                <a:cxnLst/>
                <a:rect l="l" t="t" r="r" b="b"/>
                <a:pathLst>
                  <a:path w="394" h="201" extrusionOk="0">
                    <a:moveTo>
                      <a:pt x="394" y="180"/>
                    </a:moveTo>
                    <a:cubicBezTo>
                      <a:pt x="383" y="188"/>
                      <a:pt x="366" y="187"/>
                      <a:pt x="351" y="188"/>
                    </a:cubicBezTo>
                    <a:cubicBezTo>
                      <a:pt x="298" y="192"/>
                      <a:pt x="244" y="194"/>
                      <a:pt x="191" y="197"/>
                    </a:cubicBezTo>
                    <a:cubicBezTo>
                      <a:pt x="186" y="198"/>
                      <a:pt x="181" y="198"/>
                      <a:pt x="176" y="198"/>
                    </a:cubicBezTo>
                    <a:cubicBezTo>
                      <a:pt x="173" y="198"/>
                      <a:pt x="169" y="201"/>
                      <a:pt x="167" y="198"/>
                    </a:cubicBezTo>
                    <a:cubicBezTo>
                      <a:pt x="165" y="197"/>
                      <a:pt x="169" y="195"/>
                      <a:pt x="172" y="194"/>
                    </a:cubicBezTo>
                    <a:cubicBezTo>
                      <a:pt x="178" y="191"/>
                      <a:pt x="184" y="189"/>
                      <a:pt x="181" y="183"/>
                    </a:cubicBezTo>
                    <a:cubicBezTo>
                      <a:pt x="179" y="178"/>
                      <a:pt x="171" y="177"/>
                      <a:pt x="162" y="175"/>
                    </a:cubicBezTo>
                    <a:cubicBezTo>
                      <a:pt x="135" y="172"/>
                      <a:pt x="108" y="171"/>
                      <a:pt x="80" y="171"/>
                    </a:cubicBezTo>
                    <a:cubicBezTo>
                      <a:pt x="70" y="171"/>
                      <a:pt x="61" y="174"/>
                      <a:pt x="51" y="174"/>
                    </a:cubicBezTo>
                    <a:cubicBezTo>
                      <a:pt x="42" y="170"/>
                      <a:pt x="30" y="167"/>
                      <a:pt x="26" y="160"/>
                    </a:cubicBezTo>
                    <a:cubicBezTo>
                      <a:pt x="33" y="152"/>
                      <a:pt x="34" y="143"/>
                      <a:pt x="33" y="134"/>
                    </a:cubicBezTo>
                    <a:cubicBezTo>
                      <a:pt x="29" y="116"/>
                      <a:pt x="17" y="101"/>
                      <a:pt x="8" y="85"/>
                    </a:cubicBezTo>
                    <a:cubicBezTo>
                      <a:pt x="0" y="70"/>
                      <a:pt x="0" y="55"/>
                      <a:pt x="8" y="40"/>
                    </a:cubicBezTo>
                    <a:cubicBezTo>
                      <a:pt x="21" y="33"/>
                      <a:pt x="34" y="26"/>
                      <a:pt x="48" y="19"/>
                    </a:cubicBezTo>
                    <a:cubicBezTo>
                      <a:pt x="57" y="15"/>
                      <a:pt x="66" y="10"/>
                      <a:pt x="77" y="6"/>
                    </a:cubicBezTo>
                    <a:cubicBezTo>
                      <a:pt x="93" y="0"/>
                      <a:pt x="111" y="3"/>
                      <a:pt x="127" y="5"/>
                    </a:cubicBezTo>
                    <a:cubicBezTo>
                      <a:pt x="163" y="9"/>
                      <a:pt x="198" y="16"/>
                      <a:pt x="231" y="25"/>
                    </a:cubicBezTo>
                    <a:cubicBezTo>
                      <a:pt x="249" y="31"/>
                      <a:pt x="265" y="39"/>
                      <a:pt x="262" y="53"/>
                    </a:cubicBezTo>
                    <a:cubicBezTo>
                      <a:pt x="261" y="58"/>
                      <a:pt x="266" y="61"/>
                      <a:pt x="272" y="65"/>
                    </a:cubicBezTo>
                    <a:cubicBezTo>
                      <a:pt x="289" y="73"/>
                      <a:pt x="296" y="83"/>
                      <a:pt x="290" y="97"/>
                    </a:cubicBezTo>
                    <a:cubicBezTo>
                      <a:pt x="285" y="107"/>
                      <a:pt x="282" y="117"/>
                      <a:pt x="276" y="127"/>
                    </a:cubicBezTo>
                    <a:cubicBezTo>
                      <a:pt x="273" y="131"/>
                      <a:pt x="276" y="132"/>
                      <a:pt x="282" y="132"/>
                    </a:cubicBezTo>
                    <a:cubicBezTo>
                      <a:pt x="298" y="132"/>
                      <a:pt x="314" y="132"/>
                      <a:pt x="330" y="132"/>
                    </a:cubicBezTo>
                    <a:cubicBezTo>
                      <a:pt x="335" y="132"/>
                      <a:pt x="340" y="132"/>
                      <a:pt x="344" y="134"/>
                    </a:cubicBezTo>
                    <a:cubicBezTo>
                      <a:pt x="365" y="148"/>
                      <a:pt x="382" y="163"/>
                      <a:pt x="394" y="180"/>
                    </a:cubicBezTo>
                    <a:close/>
                  </a:path>
                </a:pathLst>
              </a:custGeom>
              <a:solidFill>
                <a:srgbClr val="D8CEC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59;p61"/>
              <p:cNvSpPr/>
              <p:nvPr/>
            </p:nvSpPr>
            <p:spPr>
              <a:xfrm>
                <a:off x="4273" y="1300"/>
                <a:ext cx="467" cy="318"/>
              </a:xfrm>
              <a:custGeom>
                <a:avLst/>
                <a:gdLst/>
                <a:ahLst/>
                <a:cxnLst/>
                <a:rect l="l" t="t" r="r" b="b"/>
                <a:pathLst>
                  <a:path w="263" h="178" extrusionOk="0">
                    <a:moveTo>
                      <a:pt x="0" y="37"/>
                    </a:moveTo>
                    <a:cubicBezTo>
                      <a:pt x="30" y="25"/>
                      <a:pt x="64" y="19"/>
                      <a:pt x="97" y="10"/>
                    </a:cubicBezTo>
                    <a:cubicBezTo>
                      <a:pt x="121" y="3"/>
                      <a:pt x="142" y="0"/>
                      <a:pt x="158" y="16"/>
                    </a:cubicBezTo>
                    <a:cubicBezTo>
                      <a:pt x="161" y="19"/>
                      <a:pt x="168" y="21"/>
                      <a:pt x="173" y="23"/>
                    </a:cubicBezTo>
                    <a:cubicBezTo>
                      <a:pt x="196" y="33"/>
                      <a:pt x="202" y="48"/>
                      <a:pt x="206" y="63"/>
                    </a:cubicBezTo>
                    <a:cubicBezTo>
                      <a:pt x="209" y="75"/>
                      <a:pt x="212" y="87"/>
                      <a:pt x="213" y="100"/>
                    </a:cubicBezTo>
                    <a:cubicBezTo>
                      <a:pt x="214" y="102"/>
                      <a:pt x="217" y="105"/>
                      <a:pt x="221" y="105"/>
                    </a:cubicBezTo>
                    <a:cubicBezTo>
                      <a:pt x="245" y="104"/>
                      <a:pt x="247" y="115"/>
                      <a:pt x="254" y="124"/>
                    </a:cubicBezTo>
                    <a:cubicBezTo>
                      <a:pt x="257" y="129"/>
                      <a:pt x="260" y="135"/>
                      <a:pt x="263" y="140"/>
                    </a:cubicBezTo>
                    <a:cubicBezTo>
                      <a:pt x="257" y="144"/>
                      <a:pt x="256" y="148"/>
                      <a:pt x="258" y="153"/>
                    </a:cubicBezTo>
                    <a:cubicBezTo>
                      <a:pt x="260" y="159"/>
                      <a:pt x="259" y="159"/>
                      <a:pt x="249" y="158"/>
                    </a:cubicBezTo>
                    <a:cubicBezTo>
                      <a:pt x="247" y="157"/>
                      <a:pt x="245" y="156"/>
                      <a:pt x="243" y="156"/>
                    </a:cubicBezTo>
                    <a:cubicBezTo>
                      <a:pt x="241" y="156"/>
                      <a:pt x="239" y="156"/>
                      <a:pt x="239" y="156"/>
                    </a:cubicBezTo>
                    <a:cubicBezTo>
                      <a:pt x="244" y="163"/>
                      <a:pt x="228" y="164"/>
                      <a:pt x="231" y="170"/>
                    </a:cubicBezTo>
                    <a:cubicBezTo>
                      <a:pt x="231" y="171"/>
                      <a:pt x="231" y="170"/>
                      <a:pt x="230" y="171"/>
                    </a:cubicBezTo>
                    <a:cubicBezTo>
                      <a:pt x="229" y="172"/>
                      <a:pt x="228" y="173"/>
                      <a:pt x="226" y="174"/>
                    </a:cubicBezTo>
                    <a:cubicBezTo>
                      <a:pt x="224" y="175"/>
                      <a:pt x="221" y="176"/>
                      <a:pt x="218" y="176"/>
                    </a:cubicBezTo>
                    <a:cubicBezTo>
                      <a:pt x="195" y="177"/>
                      <a:pt x="171" y="178"/>
                      <a:pt x="148" y="175"/>
                    </a:cubicBezTo>
                    <a:cubicBezTo>
                      <a:pt x="146" y="171"/>
                      <a:pt x="146" y="167"/>
                      <a:pt x="137" y="167"/>
                    </a:cubicBezTo>
                    <a:cubicBezTo>
                      <a:pt x="125" y="166"/>
                      <a:pt x="113" y="164"/>
                      <a:pt x="102" y="169"/>
                    </a:cubicBezTo>
                    <a:cubicBezTo>
                      <a:pt x="100" y="171"/>
                      <a:pt x="99" y="173"/>
                      <a:pt x="96" y="174"/>
                    </a:cubicBezTo>
                    <a:cubicBezTo>
                      <a:pt x="93" y="175"/>
                      <a:pt x="89" y="176"/>
                      <a:pt x="84" y="175"/>
                    </a:cubicBezTo>
                    <a:cubicBezTo>
                      <a:pt x="83" y="175"/>
                      <a:pt x="83" y="174"/>
                      <a:pt x="82" y="174"/>
                    </a:cubicBezTo>
                    <a:cubicBezTo>
                      <a:pt x="89" y="166"/>
                      <a:pt x="79" y="159"/>
                      <a:pt x="76" y="152"/>
                    </a:cubicBezTo>
                    <a:cubicBezTo>
                      <a:pt x="77" y="151"/>
                      <a:pt x="79" y="149"/>
                      <a:pt x="80" y="148"/>
                    </a:cubicBezTo>
                    <a:cubicBezTo>
                      <a:pt x="83" y="144"/>
                      <a:pt x="82" y="142"/>
                      <a:pt x="75" y="143"/>
                    </a:cubicBezTo>
                    <a:cubicBezTo>
                      <a:pt x="66" y="144"/>
                      <a:pt x="66" y="141"/>
                      <a:pt x="66" y="138"/>
                    </a:cubicBezTo>
                    <a:cubicBezTo>
                      <a:pt x="66" y="137"/>
                      <a:pt x="66" y="138"/>
                      <a:pt x="66" y="137"/>
                    </a:cubicBezTo>
                    <a:cubicBezTo>
                      <a:pt x="66" y="134"/>
                      <a:pt x="69" y="129"/>
                      <a:pt x="61" y="128"/>
                    </a:cubicBezTo>
                    <a:cubicBezTo>
                      <a:pt x="53" y="126"/>
                      <a:pt x="53" y="132"/>
                      <a:pt x="50" y="134"/>
                    </a:cubicBezTo>
                    <a:cubicBezTo>
                      <a:pt x="48" y="136"/>
                      <a:pt x="48" y="139"/>
                      <a:pt x="44" y="138"/>
                    </a:cubicBezTo>
                    <a:cubicBezTo>
                      <a:pt x="38" y="138"/>
                      <a:pt x="37" y="135"/>
                      <a:pt x="36" y="132"/>
                    </a:cubicBezTo>
                    <a:cubicBezTo>
                      <a:pt x="42" y="104"/>
                      <a:pt x="32" y="77"/>
                      <a:pt x="10" y="52"/>
                    </a:cubicBezTo>
                    <a:cubicBezTo>
                      <a:pt x="5" y="47"/>
                      <a:pt x="0" y="42"/>
                      <a:pt x="0" y="37"/>
                    </a:cubicBezTo>
                    <a:close/>
                  </a:path>
                </a:pathLst>
              </a:custGeom>
              <a:solidFill>
                <a:srgbClr val="D8CEC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60;p61"/>
              <p:cNvSpPr/>
              <p:nvPr/>
            </p:nvSpPr>
            <p:spPr>
              <a:xfrm>
                <a:off x="3623" y="1416"/>
                <a:ext cx="708" cy="236"/>
              </a:xfrm>
              <a:custGeom>
                <a:avLst/>
                <a:gdLst/>
                <a:ahLst/>
                <a:cxnLst/>
                <a:rect l="l" t="t" r="r" b="b"/>
                <a:pathLst>
                  <a:path w="399" h="132" extrusionOk="0">
                    <a:moveTo>
                      <a:pt x="13" y="125"/>
                    </a:moveTo>
                    <a:cubicBezTo>
                      <a:pt x="14" y="131"/>
                      <a:pt x="7" y="132"/>
                      <a:pt x="0" y="132"/>
                    </a:cubicBezTo>
                    <a:cubicBezTo>
                      <a:pt x="0" y="118"/>
                      <a:pt x="0" y="103"/>
                      <a:pt x="12" y="90"/>
                    </a:cubicBezTo>
                    <a:cubicBezTo>
                      <a:pt x="16" y="87"/>
                      <a:pt x="19" y="83"/>
                      <a:pt x="22" y="79"/>
                    </a:cubicBezTo>
                    <a:cubicBezTo>
                      <a:pt x="32" y="65"/>
                      <a:pt x="53" y="59"/>
                      <a:pt x="78" y="55"/>
                    </a:cubicBezTo>
                    <a:cubicBezTo>
                      <a:pt x="98" y="52"/>
                      <a:pt x="119" y="48"/>
                      <a:pt x="139" y="44"/>
                    </a:cubicBezTo>
                    <a:cubicBezTo>
                      <a:pt x="146" y="43"/>
                      <a:pt x="150" y="40"/>
                      <a:pt x="153" y="37"/>
                    </a:cubicBezTo>
                    <a:cubicBezTo>
                      <a:pt x="160" y="26"/>
                      <a:pt x="176" y="22"/>
                      <a:pt x="191" y="17"/>
                    </a:cubicBezTo>
                    <a:cubicBezTo>
                      <a:pt x="216" y="7"/>
                      <a:pt x="244" y="2"/>
                      <a:pt x="274" y="2"/>
                    </a:cubicBezTo>
                    <a:cubicBezTo>
                      <a:pt x="279" y="2"/>
                      <a:pt x="285" y="0"/>
                      <a:pt x="291" y="0"/>
                    </a:cubicBezTo>
                    <a:cubicBezTo>
                      <a:pt x="303" y="0"/>
                      <a:pt x="314" y="3"/>
                      <a:pt x="324" y="7"/>
                    </a:cubicBezTo>
                    <a:cubicBezTo>
                      <a:pt x="343" y="15"/>
                      <a:pt x="361" y="23"/>
                      <a:pt x="386" y="25"/>
                    </a:cubicBezTo>
                    <a:cubicBezTo>
                      <a:pt x="391" y="25"/>
                      <a:pt x="394" y="27"/>
                      <a:pt x="395" y="30"/>
                    </a:cubicBezTo>
                    <a:cubicBezTo>
                      <a:pt x="399" y="43"/>
                      <a:pt x="399" y="55"/>
                      <a:pt x="392" y="68"/>
                    </a:cubicBezTo>
                    <a:cubicBezTo>
                      <a:pt x="389" y="69"/>
                      <a:pt x="387" y="70"/>
                      <a:pt x="384" y="71"/>
                    </a:cubicBezTo>
                    <a:cubicBezTo>
                      <a:pt x="378" y="72"/>
                      <a:pt x="374" y="72"/>
                      <a:pt x="374" y="68"/>
                    </a:cubicBezTo>
                    <a:cubicBezTo>
                      <a:pt x="375" y="61"/>
                      <a:pt x="369" y="62"/>
                      <a:pt x="362" y="63"/>
                    </a:cubicBezTo>
                    <a:cubicBezTo>
                      <a:pt x="358" y="64"/>
                      <a:pt x="354" y="65"/>
                      <a:pt x="350" y="66"/>
                    </a:cubicBezTo>
                    <a:cubicBezTo>
                      <a:pt x="346" y="67"/>
                      <a:pt x="341" y="69"/>
                      <a:pt x="338" y="67"/>
                    </a:cubicBezTo>
                    <a:cubicBezTo>
                      <a:pt x="334" y="64"/>
                      <a:pt x="338" y="62"/>
                      <a:pt x="340" y="59"/>
                    </a:cubicBezTo>
                    <a:cubicBezTo>
                      <a:pt x="343" y="56"/>
                      <a:pt x="346" y="53"/>
                      <a:pt x="348" y="49"/>
                    </a:cubicBezTo>
                    <a:cubicBezTo>
                      <a:pt x="350" y="45"/>
                      <a:pt x="353" y="41"/>
                      <a:pt x="347" y="38"/>
                    </a:cubicBezTo>
                    <a:cubicBezTo>
                      <a:pt x="340" y="35"/>
                      <a:pt x="332" y="37"/>
                      <a:pt x="327" y="40"/>
                    </a:cubicBezTo>
                    <a:cubicBezTo>
                      <a:pt x="316" y="45"/>
                      <a:pt x="306" y="51"/>
                      <a:pt x="299" y="58"/>
                    </a:cubicBezTo>
                    <a:cubicBezTo>
                      <a:pt x="297" y="60"/>
                      <a:pt x="295" y="62"/>
                      <a:pt x="292" y="65"/>
                    </a:cubicBezTo>
                    <a:cubicBezTo>
                      <a:pt x="291" y="65"/>
                      <a:pt x="290" y="67"/>
                      <a:pt x="288" y="66"/>
                    </a:cubicBezTo>
                    <a:cubicBezTo>
                      <a:pt x="285" y="66"/>
                      <a:pt x="285" y="64"/>
                      <a:pt x="285" y="63"/>
                    </a:cubicBezTo>
                    <a:cubicBezTo>
                      <a:pt x="285" y="62"/>
                      <a:pt x="285" y="62"/>
                      <a:pt x="285" y="61"/>
                    </a:cubicBezTo>
                    <a:cubicBezTo>
                      <a:pt x="285" y="60"/>
                      <a:pt x="286" y="58"/>
                      <a:pt x="283" y="57"/>
                    </a:cubicBezTo>
                    <a:cubicBezTo>
                      <a:pt x="280" y="57"/>
                      <a:pt x="279" y="58"/>
                      <a:pt x="277" y="59"/>
                    </a:cubicBezTo>
                    <a:cubicBezTo>
                      <a:pt x="272" y="63"/>
                      <a:pt x="268" y="67"/>
                      <a:pt x="264" y="72"/>
                    </a:cubicBezTo>
                    <a:cubicBezTo>
                      <a:pt x="262" y="73"/>
                      <a:pt x="261" y="75"/>
                      <a:pt x="259" y="76"/>
                    </a:cubicBezTo>
                    <a:cubicBezTo>
                      <a:pt x="258" y="77"/>
                      <a:pt x="256" y="78"/>
                      <a:pt x="253" y="77"/>
                    </a:cubicBezTo>
                    <a:cubicBezTo>
                      <a:pt x="251" y="77"/>
                      <a:pt x="251" y="75"/>
                      <a:pt x="251" y="74"/>
                    </a:cubicBezTo>
                    <a:cubicBezTo>
                      <a:pt x="252" y="70"/>
                      <a:pt x="252" y="66"/>
                      <a:pt x="254" y="62"/>
                    </a:cubicBezTo>
                    <a:cubicBezTo>
                      <a:pt x="255" y="59"/>
                      <a:pt x="255" y="57"/>
                      <a:pt x="255" y="54"/>
                    </a:cubicBezTo>
                    <a:cubicBezTo>
                      <a:pt x="255" y="52"/>
                      <a:pt x="255" y="49"/>
                      <a:pt x="251" y="48"/>
                    </a:cubicBezTo>
                    <a:cubicBezTo>
                      <a:pt x="247" y="47"/>
                      <a:pt x="244" y="49"/>
                      <a:pt x="241" y="50"/>
                    </a:cubicBezTo>
                    <a:cubicBezTo>
                      <a:pt x="233" y="53"/>
                      <a:pt x="229" y="57"/>
                      <a:pt x="226" y="62"/>
                    </a:cubicBezTo>
                    <a:cubicBezTo>
                      <a:pt x="225" y="63"/>
                      <a:pt x="224" y="65"/>
                      <a:pt x="221" y="65"/>
                    </a:cubicBezTo>
                    <a:cubicBezTo>
                      <a:pt x="218" y="65"/>
                      <a:pt x="217" y="63"/>
                      <a:pt x="216" y="62"/>
                    </a:cubicBezTo>
                    <a:cubicBezTo>
                      <a:pt x="214" y="59"/>
                      <a:pt x="214" y="56"/>
                      <a:pt x="208" y="56"/>
                    </a:cubicBezTo>
                    <a:cubicBezTo>
                      <a:pt x="202" y="56"/>
                      <a:pt x="200" y="59"/>
                      <a:pt x="197" y="62"/>
                    </a:cubicBezTo>
                    <a:cubicBezTo>
                      <a:pt x="193" y="67"/>
                      <a:pt x="191" y="72"/>
                      <a:pt x="189" y="78"/>
                    </a:cubicBezTo>
                    <a:cubicBezTo>
                      <a:pt x="188" y="79"/>
                      <a:pt x="187" y="81"/>
                      <a:pt x="184" y="80"/>
                    </a:cubicBezTo>
                    <a:cubicBezTo>
                      <a:pt x="182" y="80"/>
                      <a:pt x="182" y="79"/>
                      <a:pt x="181" y="78"/>
                    </a:cubicBezTo>
                    <a:cubicBezTo>
                      <a:pt x="179" y="75"/>
                      <a:pt x="180" y="72"/>
                      <a:pt x="175" y="70"/>
                    </a:cubicBezTo>
                    <a:cubicBezTo>
                      <a:pt x="170" y="74"/>
                      <a:pt x="173" y="79"/>
                      <a:pt x="172" y="84"/>
                    </a:cubicBezTo>
                    <a:cubicBezTo>
                      <a:pt x="172" y="88"/>
                      <a:pt x="175" y="94"/>
                      <a:pt x="157" y="89"/>
                    </a:cubicBezTo>
                    <a:cubicBezTo>
                      <a:pt x="166" y="96"/>
                      <a:pt x="165" y="98"/>
                      <a:pt x="155" y="100"/>
                    </a:cubicBezTo>
                    <a:cubicBezTo>
                      <a:pt x="150" y="101"/>
                      <a:pt x="146" y="103"/>
                      <a:pt x="142" y="105"/>
                    </a:cubicBezTo>
                    <a:cubicBezTo>
                      <a:pt x="140" y="106"/>
                      <a:pt x="139" y="107"/>
                      <a:pt x="136" y="107"/>
                    </a:cubicBezTo>
                    <a:cubicBezTo>
                      <a:pt x="134" y="106"/>
                      <a:pt x="134" y="105"/>
                      <a:pt x="134" y="103"/>
                    </a:cubicBezTo>
                    <a:cubicBezTo>
                      <a:pt x="134" y="102"/>
                      <a:pt x="134" y="101"/>
                      <a:pt x="134" y="100"/>
                    </a:cubicBezTo>
                    <a:cubicBezTo>
                      <a:pt x="134" y="96"/>
                      <a:pt x="130" y="95"/>
                      <a:pt x="125" y="97"/>
                    </a:cubicBezTo>
                    <a:cubicBezTo>
                      <a:pt x="119" y="100"/>
                      <a:pt x="116" y="103"/>
                      <a:pt x="113" y="106"/>
                    </a:cubicBezTo>
                    <a:cubicBezTo>
                      <a:pt x="112" y="107"/>
                      <a:pt x="110" y="109"/>
                      <a:pt x="107" y="108"/>
                    </a:cubicBezTo>
                    <a:cubicBezTo>
                      <a:pt x="105" y="108"/>
                      <a:pt x="105" y="106"/>
                      <a:pt x="104" y="105"/>
                    </a:cubicBezTo>
                    <a:cubicBezTo>
                      <a:pt x="104" y="102"/>
                      <a:pt x="104" y="100"/>
                      <a:pt x="104" y="98"/>
                    </a:cubicBezTo>
                    <a:cubicBezTo>
                      <a:pt x="103" y="96"/>
                      <a:pt x="104" y="94"/>
                      <a:pt x="99" y="93"/>
                    </a:cubicBezTo>
                    <a:cubicBezTo>
                      <a:pt x="96" y="93"/>
                      <a:pt x="94" y="95"/>
                      <a:pt x="93" y="97"/>
                    </a:cubicBezTo>
                    <a:cubicBezTo>
                      <a:pt x="90" y="100"/>
                      <a:pt x="88" y="104"/>
                      <a:pt x="86" y="108"/>
                    </a:cubicBezTo>
                    <a:cubicBezTo>
                      <a:pt x="85" y="109"/>
                      <a:pt x="85" y="111"/>
                      <a:pt x="81" y="111"/>
                    </a:cubicBezTo>
                    <a:cubicBezTo>
                      <a:pt x="76" y="108"/>
                      <a:pt x="78" y="103"/>
                      <a:pt x="75" y="100"/>
                    </a:cubicBezTo>
                    <a:cubicBezTo>
                      <a:pt x="74" y="98"/>
                      <a:pt x="74" y="96"/>
                      <a:pt x="73" y="94"/>
                    </a:cubicBezTo>
                    <a:cubicBezTo>
                      <a:pt x="72" y="92"/>
                      <a:pt x="72" y="89"/>
                      <a:pt x="67" y="89"/>
                    </a:cubicBezTo>
                    <a:cubicBezTo>
                      <a:pt x="63" y="89"/>
                      <a:pt x="63" y="92"/>
                      <a:pt x="62" y="93"/>
                    </a:cubicBezTo>
                    <a:cubicBezTo>
                      <a:pt x="59" y="99"/>
                      <a:pt x="58" y="104"/>
                      <a:pt x="57" y="110"/>
                    </a:cubicBezTo>
                    <a:cubicBezTo>
                      <a:pt x="56" y="113"/>
                      <a:pt x="57" y="115"/>
                      <a:pt x="48" y="115"/>
                    </a:cubicBezTo>
                    <a:cubicBezTo>
                      <a:pt x="40" y="115"/>
                      <a:pt x="33" y="115"/>
                      <a:pt x="26" y="112"/>
                    </a:cubicBezTo>
                    <a:cubicBezTo>
                      <a:pt x="23" y="111"/>
                      <a:pt x="19" y="113"/>
                      <a:pt x="19" y="116"/>
                    </a:cubicBezTo>
                    <a:cubicBezTo>
                      <a:pt x="19" y="117"/>
                      <a:pt x="19" y="118"/>
                      <a:pt x="20" y="119"/>
                    </a:cubicBezTo>
                    <a:cubicBezTo>
                      <a:pt x="24" y="126"/>
                      <a:pt x="24" y="126"/>
                      <a:pt x="13" y="125"/>
                    </a:cubicBezTo>
                    <a:close/>
                  </a:path>
                </a:pathLst>
              </a:custGeom>
              <a:solidFill>
                <a:srgbClr val="D8CFC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61"/>
              <p:cNvSpPr/>
              <p:nvPr/>
            </p:nvSpPr>
            <p:spPr>
              <a:xfrm>
                <a:off x="4764" y="1518"/>
                <a:ext cx="602" cy="139"/>
              </a:xfrm>
              <a:custGeom>
                <a:avLst/>
                <a:gdLst/>
                <a:ahLst/>
                <a:cxnLst/>
                <a:rect l="l" t="t" r="r" b="b"/>
                <a:pathLst>
                  <a:path w="339" h="78" extrusionOk="0">
                    <a:moveTo>
                      <a:pt x="334" y="49"/>
                    </a:moveTo>
                    <a:cubicBezTo>
                      <a:pt x="323" y="52"/>
                      <a:pt x="309" y="54"/>
                      <a:pt x="300" y="60"/>
                    </a:cubicBezTo>
                    <a:cubicBezTo>
                      <a:pt x="298" y="63"/>
                      <a:pt x="294" y="63"/>
                      <a:pt x="289" y="63"/>
                    </a:cubicBezTo>
                    <a:cubicBezTo>
                      <a:pt x="265" y="63"/>
                      <a:pt x="241" y="67"/>
                      <a:pt x="216" y="68"/>
                    </a:cubicBezTo>
                    <a:cubicBezTo>
                      <a:pt x="210" y="69"/>
                      <a:pt x="206" y="70"/>
                      <a:pt x="202" y="73"/>
                    </a:cubicBezTo>
                    <a:cubicBezTo>
                      <a:pt x="196" y="78"/>
                      <a:pt x="190" y="77"/>
                      <a:pt x="184" y="73"/>
                    </a:cubicBezTo>
                    <a:cubicBezTo>
                      <a:pt x="177" y="69"/>
                      <a:pt x="172" y="64"/>
                      <a:pt x="162" y="63"/>
                    </a:cubicBezTo>
                    <a:cubicBezTo>
                      <a:pt x="161" y="62"/>
                      <a:pt x="159" y="62"/>
                      <a:pt x="157" y="62"/>
                    </a:cubicBezTo>
                    <a:cubicBezTo>
                      <a:pt x="152" y="62"/>
                      <a:pt x="148" y="64"/>
                      <a:pt x="143" y="63"/>
                    </a:cubicBezTo>
                    <a:cubicBezTo>
                      <a:pt x="112" y="62"/>
                      <a:pt x="80" y="62"/>
                      <a:pt x="49" y="59"/>
                    </a:cubicBezTo>
                    <a:cubicBezTo>
                      <a:pt x="40" y="58"/>
                      <a:pt x="31" y="61"/>
                      <a:pt x="22" y="58"/>
                    </a:cubicBezTo>
                    <a:cubicBezTo>
                      <a:pt x="20" y="58"/>
                      <a:pt x="18" y="56"/>
                      <a:pt x="21" y="55"/>
                    </a:cubicBezTo>
                    <a:cubicBezTo>
                      <a:pt x="30" y="50"/>
                      <a:pt x="21" y="48"/>
                      <a:pt x="16" y="46"/>
                    </a:cubicBezTo>
                    <a:cubicBezTo>
                      <a:pt x="11" y="44"/>
                      <a:pt x="5" y="45"/>
                      <a:pt x="0" y="43"/>
                    </a:cubicBezTo>
                    <a:cubicBezTo>
                      <a:pt x="5" y="36"/>
                      <a:pt x="22" y="30"/>
                      <a:pt x="37" y="31"/>
                    </a:cubicBezTo>
                    <a:cubicBezTo>
                      <a:pt x="46" y="29"/>
                      <a:pt x="52" y="26"/>
                      <a:pt x="59" y="23"/>
                    </a:cubicBezTo>
                    <a:cubicBezTo>
                      <a:pt x="76" y="13"/>
                      <a:pt x="96" y="6"/>
                      <a:pt x="121" y="5"/>
                    </a:cubicBezTo>
                    <a:cubicBezTo>
                      <a:pt x="137" y="0"/>
                      <a:pt x="152" y="3"/>
                      <a:pt x="168" y="6"/>
                    </a:cubicBezTo>
                    <a:cubicBezTo>
                      <a:pt x="179" y="8"/>
                      <a:pt x="189" y="11"/>
                      <a:pt x="198" y="15"/>
                    </a:cubicBezTo>
                    <a:cubicBezTo>
                      <a:pt x="205" y="18"/>
                      <a:pt x="213" y="21"/>
                      <a:pt x="222" y="22"/>
                    </a:cubicBezTo>
                    <a:cubicBezTo>
                      <a:pt x="228" y="26"/>
                      <a:pt x="236" y="26"/>
                      <a:pt x="244" y="26"/>
                    </a:cubicBezTo>
                    <a:cubicBezTo>
                      <a:pt x="264" y="25"/>
                      <a:pt x="284" y="26"/>
                      <a:pt x="303" y="30"/>
                    </a:cubicBezTo>
                    <a:cubicBezTo>
                      <a:pt x="314" y="32"/>
                      <a:pt x="323" y="35"/>
                      <a:pt x="331" y="39"/>
                    </a:cubicBezTo>
                    <a:cubicBezTo>
                      <a:pt x="335" y="42"/>
                      <a:pt x="339" y="45"/>
                      <a:pt x="334" y="49"/>
                    </a:cubicBezTo>
                    <a:close/>
                  </a:path>
                </a:pathLst>
              </a:custGeom>
              <a:solidFill>
                <a:srgbClr val="85716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62;p61"/>
              <p:cNvSpPr/>
              <p:nvPr/>
            </p:nvSpPr>
            <p:spPr>
              <a:xfrm>
                <a:off x="4979" y="1321"/>
                <a:ext cx="336" cy="240"/>
              </a:xfrm>
              <a:custGeom>
                <a:avLst/>
                <a:gdLst/>
                <a:ahLst/>
                <a:cxnLst/>
                <a:rect l="l" t="t" r="r" b="b"/>
                <a:pathLst>
                  <a:path w="189" h="134" extrusionOk="0">
                    <a:moveTo>
                      <a:pt x="100" y="132"/>
                    </a:moveTo>
                    <a:cubicBezTo>
                      <a:pt x="94" y="134"/>
                      <a:pt x="89" y="132"/>
                      <a:pt x="84" y="130"/>
                    </a:cubicBezTo>
                    <a:cubicBezTo>
                      <a:pt x="66" y="122"/>
                      <a:pt x="47" y="116"/>
                      <a:pt x="24" y="115"/>
                    </a:cubicBezTo>
                    <a:cubicBezTo>
                      <a:pt x="16" y="114"/>
                      <a:pt x="8" y="115"/>
                      <a:pt x="0" y="115"/>
                    </a:cubicBezTo>
                    <a:cubicBezTo>
                      <a:pt x="15" y="105"/>
                      <a:pt x="31" y="97"/>
                      <a:pt x="50" y="90"/>
                    </a:cubicBezTo>
                    <a:cubicBezTo>
                      <a:pt x="73" y="82"/>
                      <a:pt x="86" y="69"/>
                      <a:pt x="99" y="56"/>
                    </a:cubicBezTo>
                    <a:cubicBezTo>
                      <a:pt x="109" y="46"/>
                      <a:pt x="118" y="35"/>
                      <a:pt x="128" y="25"/>
                    </a:cubicBezTo>
                    <a:cubicBezTo>
                      <a:pt x="140" y="14"/>
                      <a:pt x="158" y="6"/>
                      <a:pt x="177" y="0"/>
                    </a:cubicBezTo>
                    <a:cubicBezTo>
                      <a:pt x="186" y="6"/>
                      <a:pt x="183" y="14"/>
                      <a:pt x="185" y="20"/>
                    </a:cubicBezTo>
                    <a:cubicBezTo>
                      <a:pt x="189" y="36"/>
                      <a:pt x="188" y="52"/>
                      <a:pt x="187" y="67"/>
                    </a:cubicBezTo>
                    <a:cubicBezTo>
                      <a:pt x="187" y="78"/>
                      <a:pt x="181" y="88"/>
                      <a:pt x="176" y="98"/>
                    </a:cubicBezTo>
                    <a:cubicBezTo>
                      <a:pt x="176" y="100"/>
                      <a:pt x="175" y="101"/>
                      <a:pt x="174" y="103"/>
                    </a:cubicBezTo>
                    <a:cubicBezTo>
                      <a:pt x="169" y="109"/>
                      <a:pt x="158" y="111"/>
                      <a:pt x="150" y="115"/>
                    </a:cubicBezTo>
                    <a:cubicBezTo>
                      <a:pt x="137" y="121"/>
                      <a:pt x="122" y="126"/>
                      <a:pt x="107" y="131"/>
                    </a:cubicBezTo>
                    <a:cubicBezTo>
                      <a:pt x="105" y="132"/>
                      <a:pt x="103" y="132"/>
                      <a:pt x="100" y="132"/>
                    </a:cubicBezTo>
                    <a:close/>
                  </a:path>
                </a:pathLst>
              </a:custGeom>
              <a:solidFill>
                <a:srgbClr val="D8CEC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63;p61"/>
              <p:cNvSpPr/>
              <p:nvPr/>
            </p:nvSpPr>
            <p:spPr>
              <a:xfrm>
                <a:off x="-171" y="1318"/>
                <a:ext cx="310" cy="173"/>
              </a:xfrm>
              <a:custGeom>
                <a:avLst/>
                <a:gdLst/>
                <a:ahLst/>
                <a:cxnLst/>
                <a:rect l="l" t="t" r="r" b="b"/>
                <a:pathLst>
                  <a:path w="175" h="97" extrusionOk="0">
                    <a:moveTo>
                      <a:pt x="12" y="5"/>
                    </a:moveTo>
                    <a:cubicBezTo>
                      <a:pt x="22" y="4"/>
                      <a:pt x="33" y="7"/>
                      <a:pt x="42" y="1"/>
                    </a:cubicBezTo>
                    <a:cubicBezTo>
                      <a:pt x="43" y="0"/>
                      <a:pt x="49" y="1"/>
                      <a:pt x="52" y="1"/>
                    </a:cubicBezTo>
                    <a:cubicBezTo>
                      <a:pt x="78" y="5"/>
                      <a:pt x="104" y="9"/>
                      <a:pt x="129" y="16"/>
                    </a:cubicBezTo>
                    <a:cubicBezTo>
                      <a:pt x="133" y="17"/>
                      <a:pt x="136" y="18"/>
                      <a:pt x="138" y="20"/>
                    </a:cubicBezTo>
                    <a:cubicBezTo>
                      <a:pt x="145" y="30"/>
                      <a:pt x="161" y="34"/>
                      <a:pt x="175" y="39"/>
                    </a:cubicBezTo>
                    <a:cubicBezTo>
                      <a:pt x="151" y="58"/>
                      <a:pt x="121" y="74"/>
                      <a:pt x="86" y="87"/>
                    </a:cubicBezTo>
                    <a:cubicBezTo>
                      <a:pt x="75" y="92"/>
                      <a:pt x="61" y="94"/>
                      <a:pt x="48" y="96"/>
                    </a:cubicBezTo>
                    <a:cubicBezTo>
                      <a:pt x="42" y="97"/>
                      <a:pt x="37" y="96"/>
                      <a:pt x="34" y="93"/>
                    </a:cubicBezTo>
                    <a:cubicBezTo>
                      <a:pt x="23" y="84"/>
                      <a:pt x="9" y="76"/>
                      <a:pt x="4" y="64"/>
                    </a:cubicBezTo>
                    <a:cubicBezTo>
                      <a:pt x="1" y="58"/>
                      <a:pt x="0" y="52"/>
                      <a:pt x="6" y="47"/>
                    </a:cubicBezTo>
                    <a:cubicBezTo>
                      <a:pt x="19" y="35"/>
                      <a:pt x="19" y="22"/>
                      <a:pt x="12" y="9"/>
                    </a:cubicBezTo>
                    <a:cubicBezTo>
                      <a:pt x="11" y="8"/>
                      <a:pt x="10" y="6"/>
                      <a:pt x="12" y="5"/>
                    </a:cubicBezTo>
                    <a:close/>
                  </a:path>
                </a:pathLst>
              </a:custGeom>
              <a:solidFill>
                <a:srgbClr val="D8CEC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64;p61"/>
              <p:cNvSpPr/>
              <p:nvPr/>
            </p:nvSpPr>
            <p:spPr>
              <a:xfrm>
                <a:off x="5301" y="1228"/>
                <a:ext cx="264" cy="183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02" extrusionOk="0">
                    <a:moveTo>
                      <a:pt x="1" y="50"/>
                    </a:moveTo>
                    <a:cubicBezTo>
                      <a:pt x="24" y="43"/>
                      <a:pt x="47" y="35"/>
                      <a:pt x="71" y="28"/>
                    </a:cubicBezTo>
                    <a:cubicBezTo>
                      <a:pt x="96" y="21"/>
                      <a:pt x="121" y="13"/>
                      <a:pt x="142" y="2"/>
                    </a:cubicBezTo>
                    <a:cubicBezTo>
                      <a:pt x="143" y="1"/>
                      <a:pt x="145" y="1"/>
                      <a:pt x="147" y="0"/>
                    </a:cubicBezTo>
                    <a:cubicBezTo>
                      <a:pt x="149" y="1"/>
                      <a:pt x="149" y="3"/>
                      <a:pt x="149" y="5"/>
                    </a:cubicBezTo>
                    <a:cubicBezTo>
                      <a:pt x="141" y="26"/>
                      <a:pt x="129" y="47"/>
                      <a:pt x="111" y="66"/>
                    </a:cubicBezTo>
                    <a:cubicBezTo>
                      <a:pt x="97" y="80"/>
                      <a:pt x="73" y="88"/>
                      <a:pt x="49" y="95"/>
                    </a:cubicBezTo>
                    <a:cubicBezTo>
                      <a:pt x="44" y="96"/>
                      <a:pt x="38" y="97"/>
                      <a:pt x="32" y="99"/>
                    </a:cubicBezTo>
                    <a:cubicBezTo>
                      <a:pt x="17" y="102"/>
                      <a:pt x="11" y="100"/>
                      <a:pt x="10" y="90"/>
                    </a:cubicBezTo>
                    <a:cubicBezTo>
                      <a:pt x="10" y="79"/>
                      <a:pt x="6" y="69"/>
                      <a:pt x="2" y="58"/>
                    </a:cubicBezTo>
                    <a:cubicBezTo>
                      <a:pt x="1" y="56"/>
                      <a:pt x="0" y="53"/>
                      <a:pt x="1" y="50"/>
                    </a:cubicBezTo>
                    <a:close/>
                  </a:path>
                </a:pathLst>
              </a:custGeom>
              <a:solidFill>
                <a:srgbClr val="D8CEC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65;p61"/>
              <p:cNvSpPr/>
              <p:nvPr/>
            </p:nvSpPr>
            <p:spPr>
              <a:xfrm>
                <a:off x="1656" y="1528"/>
                <a:ext cx="321" cy="127"/>
              </a:xfrm>
              <a:custGeom>
                <a:avLst/>
                <a:gdLst/>
                <a:ahLst/>
                <a:cxnLst/>
                <a:rect l="l" t="t" r="r" b="b"/>
                <a:pathLst>
                  <a:path w="181" h="71" extrusionOk="0">
                    <a:moveTo>
                      <a:pt x="139" y="45"/>
                    </a:moveTo>
                    <a:cubicBezTo>
                      <a:pt x="147" y="44"/>
                      <a:pt x="155" y="42"/>
                      <a:pt x="164" y="41"/>
                    </a:cubicBezTo>
                    <a:cubicBezTo>
                      <a:pt x="169" y="41"/>
                      <a:pt x="176" y="40"/>
                      <a:pt x="178" y="44"/>
                    </a:cubicBezTo>
                    <a:cubicBezTo>
                      <a:pt x="181" y="47"/>
                      <a:pt x="176" y="50"/>
                      <a:pt x="172" y="52"/>
                    </a:cubicBezTo>
                    <a:cubicBezTo>
                      <a:pt x="167" y="55"/>
                      <a:pt x="161" y="58"/>
                      <a:pt x="154" y="61"/>
                    </a:cubicBezTo>
                    <a:cubicBezTo>
                      <a:pt x="164" y="62"/>
                      <a:pt x="174" y="61"/>
                      <a:pt x="180" y="66"/>
                    </a:cubicBezTo>
                    <a:cubicBezTo>
                      <a:pt x="180" y="70"/>
                      <a:pt x="176" y="71"/>
                      <a:pt x="169" y="70"/>
                    </a:cubicBezTo>
                    <a:cubicBezTo>
                      <a:pt x="161" y="69"/>
                      <a:pt x="153" y="67"/>
                      <a:pt x="144" y="68"/>
                    </a:cubicBezTo>
                    <a:cubicBezTo>
                      <a:pt x="141" y="69"/>
                      <a:pt x="139" y="68"/>
                      <a:pt x="136" y="68"/>
                    </a:cubicBezTo>
                    <a:cubicBezTo>
                      <a:pt x="126" y="68"/>
                      <a:pt x="116" y="67"/>
                      <a:pt x="105" y="67"/>
                    </a:cubicBezTo>
                    <a:cubicBezTo>
                      <a:pt x="100" y="67"/>
                      <a:pt x="95" y="65"/>
                      <a:pt x="93" y="62"/>
                    </a:cubicBezTo>
                    <a:cubicBezTo>
                      <a:pt x="90" y="54"/>
                      <a:pt x="81" y="50"/>
                      <a:pt x="65" y="53"/>
                    </a:cubicBezTo>
                    <a:cubicBezTo>
                      <a:pt x="49" y="56"/>
                      <a:pt x="39" y="52"/>
                      <a:pt x="28" y="47"/>
                    </a:cubicBezTo>
                    <a:cubicBezTo>
                      <a:pt x="23" y="44"/>
                      <a:pt x="16" y="42"/>
                      <a:pt x="10" y="39"/>
                    </a:cubicBezTo>
                    <a:cubicBezTo>
                      <a:pt x="7" y="37"/>
                      <a:pt x="2" y="36"/>
                      <a:pt x="3" y="33"/>
                    </a:cubicBezTo>
                    <a:cubicBezTo>
                      <a:pt x="5" y="28"/>
                      <a:pt x="0" y="24"/>
                      <a:pt x="1" y="19"/>
                    </a:cubicBezTo>
                    <a:cubicBezTo>
                      <a:pt x="2" y="15"/>
                      <a:pt x="0" y="10"/>
                      <a:pt x="8" y="10"/>
                    </a:cubicBezTo>
                    <a:cubicBezTo>
                      <a:pt x="15" y="10"/>
                      <a:pt x="16" y="14"/>
                      <a:pt x="17" y="17"/>
                    </a:cubicBezTo>
                    <a:cubicBezTo>
                      <a:pt x="19" y="22"/>
                      <a:pt x="20" y="26"/>
                      <a:pt x="22" y="31"/>
                    </a:cubicBezTo>
                    <a:cubicBezTo>
                      <a:pt x="27" y="22"/>
                      <a:pt x="30" y="14"/>
                      <a:pt x="37" y="6"/>
                    </a:cubicBezTo>
                    <a:cubicBezTo>
                      <a:pt x="41" y="3"/>
                      <a:pt x="45" y="0"/>
                      <a:pt x="52" y="1"/>
                    </a:cubicBezTo>
                    <a:cubicBezTo>
                      <a:pt x="58" y="2"/>
                      <a:pt x="57" y="6"/>
                      <a:pt x="57" y="9"/>
                    </a:cubicBezTo>
                    <a:cubicBezTo>
                      <a:pt x="57" y="18"/>
                      <a:pt x="53" y="26"/>
                      <a:pt x="50" y="35"/>
                    </a:cubicBezTo>
                    <a:cubicBezTo>
                      <a:pt x="57" y="27"/>
                      <a:pt x="64" y="21"/>
                      <a:pt x="72" y="15"/>
                    </a:cubicBezTo>
                    <a:cubicBezTo>
                      <a:pt x="76" y="11"/>
                      <a:pt x="82" y="7"/>
                      <a:pt x="90" y="6"/>
                    </a:cubicBezTo>
                    <a:cubicBezTo>
                      <a:pt x="99" y="4"/>
                      <a:pt x="104" y="6"/>
                      <a:pt x="103" y="12"/>
                    </a:cubicBezTo>
                    <a:cubicBezTo>
                      <a:pt x="103" y="20"/>
                      <a:pt x="96" y="26"/>
                      <a:pt x="90" y="33"/>
                    </a:cubicBezTo>
                    <a:cubicBezTo>
                      <a:pt x="90" y="34"/>
                      <a:pt x="88" y="35"/>
                      <a:pt x="89" y="37"/>
                    </a:cubicBezTo>
                    <a:cubicBezTo>
                      <a:pt x="95" y="34"/>
                      <a:pt x="101" y="31"/>
                      <a:pt x="107" y="28"/>
                    </a:cubicBezTo>
                    <a:cubicBezTo>
                      <a:pt x="111" y="26"/>
                      <a:pt x="117" y="24"/>
                      <a:pt x="122" y="23"/>
                    </a:cubicBezTo>
                    <a:cubicBezTo>
                      <a:pt x="128" y="23"/>
                      <a:pt x="135" y="22"/>
                      <a:pt x="139" y="25"/>
                    </a:cubicBezTo>
                    <a:cubicBezTo>
                      <a:pt x="144" y="28"/>
                      <a:pt x="142" y="31"/>
                      <a:pt x="139" y="34"/>
                    </a:cubicBezTo>
                    <a:cubicBezTo>
                      <a:pt x="135" y="39"/>
                      <a:pt x="130" y="43"/>
                      <a:pt x="126" y="47"/>
                    </a:cubicBezTo>
                    <a:cubicBezTo>
                      <a:pt x="126" y="48"/>
                      <a:pt x="124" y="49"/>
                      <a:pt x="124" y="50"/>
                    </a:cubicBezTo>
                    <a:cubicBezTo>
                      <a:pt x="125" y="49"/>
                      <a:pt x="128" y="49"/>
                      <a:pt x="131" y="48"/>
                    </a:cubicBezTo>
                    <a:cubicBezTo>
                      <a:pt x="133" y="47"/>
                      <a:pt x="136" y="46"/>
                      <a:pt x="139" y="45"/>
                    </a:cubicBezTo>
                    <a:close/>
                  </a:path>
                </a:pathLst>
              </a:custGeom>
              <a:solidFill>
                <a:srgbClr val="83993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66;p61"/>
              <p:cNvSpPr/>
              <p:nvPr/>
            </p:nvSpPr>
            <p:spPr>
              <a:xfrm>
                <a:off x="1258" y="1557"/>
                <a:ext cx="316" cy="84"/>
              </a:xfrm>
              <a:custGeom>
                <a:avLst/>
                <a:gdLst/>
                <a:ahLst/>
                <a:cxnLst/>
                <a:rect l="l" t="t" r="r" b="b"/>
                <a:pathLst>
                  <a:path w="178" h="47" extrusionOk="0">
                    <a:moveTo>
                      <a:pt x="0" y="29"/>
                    </a:moveTo>
                    <a:cubicBezTo>
                      <a:pt x="14" y="10"/>
                      <a:pt x="51" y="0"/>
                      <a:pt x="87" y="5"/>
                    </a:cubicBezTo>
                    <a:cubicBezTo>
                      <a:pt x="95" y="6"/>
                      <a:pt x="102" y="8"/>
                      <a:pt x="111" y="8"/>
                    </a:cubicBezTo>
                    <a:cubicBezTo>
                      <a:pt x="114" y="10"/>
                      <a:pt x="119" y="10"/>
                      <a:pt x="123" y="10"/>
                    </a:cubicBezTo>
                    <a:cubicBezTo>
                      <a:pt x="150" y="9"/>
                      <a:pt x="178" y="25"/>
                      <a:pt x="174" y="41"/>
                    </a:cubicBezTo>
                    <a:cubicBezTo>
                      <a:pt x="170" y="44"/>
                      <a:pt x="165" y="44"/>
                      <a:pt x="159" y="44"/>
                    </a:cubicBezTo>
                    <a:cubicBezTo>
                      <a:pt x="149" y="44"/>
                      <a:pt x="138" y="43"/>
                      <a:pt x="128" y="45"/>
                    </a:cubicBezTo>
                    <a:cubicBezTo>
                      <a:pt x="121" y="45"/>
                      <a:pt x="113" y="47"/>
                      <a:pt x="106" y="46"/>
                    </a:cubicBezTo>
                    <a:cubicBezTo>
                      <a:pt x="92" y="41"/>
                      <a:pt x="77" y="42"/>
                      <a:pt x="63" y="44"/>
                    </a:cubicBezTo>
                    <a:cubicBezTo>
                      <a:pt x="48" y="46"/>
                      <a:pt x="33" y="46"/>
                      <a:pt x="18" y="45"/>
                    </a:cubicBezTo>
                    <a:cubicBezTo>
                      <a:pt x="17" y="44"/>
                      <a:pt x="16" y="44"/>
                      <a:pt x="16" y="44"/>
                    </a:cubicBezTo>
                    <a:cubicBezTo>
                      <a:pt x="19" y="36"/>
                      <a:pt x="8" y="33"/>
                      <a:pt x="0" y="29"/>
                    </a:cubicBezTo>
                    <a:close/>
                  </a:path>
                </a:pathLst>
              </a:custGeom>
              <a:solidFill>
                <a:srgbClr val="8571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67;p61"/>
              <p:cNvSpPr/>
              <p:nvPr/>
            </p:nvSpPr>
            <p:spPr>
              <a:xfrm>
                <a:off x="-272" y="1327"/>
                <a:ext cx="429" cy="232"/>
              </a:xfrm>
              <a:custGeom>
                <a:avLst/>
                <a:gdLst/>
                <a:ahLst/>
                <a:cxnLst/>
                <a:rect l="l" t="t" r="r" b="b"/>
                <a:pathLst>
                  <a:path w="242" h="130" extrusionOk="0">
                    <a:moveTo>
                      <a:pt x="69" y="0"/>
                    </a:moveTo>
                    <a:cubicBezTo>
                      <a:pt x="79" y="14"/>
                      <a:pt x="81" y="28"/>
                      <a:pt x="65" y="43"/>
                    </a:cubicBezTo>
                    <a:cubicBezTo>
                      <a:pt x="55" y="52"/>
                      <a:pt x="65" y="62"/>
                      <a:pt x="72" y="70"/>
                    </a:cubicBezTo>
                    <a:cubicBezTo>
                      <a:pt x="77" y="76"/>
                      <a:pt x="86" y="81"/>
                      <a:pt x="93" y="87"/>
                    </a:cubicBezTo>
                    <a:cubicBezTo>
                      <a:pt x="96" y="90"/>
                      <a:pt x="100" y="90"/>
                      <a:pt x="105" y="89"/>
                    </a:cubicBezTo>
                    <a:cubicBezTo>
                      <a:pt x="135" y="85"/>
                      <a:pt x="159" y="75"/>
                      <a:pt x="182" y="63"/>
                    </a:cubicBezTo>
                    <a:cubicBezTo>
                      <a:pt x="198" y="55"/>
                      <a:pt x="211" y="46"/>
                      <a:pt x="224" y="37"/>
                    </a:cubicBezTo>
                    <a:cubicBezTo>
                      <a:pt x="226" y="36"/>
                      <a:pt x="229" y="34"/>
                      <a:pt x="232" y="34"/>
                    </a:cubicBezTo>
                    <a:cubicBezTo>
                      <a:pt x="235" y="35"/>
                      <a:pt x="239" y="36"/>
                      <a:pt x="242" y="37"/>
                    </a:cubicBezTo>
                    <a:cubicBezTo>
                      <a:pt x="215" y="55"/>
                      <a:pt x="189" y="74"/>
                      <a:pt x="154" y="87"/>
                    </a:cubicBezTo>
                    <a:cubicBezTo>
                      <a:pt x="152" y="87"/>
                      <a:pt x="152" y="88"/>
                      <a:pt x="151" y="89"/>
                    </a:cubicBezTo>
                    <a:cubicBezTo>
                      <a:pt x="145" y="93"/>
                      <a:pt x="137" y="95"/>
                      <a:pt x="129" y="98"/>
                    </a:cubicBezTo>
                    <a:cubicBezTo>
                      <a:pt x="103" y="105"/>
                      <a:pt x="74" y="111"/>
                      <a:pt x="59" y="127"/>
                    </a:cubicBezTo>
                    <a:cubicBezTo>
                      <a:pt x="56" y="130"/>
                      <a:pt x="52" y="130"/>
                      <a:pt x="48" y="130"/>
                    </a:cubicBezTo>
                    <a:cubicBezTo>
                      <a:pt x="31" y="129"/>
                      <a:pt x="16" y="126"/>
                      <a:pt x="0" y="123"/>
                    </a:cubicBezTo>
                    <a:cubicBezTo>
                      <a:pt x="0" y="119"/>
                      <a:pt x="8" y="119"/>
                      <a:pt x="12" y="117"/>
                    </a:cubicBezTo>
                    <a:cubicBezTo>
                      <a:pt x="32" y="105"/>
                      <a:pt x="55" y="98"/>
                      <a:pt x="84" y="94"/>
                    </a:cubicBezTo>
                    <a:cubicBezTo>
                      <a:pt x="59" y="75"/>
                      <a:pt x="53" y="52"/>
                      <a:pt x="39" y="31"/>
                    </a:cubicBezTo>
                    <a:cubicBezTo>
                      <a:pt x="35" y="24"/>
                      <a:pt x="27" y="19"/>
                      <a:pt x="19" y="13"/>
                    </a:cubicBezTo>
                    <a:cubicBezTo>
                      <a:pt x="19" y="13"/>
                      <a:pt x="19" y="13"/>
                      <a:pt x="19" y="13"/>
                    </a:cubicBezTo>
                    <a:cubicBezTo>
                      <a:pt x="26" y="12"/>
                      <a:pt x="32" y="13"/>
                      <a:pt x="37" y="17"/>
                    </a:cubicBezTo>
                    <a:cubicBezTo>
                      <a:pt x="41" y="20"/>
                      <a:pt x="46" y="24"/>
                      <a:pt x="50" y="27"/>
                    </a:cubicBezTo>
                    <a:cubicBezTo>
                      <a:pt x="52" y="29"/>
                      <a:pt x="53" y="31"/>
                      <a:pt x="57" y="31"/>
                    </a:cubicBezTo>
                    <a:cubicBezTo>
                      <a:pt x="61" y="31"/>
                      <a:pt x="62" y="28"/>
                      <a:pt x="63" y="26"/>
                    </a:cubicBezTo>
                    <a:cubicBezTo>
                      <a:pt x="67" y="21"/>
                      <a:pt x="66" y="15"/>
                      <a:pt x="65" y="9"/>
                    </a:cubicBezTo>
                    <a:cubicBezTo>
                      <a:pt x="64" y="6"/>
                      <a:pt x="61" y="3"/>
                      <a:pt x="65" y="0"/>
                    </a:cubicBezTo>
                    <a:cubicBezTo>
                      <a:pt x="66" y="0"/>
                      <a:pt x="68" y="0"/>
                      <a:pt x="69" y="0"/>
                    </a:cubicBezTo>
                    <a:close/>
                  </a:path>
                </a:pathLst>
              </a:custGeom>
              <a:solidFill>
                <a:srgbClr val="C2B7B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68;p61"/>
              <p:cNvSpPr/>
              <p:nvPr/>
            </p:nvSpPr>
            <p:spPr>
              <a:xfrm>
                <a:off x="1476" y="1552"/>
                <a:ext cx="352" cy="94"/>
              </a:xfrm>
              <a:custGeom>
                <a:avLst/>
                <a:gdLst/>
                <a:ahLst/>
                <a:cxnLst/>
                <a:rect l="l" t="t" r="r" b="b"/>
                <a:pathLst>
                  <a:path w="198" h="53" extrusionOk="0">
                    <a:moveTo>
                      <a:pt x="50" y="42"/>
                    </a:moveTo>
                    <a:cubicBezTo>
                      <a:pt x="43" y="39"/>
                      <a:pt x="49" y="35"/>
                      <a:pt x="45" y="31"/>
                    </a:cubicBezTo>
                    <a:cubicBezTo>
                      <a:pt x="35" y="20"/>
                      <a:pt x="19" y="16"/>
                      <a:pt x="0" y="13"/>
                    </a:cubicBezTo>
                    <a:cubicBezTo>
                      <a:pt x="4" y="12"/>
                      <a:pt x="8" y="11"/>
                      <a:pt x="11" y="9"/>
                    </a:cubicBezTo>
                    <a:cubicBezTo>
                      <a:pt x="32" y="0"/>
                      <a:pt x="51" y="0"/>
                      <a:pt x="73" y="7"/>
                    </a:cubicBezTo>
                    <a:cubicBezTo>
                      <a:pt x="84" y="11"/>
                      <a:pt x="95" y="15"/>
                      <a:pt x="104" y="20"/>
                    </a:cubicBezTo>
                    <a:cubicBezTo>
                      <a:pt x="117" y="26"/>
                      <a:pt x="131" y="33"/>
                      <a:pt x="145" y="39"/>
                    </a:cubicBezTo>
                    <a:cubicBezTo>
                      <a:pt x="149" y="41"/>
                      <a:pt x="153" y="40"/>
                      <a:pt x="157" y="39"/>
                    </a:cubicBezTo>
                    <a:cubicBezTo>
                      <a:pt x="167" y="37"/>
                      <a:pt x="178" y="37"/>
                      <a:pt x="188" y="40"/>
                    </a:cubicBezTo>
                    <a:cubicBezTo>
                      <a:pt x="195" y="41"/>
                      <a:pt x="198" y="44"/>
                      <a:pt x="196" y="48"/>
                    </a:cubicBezTo>
                    <a:cubicBezTo>
                      <a:pt x="193" y="53"/>
                      <a:pt x="186" y="52"/>
                      <a:pt x="180" y="51"/>
                    </a:cubicBezTo>
                    <a:cubicBezTo>
                      <a:pt x="149" y="49"/>
                      <a:pt x="117" y="47"/>
                      <a:pt x="86" y="45"/>
                    </a:cubicBezTo>
                    <a:cubicBezTo>
                      <a:pt x="79" y="44"/>
                      <a:pt x="71" y="44"/>
                      <a:pt x="64" y="44"/>
                    </a:cubicBezTo>
                    <a:cubicBezTo>
                      <a:pt x="59" y="44"/>
                      <a:pt x="54" y="44"/>
                      <a:pt x="50" y="42"/>
                    </a:cubicBezTo>
                    <a:close/>
                  </a:path>
                </a:pathLst>
              </a:custGeom>
              <a:solidFill>
                <a:srgbClr val="67544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69;p61"/>
              <p:cNvSpPr/>
              <p:nvPr/>
            </p:nvSpPr>
            <p:spPr>
              <a:xfrm>
                <a:off x="5285" y="1207"/>
                <a:ext cx="323" cy="302"/>
              </a:xfrm>
              <a:custGeom>
                <a:avLst/>
                <a:gdLst/>
                <a:ahLst/>
                <a:cxnLst/>
                <a:rect l="l" t="t" r="r" b="b"/>
                <a:pathLst>
                  <a:path w="182" h="169" extrusionOk="0">
                    <a:moveTo>
                      <a:pt x="10" y="62"/>
                    </a:moveTo>
                    <a:cubicBezTo>
                      <a:pt x="17" y="69"/>
                      <a:pt x="15" y="77"/>
                      <a:pt x="19" y="84"/>
                    </a:cubicBezTo>
                    <a:cubicBezTo>
                      <a:pt x="24" y="91"/>
                      <a:pt x="20" y="99"/>
                      <a:pt x="24" y="107"/>
                    </a:cubicBezTo>
                    <a:cubicBezTo>
                      <a:pt x="25" y="110"/>
                      <a:pt x="26" y="111"/>
                      <a:pt x="32" y="110"/>
                    </a:cubicBezTo>
                    <a:cubicBezTo>
                      <a:pt x="79" y="102"/>
                      <a:pt x="117" y="87"/>
                      <a:pt x="133" y="58"/>
                    </a:cubicBezTo>
                    <a:cubicBezTo>
                      <a:pt x="141" y="43"/>
                      <a:pt x="151" y="28"/>
                      <a:pt x="156" y="12"/>
                    </a:cubicBezTo>
                    <a:cubicBezTo>
                      <a:pt x="162" y="8"/>
                      <a:pt x="169" y="3"/>
                      <a:pt x="178" y="0"/>
                    </a:cubicBezTo>
                    <a:cubicBezTo>
                      <a:pt x="182" y="4"/>
                      <a:pt x="175" y="6"/>
                      <a:pt x="173" y="9"/>
                    </a:cubicBezTo>
                    <a:cubicBezTo>
                      <a:pt x="164" y="30"/>
                      <a:pt x="151" y="51"/>
                      <a:pt x="136" y="71"/>
                    </a:cubicBezTo>
                    <a:cubicBezTo>
                      <a:pt x="124" y="87"/>
                      <a:pt x="102" y="100"/>
                      <a:pt x="76" y="111"/>
                    </a:cubicBezTo>
                    <a:cubicBezTo>
                      <a:pt x="61" y="117"/>
                      <a:pt x="47" y="123"/>
                      <a:pt x="31" y="128"/>
                    </a:cubicBezTo>
                    <a:cubicBezTo>
                      <a:pt x="20" y="131"/>
                      <a:pt x="20" y="138"/>
                      <a:pt x="18" y="143"/>
                    </a:cubicBezTo>
                    <a:cubicBezTo>
                      <a:pt x="15" y="150"/>
                      <a:pt x="12" y="157"/>
                      <a:pt x="6" y="164"/>
                    </a:cubicBezTo>
                    <a:cubicBezTo>
                      <a:pt x="6" y="164"/>
                      <a:pt x="7" y="165"/>
                      <a:pt x="7" y="165"/>
                    </a:cubicBezTo>
                    <a:cubicBezTo>
                      <a:pt x="7" y="169"/>
                      <a:pt x="4" y="169"/>
                      <a:pt x="0" y="168"/>
                    </a:cubicBezTo>
                    <a:cubicBezTo>
                      <a:pt x="1" y="159"/>
                      <a:pt x="6" y="151"/>
                      <a:pt x="10" y="142"/>
                    </a:cubicBezTo>
                    <a:cubicBezTo>
                      <a:pt x="11" y="138"/>
                      <a:pt x="12" y="135"/>
                      <a:pt x="12" y="131"/>
                    </a:cubicBezTo>
                    <a:cubicBezTo>
                      <a:pt x="13" y="108"/>
                      <a:pt x="11" y="86"/>
                      <a:pt x="5" y="64"/>
                    </a:cubicBezTo>
                    <a:cubicBezTo>
                      <a:pt x="7" y="63"/>
                      <a:pt x="8" y="63"/>
                      <a:pt x="10" y="62"/>
                    </a:cubicBezTo>
                    <a:close/>
                  </a:path>
                </a:pathLst>
              </a:custGeom>
              <a:solidFill>
                <a:srgbClr val="C1B7B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70;p61"/>
              <p:cNvSpPr/>
              <p:nvPr/>
            </p:nvSpPr>
            <p:spPr>
              <a:xfrm>
                <a:off x="2829" y="1405"/>
                <a:ext cx="155" cy="218"/>
              </a:xfrm>
              <a:custGeom>
                <a:avLst/>
                <a:gdLst/>
                <a:ahLst/>
                <a:cxnLst/>
                <a:rect l="l" t="t" r="r" b="b"/>
                <a:pathLst>
                  <a:path w="87" h="122" extrusionOk="0">
                    <a:moveTo>
                      <a:pt x="55" y="0"/>
                    </a:moveTo>
                    <a:cubicBezTo>
                      <a:pt x="57" y="6"/>
                      <a:pt x="54" y="11"/>
                      <a:pt x="53" y="17"/>
                    </a:cubicBezTo>
                    <a:cubicBezTo>
                      <a:pt x="49" y="33"/>
                      <a:pt x="60" y="48"/>
                      <a:pt x="70" y="63"/>
                    </a:cubicBezTo>
                    <a:cubicBezTo>
                      <a:pt x="81" y="80"/>
                      <a:pt x="87" y="97"/>
                      <a:pt x="82" y="115"/>
                    </a:cubicBezTo>
                    <a:cubicBezTo>
                      <a:pt x="81" y="118"/>
                      <a:pt x="77" y="120"/>
                      <a:pt x="74" y="122"/>
                    </a:cubicBezTo>
                    <a:cubicBezTo>
                      <a:pt x="66" y="122"/>
                      <a:pt x="59" y="120"/>
                      <a:pt x="55" y="116"/>
                    </a:cubicBezTo>
                    <a:cubicBezTo>
                      <a:pt x="71" y="89"/>
                      <a:pt x="60" y="65"/>
                      <a:pt x="38" y="42"/>
                    </a:cubicBezTo>
                    <a:cubicBezTo>
                      <a:pt x="26" y="30"/>
                      <a:pt x="18" y="17"/>
                      <a:pt x="2" y="8"/>
                    </a:cubicBezTo>
                    <a:cubicBezTo>
                      <a:pt x="0" y="6"/>
                      <a:pt x="3" y="6"/>
                      <a:pt x="5" y="6"/>
                    </a:cubicBezTo>
                    <a:cubicBezTo>
                      <a:pt x="8" y="7"/>
                      <a:pt x="10" y="9"/>
                      <a:pt x="14" y="9"/>
                    </a:cubicBezTo>
                    <a:cubicBezTo>
                      <a:pt x="25" y="13"/>
                      <a:pt x="28" y="21"/>
                      <a:pt x="36" y="27"/>
                    </a:cubicBezTo>
                    <a:cubicBezTo>
                      <a:pt x="44" y="18"/>
                      <a:pt x="41" y="8"/>
                      <a:pt x="48" y="0"/>
                    </a:cubicBezTo>
                    <a:cubicBezTo>
                      <a:pt x="50" y="0"/>
                      <a:pt x="53" y="0"/>
                      <a:pt x="55" y="0"/>
                    </a:cubicBezTo>
                    <a:close/>
                  </a:path>
                </a:pathLst>
              </a:custGeom>
              <a:solidFill>
                <a:srgbClr val="C1B7B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71;p61"/>
              <p:cNvSpPr/>
              <p:nvPr/>
            </p:nvSpPr>
            <p:spPr>
              <a:xfrm>
                <a:off x="4140" y="1366"/>
                <a:ext cx="207" cy="177"/>
              </a:xfrm>
              <a:custGeom>
                <a:avLst/>
                <a:gdLst/>
                <a:ahLst/>
                <a:cxnLst/>
                <a:rect l="l" t="t" r="r" b="b"/>
                <a:pathLst>
                  <a:path w="117" h="99" extrusionOk="0">
                    <a:moveTo>
                      <a:pt x="99" y="95"/>
                    </a:moveTo>
                    <a:cubicBezTo>
                      <a:pt x="104" y="83"/>
                      <a:pt x="105" y="71"/>
                      <a:pt x="101" y="59"/>
                    </a:cubicBezTo>
                    <a:cubicBezTo>
                      <a:pt x="100" y="56"/>
                      <a:pt x="99" y="54"/>
                      <a:pt x="95" y="54"/>
                    </a:cubicBezTo>
                    <a:cubicBezTo>
                      <a:pt x="70" y="54"/>
                      <a:pt x="52" y="45"/>
                      <a:pt x="34" y="37"/>
                    </a:cubicBezTo>
                    <a:cubicBezTo>
                      <a:pt x="23" y="32"/>
                      <a:pt x="11" y="31"/>
                      <a:pt x="0" y="28"/>
                    </a:cubicBezTo>
                    <a:cubicBezTo>
                      <a:pt x="0" y="26"/>
                      <a:pt x="2" y="25"/>
                      <a:pt x="5" y="25"/>
                    </a:cubicBezTo>
                    <a:cubicBezTo>
                      <a:pt x="22" y="22"/>
                      <a:pt x="33" y="29"/>
                      <a:pt x="44" y="34"/>
                    </a:cubicBezTo>
                    <a:cubicBezTo>
                      <a:pt x="58" y="40"/>
                      <a:pt x="72" y="45"/>
                      <a:pt x="91" y="45"/>
                    </a:cubicBezTo>
                    <a:cubicBezTo>
                      <a:pt x="87" y="35"/>
                      <a:pt x="78" y="26"/>
                      <a:pt x="71" y="17"/>
                    </a:cubicBezTo>
                    <a:cubicBezTo>
                      <a:pt x="69" y="15"/>
                      <a:pt x="64" y="13"/>
                      <a:pt x="67" y="10"/>
                    </a:cubicBezTo>
                    <a:cubicBezTo>
                      <a:pt x="67" y="6"/>
                      <a:pt x="71" y="3"/>
                      <a:pt x="75" y="0"/>
                    </a:cubicBezTo>
                    <a:cubicBezTo>
                      <a:pt x="87" y="11"/>
                      <a:pt x="95" y="24"/>
                      <a:pt x="104" y="37"/>
                    </a:cubicBezTo>
                    <a:cubicBezTo>
                      <a:pt x="117" y="54"/>
                      <a:pt x="116" y="72"/>
                      <a:pt x="115" y="91"/>
                    </a:cubicBezTo>
                    <a:cubicBezTo>
                      <a:pt x="115" y="92"/>
                      <a:pt x="114" y="94"/>
                      <a:pt x="113" y="96"/>
                    </a:cubicBezTo>
                    <a:cubicBezTo>
                      <a:pt x="108" y="98"/>
                      <a:pt x="103" y="99"/>
                      <a:pt x="99" y="95"/>
                    </a:cubicBezTo>
                    <a:close/>
                  </a:path>
                </a:pathLst>
              </a:custGeom>
              <a:solidFill>
                <a:srgbClr val="C2B8B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72;p61"/>
              <p:cNvSpPr/>
              <p:nvPr/>
            </p:nvSpPr>
            <p:spPr>
              <a:xfrm>
                <a:off x="4148" y="1384"/>
                <a:ext cx="164" cy="69"/>
              </a:xfrm>
              <a:custGeom>
                <a:avLst/>
                <a:gdLst/>
                <a:ahLst/>
                <a:cxnLst/>
                <a:rect l="l" t="t" r="r" b="b"/>
                <a:pathLst>
                  <a:path w="92" h="39" extrusionOk="0">
                    <a:moveTo>
                      <a:pt x="62" y="0"/>
                    </a:moveTo>
                    <a:cubicBezTo>
                      <a:pt x="71" y="10"/>
                      <a:pt x="82" y="21"/>
                      <a:pt x="88" y="33"/>
                    </a:cubicBezTo>
                    <a:cubicBezTo>
                      <a:pt x="89" y="34"/>
                      <a:pt x="92" y="36"/>
                      <a:pt x="89" y="38"/>
                    </a:cubicBezTo>
                    <a:cubicBezTo>
                      <a:pt x="86" y="39"/>
                      <a:pt x="83" y="37"/>
                      <a:pt x="80" y="37"/>
                    </a:cubicBezTo>
                    <a:cubicBezTo>
                      <a:pt x="61" y="36"/>
                      <a:pt x="47" y="29"/>
                      <a:pt x="33" y="23"/>
                    </a:cubicBezTo>
                    <a:cubicBezTo>
                      <a:pt x="24" y="18"/>
                      <a:pt x="13" y="15"/>
                      <a:pt x="0" y="15"/>
                    </a:cubicBezTo>
                    <a:cubicBezTo>
                      <a:pt x="5" y="10"/>
                      <a:pt x="13" y="8"/>
                      <a:pt x="23" y="6"/>
                    </a:cubicBezTo>
                    <a:cubicBezTo>
                      <a:pt x="36" y="4"/>
                      <a:pt x="49" y="2"/>
                      <a:pt x="62" y="0"/>
                    </a:cubicBezTo>
                    <a:close/>
                  </a:path>
                </a:pathLst>
              </a:custGeom>
              <a:solidFill>
                <a:srgbClr val="D8CFC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73;p61"/>
              <p:cNvSpPr/>
              <p:nvPr/>
            </p:nvSpPr>
            <p:spPr>
              <a:xfrm>
                <a:off x="4662" y="1541"/>
                <a:ext cx="168" cy="66"/>
              </a:xfrm>
              <a:custGeom>
                <a:avLst/>
                <a:gdLst/>
                <a:ahLst/>
                <a:cxnLst/>
                <a:rect l="l" t="t" r="r" b="b"/>
                <a:pathLst>
                  <a:path w="95" h="37" extrusionOk="0">
                    <a:moveTo>
                      <a:pt x="95" y="18"/>
                    </a:moveTo>
                    <a:cubicBezTo>
                      <a:pt x="81" y="20"/>
                      <a:pt x="69" y="24"/>
                      <a:pt x="59" y="30"/>
                    </a:cubicBezTo>
                    <a:cubicBezTo>
                      <a:pt x="57" y="31"/>
                      <a:pt x="56" y="31"/>
                      <a:pt x="54" y="32"/>
                    </a:cubicBezTo>
                    <a:cubicBezTo>
                      <a:pt x="41" y="32"/>
                      <a:pt x="28" y="33"/>
                      <a:pt x="16" y="36"/>
                    </a:cubicBezTo>
                    <a:cubicBezTo>
                      <a:pt x="14" y="37"/>
                      <a:pt x="12" y="36"/>
                      <a:pt x="10" y="36"/>
                    </a:cubicBezTo>
                    <a:cubicBezTo>
                      <a:pt x="0" y="28"/>
                      <a:pt x="13" y="28"/>
                      <a:pt x="19" y="27"/>
                    </a:cubicBezTo>
                    <a:cubicBezTo>
                      <a:pt x="18" y="24"/>
                      <a:pt x="10" y="22"/>
                      <a:pt x="14" y="20"/>
                    </a:cubicBezTo>
                    <a:cubicBezTo>
                      <a:pt x="22" y="17"/>
                      <a:pt x="30" y="21"/>
                      <a:pt x="38" y="23"/>
                    </a:cubicBezTo>
                    <a:cubicBezTo>
                      <a:pt x="35" y="17"/>
                      <a:pt x="32" y="12"/>
                      <a:pt x="36" y="7"/>
                    </a:cubicBezTo>
                    <a:cubicBezTo>
                      <a:pt x="38" y="5"/>
                      <a:pt x="40" y="5"/>
                      <a:pt x="44" y="5"/>
                    </a:cubicBezTo>
                    <a:cubicBezTo>
                      <a:pt x="49" y="8"/>
                      <a:pt x="53" y="11"/>
                      <a:pt x="57" y="15"/>
                    </a:cubicBezTo>
                    <a:cubicBezTo>
                      <a:pt x="56" y="12"/>
                      <a:pt x="56" y="9"/>
                      <a:pt x="56" y="6"/>
                    </a:cubicBezTo>
                    <a:cubicBezTo>
                      <a:pt x="56" y="5"/>
                      <a:pt x="54" y="2"/>
                      <a:pt x="59" y="1"/>
                    </a:cubicBezTo>
                    <a:cubicBezTo>
                      <a:pt x="64" y="0"/>
                      <a:pt x="66" y="3"/>
                      <a:pt x="68" y="5"/>
                    </a:cubicBezTo>
                    <a:cubicBezTo>
                      <a:pt x="70" y="8"/>
                      <a:pt x="72" y="11"/>
                      <a:pt x="75" y="15"/>
                    </a:cubicBezTo>
                    <a:cubicBezTo>
                      <a:pt x="80" y="14"/>
                      <a:pt x="82" y="10"/>
                      <a:pt x="88" y="10"/>
                    </a:cubicBezTo>
                    <a:cubicBezTo>
                      <a:pt x="95" y="11"/>
                      <a:pt x="91" y="16"/>
                      <a:pt x="95" y="18"/>
                    </a:cubicBezTo>
                    <a:close/>
                  </a:path>
                </a:pathLst>
              </a:custGeom>
              <a:solidFill>
                <a:srgbClr val="82973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74;p61"/>
              <p:cNvSpPr/>
              <p:nvPr/>
            </p:nvSpPr>
            <p:spPr>
              <a:xfrm>
                <a:off x="-239" y="1327"/>
                <a:ext cx="98" cy="60"/>
              </a:xfrm>
              <a:custGeom>
                <a:avLst/>
                <a:gdLst/>
                <a:ahLst/>
                <a:cxnLst/>
                <a:rect l="l" t="t" r="r" b="b"/>
                <a:pathLst>
                  <a:path w="55" h="34" extrusionOk="0">
                    <a:moveTo>
                      <a:pt x="46" y="0"/>
                    </a:moveTo>
                    <a:cubicBezTo>
                      <a:pt x="49" y="9"/>
                      <a:pt x="55" y="19"/>
                      <a:pt x="46" y="29"/>
                    </a:cubicBezTo>
                    <a:cubicBezTo>
                      <a:pt x="44" y="31"/>
                      <a:pt x="44" y="33"/>
                      <a:pt x="40" y="33"/>
                    </a:cubicBezTo>
                    <a:cubicBezTo>
                      <a:pt x="35" y="34"/>
                      <a:pt x="32" y="32"/>
                      <a:pt x="29" y="30"/>
                    </a:cubicBezTo>
                    <a:cubicBezTo>
                      <a:pt x="25" y="26"/>
                      <a:pt x="22" y="22"/>
                      <a:pt x="18" y="19"/>
                    </a:cubicBezTo>
                    <a:cubicBezTo>
                      <a:pt x="13" y="16"/>
                      <a:pt x="8" y="13"/>
                      <a:pt x="0" y="13"/>
                    </a:cubicBezTo>
                    <a:cubicBezTo>
                      <a:pt x="12" y="10"/>
                      <a:pt x="23" y="5"/>
                      <a:pt x="34" y="1"/>
                    </a:cubicBezTo>
                    <a:cubicBezTo>
                      <a:pt x="38" y="0"/>
                      <a:pt x="42" y="0"/>
                      <a:pt x="46" y="0"/>
                    </a:cubicBezTo>
                    <a:close/>
                  </a:path>
                </a:pathLst>
              </a:custGeom>
              <a:solidFill>
                <a:srgbClr val="D8CEC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75;p61"/>
              <p:cNvSpPr/>
              <p:nvPr/>
            </p:nvSpPr>
            <p:spPr>
              <a:xfrm>
                <a:off x="2854" y="1400"/>
                <a:ext cx="60" cy="59"/>
              </a:xfrm>
              <a:custGeom>
                <a:avLst/>
                <a:gdLst/>
                <a:ahLst/>
                <a:cxnLst/>
                <a:rect l="l" t="t" r="r" b="b"/>
                <a:pathLst>
                  <a:path w="34" h="33" extrusionOk="0">
                    <a:moveTo>
                      <a:pt x="34" y="3"/>
                    </a:moveTo>
                    <a:cubicBezTo>
                      <a:pt x="34" y="12"/>
                      <a:pt x="30" y="21"/>
                      <a:pt x="27" y="30"/>
                    </a:cubicBezTo>
                    <a:cubicBezTo>
                      <a:pt x="26" y="31"/>
                      <a:pt x="26" y="33"/>
                      <a:pt x="23" y="33"/>
                    </a:cubicBezTo>
                    <a:cubicBezTo>
                      <a:pt x="21" y="33"/>
                      <a:pt x="19" y="32"/>
                      <a:pt x="18" y="30"/>
                    </a:cubicBezTo>
                    <a:cubicBezTo>
                      <a:pt x="12" y="24"/>
                      <a:pt x="6" y="18"/>
                      <a:pt x="0" y="12"/>
                    </a:cubicBezTo>
                    <a:cubicBezTo>
                      <a:pt x="8" y="4"/>
                      <a:pt x="19" y="0"/>
                      <a:pt x="34" y="3"/>
                    </a:cubicBezTo>
                    <a:close/>
                  </a:path>
                </a:pathLst>
              </a:custGeom>
              <a:solidFill>
                <a:srgbClr val="D8CEC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" name="Google Shape;76;p61"/>
              <p:cNvSpPr/>
              <p:nvPr/>
            </p:nvSpPr>
            <p:spPr>
              <a:xfrm>
                <a:off x="1856" y="1612"/>
                <a:ext cx="32" cy="13"/>
              </a:xfrm>
              <a:custGeom>
                <a:avLst/>
                <a:gdLst/>
                <a:ahLst/>
                <a:cxnLst/>
                <a:rect l="l" t="t" r="r" b="b"/>
                <a:pathLst>
                  <a:path w="18" h="7" extrusionOk="0">
                    <a:moveTo>
                      <a:pt x="18" y="1"/>
                    </a:moveTo>
                    <a:cubicBezTo>
                      <a:pt x="13" y="3"/>
                      <a:pt x="8" y="5"/>
                      <a:pt x="3" y="7"/>
                    </a:cubicBezTo>
                    <a:cubicBezTo>
                      <a:pt x="2" y="7"/>
                      <a:pt x="1" y="6"/>
                      <a:pt x="0" y="6"/>
                    </a:cubicBezTo>
                    <a:cubicBezTo>
                      <a:pt x="5" y="4"/>
                      <a:pt x="9" y="2"/>
                      <a:pt x="13" y="0"/>
                    </a:cubicBezTo>
                    <a:cubicBezTo>
                      <a:pt x="15" y="0"/>
                      <a:pt x="16" y="1"/>
                      <a:pt x="18" y="1"/>
                    </a:cubicBezTo>
                    <a:close/>
                  </a:path>
                </a:pathLst>
              </a:custGeom>
              <a:solidFill>
                <a:srgbClr val="D8CEC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" name="Google Shape;77;p61"/>
              <p:cNvSpPr/>
              <p:nvPr/>
            </p:nvSpPr>
            <p:spPr>
              <a:xfrm>
                <a:off x="-775" y="1818"/>
                <a:ext cx="1985" cy="230"/>
              </a:xfrm>
              <a:custGeom>
                <a:avLst/>
                <a:gdLst/>
                <a:ahLst/>
                <a:cxnLst/>
                <a:rect l="l" t="t" r="r" b="b"/>
                <a:pathLst>
                  <a:path w="1118" h="129" extrusionOk="0">
                    <a:moveTo>
                      <a:pt x="0" y="127"/>
                    </a:moveTo>
                    <a:cubicBezTo>
                      <a:pt x="6" y="121"/>
                      <a:pt x="15" y="119"/>
                      <a:pt x="27" y="119"/>
                    </a:cubicBezTo>
                    <a:cubicBezTo>
                      <a:pt x="37" y="119"/>
                      <a:pt x="47" y="117"/>
                      <a:pt x="55" y="112"/>
                    </a:cubicBezTo>
                    <a:cubicBezTo>
                      <a:pt x="60" y="109"/>
                      <a:pt x="62" y="106"/>
                      <a:pt x="58" y="102"/>
                    </a:cubicBezTo>
                    <a:cubicBezTo>
                      <a:pt x="54" y="96"/>
                      <a:pt x="56" y="92"/>
                      <a:pt x="67" y="88"/>
                    </a:cubicBezTo>
                    <a:cubicBezTo>
                      <a:pt x="60" y="94"/>
                      <a:pt x="65" y="98"/>
                      <a:pt x="70" y="102"/>
                    </a:cubicBezTo>
                    <a:cubicBezTo>
                      <a:pt x="75" y="106"/>
                      <a:pt x="82" y="107"/>
                      <a:pt x="90" y="107"/>
                    </a:cubicBezTo>
                    <a:cubicBezTo>
                      <a:pt x="111" y="108"/>
                      <a:pt x="131" y="107"/>
                      <a:pt x="151" y="104"/>
                    </a:cubicBezTo>
                    <a:cubicBezTo>
                      <a:pt x="159" y="103"/>
                      <a:pt x="167" y="101"/>
                      <a:pt x="168" y="95"/>
                    </a:cubicBezTo>
                    <a:cubicBezTo>
                      <a:pt x="169" y="87"/>
                      <a:pt x="163" y="83"/>
                      <a:pt x="152" y="81"/>
                    </a:cubicBezTo>
                    <a:cubicBezTo>
                      <a:pt x="137" y="78"/>
                      <a:pt x="121" y="78"/>
                      <a:pt x="105" y="80"/>
                    </a:cubicBezTo>
                    <a:cubicBezTo>
                      <a:pt x="96" y="81"/>
                      <a:pt x="86" y="82"/>
                      <a:pt x="73" y="84"/>
                    </a:cubicBezTo>
                    <a:cubicBezTo>
                      <a:pt x="84" y="78"/>
                      <a:pt x="88" y="72"/>
                      <a:pt x="106" y="75"/>
                    </a:cubicBezTo>
                    <a:cubicBezTo>
                      <a:pt x="119" y="77"/>
                      <a:pt x="134" y="75"/>
                      <a:pt x="148" y="75"/>
                    </a:cubicBezTo>
                    <a:cubicBezTo>
                      <a:pt x="154" y="76"/>
                      <a:pt x="159" y="74"/>
                      <a:pt x="160" y="71"/>
                    </a:cubicBezTo>
                    <a:cubicBezTo>
                      <a:pt x="161" y="67"/>
                      <a:pt x="156" y="64"/>
                      <a:pt x="151" y="63"/>
                    </a:cubicBezTo>
                    <a:cubicBezTo>
                      <a:pt x="140" y="61"/>
                      <a:pt x="130" y="60"/>
                      <a:pt x="121" y="59"/>
                    </a:cubicBezTo>
                    <a:cubicBezTo>
                      <a:pt x="134" y="51"/>
                      <a:pt x="147" y="44"/>
                      <a:pt x="160" y="36"/>
                    </a:cubicBezTo>
                    <a:cubicBezTo>
                      <a:pt x="170" y="45"/>
                      <a:pt x="202" y="49"/>
                      <a:pt x="219" y="42"/>
                    </a:cubicBezTo>
                    <a:cubicBezTo>
                      <a:pt x="225" y="39"/>
                      <a:pt x="228" y="34"/>
                      <a:pt x="225" y="30"/>
                    </a:cubicBezTo>
                    <a:cubicBezTo>
                      <a:pt x="221" y="26"/>
                      <a:pt x="213" y="22"/>
                      <a:pt x="204" y="23"/>
                    </a:cubicBezTo>
                    <a:cubicBezTo>
                      <a:pt x="194" y="23"/>
                      <a:pt x="185" y="25"/>
                      <a:pt x="175" y="26"/>
                    </a:cubicBezTo>
                    <a:cubicBezTo>
                      <a:pt x="179" y="21"/>
                      <a:pt x="187" y="19"/>
                      <a:pt x="189" y="14"/>
                    </a:cubicBezTo>
                    <a:cubicBezTo>
                      <a:pt x="195" y="9"/>
                      <a:pt x="204" y="6"/>
                      <a:pt x="214" y="5"/>
                    </a:cubicBezTo>
                    <a:cubicBezTo>
                      <a:pt x="222" y="5"/>
                      <a:pt x="229" y="0"/>
                      <a:pt x="237" y="3"/>
                    </a:cubicBezTo>
                    <a:cubicBezTo>
                      <a:pt x="242" y="5"/>
                      <a:pt x="241" y="7"/>
                      <a:pt x="239" y="9"/>
                    </a:cubicBezTo>
                    <a:cubicBezTo>
                      <a:pt x="232" y="13"/>
                      <a:pt x="237" y="14"/>
                      <a:pt x="244" y="15"/>
                    </a:cubicBezTo>
                    <a:cubicBezTo>
                      <a:pt x="249" y="15"/>
                      <a:pt x="254" y="15"/>
                      <a:pt x="259" y="16"/>
                    </a:cubicBezTo>
                    <a:cubicBezTo>
                      <a:pt x="262" y="17"/>
                      <a:pt x="264" y="18"/>
                      <a:pt x="263" y="19"/>
                    </a:cubicBezTo>
                    <a:cubicBezTo>
                      <a:pt x="263" y="20"/>
                      <a:pt x="261" y="21"/>
                      <a:pt x="259" y="21"/>
                    </a:cubicBezTo>
                    <a:cubicBezTo>
                      <a:pt x="258" y="22"/>
                      <a:pt x="259" y="21"/>
                      <a:pt x="258" y="21"/>
                    </a:cubicBezTo>
                    <a:cubicBezTo>
                      <a:pt x="252" y="22"/>
                      <a:pt x="245" y="23"/>
                      <a:pt x="246" y="28"/>
                    </a:cubicBezTo>
                    <a:cubicBezTo>
                      <a:pt x="248" y="32"/>
                      <a:pt x="256" y="32"/>
                      <a:pt x="262" y="32"/>
                    </a:cubicBezTo>
                    <a:cubicBezTo>
                      <a:pt x="265" y="32"/>
                      <a:pt x="267" y="32"/>
                      <a:pt x="269" y="31"/>
                    </a:cubicBezTo>
                    <a:cubicBezTo>
                      <a:pt x="280" y="27"/>
                      <a:pt x="288" y="30"/>
                      <a:pt x="295" y="35"/>
                    </a:cubicBezTo>
                    <a:cubicBezTo>
                      <a:pt x="299" y="37"/>
                      <a:pt x="303" y="40"/>
                      <a:pt x="307" y="42"/>
                    </a:cubicBezTo>
                    <a:cubicBezTo>
                      <a:pt x="312" y="45"/>
                      <a:pt x="314" y="47"/>
                      <a:pt x="312" y="51"/>
                    </a:cubicBezTo>
                    <a:cubicBezTo>
                      <a:pt x="308" y="59"/>
                      <a:pt x="313" y="63"/>
                      <a:pt x="326" y="65"/>
                    </a:cubicBezTo>
                    <a:cubicBezTo>
                      <a:pt x="332" y="66"/>
                      <a:pt x="338" y="66"/>
                      <a:pt x="344" y="66"/>
                    </a:cubicBezTo>
                    <a:cubicBezTo>
                      <a:pt x="350" y="67"/>
                      <a:pt x="356" y="69"/>
                      <a:pt x="357" y="72"/>
                    </a:cubicBezTo>
                    <a:cubicBezTo>
                      <a:pt x="358" y="76"/>
                      <a:pt x="351" y="76"/>
                      <a:pt x="347" y="78"/>
                    </a:cubicBezTo>
                    <a:cubicBezTo>
                      <a:pt x="345" y="78"/>
                      <a:pt x="343" y="79"/>
                      <a:pt x="341" y="80"/>
                    </a:cubicBezTo>
                    <a:cubicBezTo>
                      <a:pt x="334" y="83"/>
                      <a:pt x="334" y="86"/>
                      <a:pt x="343" y="88"/>
                    </a:cubicBezTo>
                    <a:cubicBezTo>
                      <a:pt x="357" y="92"/>
                      <a:pt x="373" y="95"/>
                      <a:pt x="389" y="96"/>
                    </a:cubicBezTo>
                    <a:cubicBezTo>
                      <a:pt x="393" y="96"/>
                      <a:pt x="398" y="96"/>
                      <a:pt x="400" y="98"/>
                    </a:cubicBezTo>
                    <a:cubicBezTo>
                      <a:pt x="401" y="101"/>
                      <a:pt x="397" y="102"/>
                      <a:pt x="395" y="104"/>
                    </a:cubicBezTo>
                    <a:cubicBezTo>
                      <a:pt x="388" y="108"/>
                      <a:pt x="382" y="111"/>
                      <a:pt x="375" y="116"/>
                    </a:cubicBezTo>
                    <a:cubicBezTo>
                      <a:pt x="391" y="120"/>
                      <a:pt x="406" y="120"/>
                      <a:pt x="420" y="117"/>
                    </a:cubicBezTo>
                    <a:cubicBezTo>
                      <a:pt x="429" y="115"/>
                      <a:pt x="434" y="115"/>
                      <a:pt x="439" y="120"/>
                    </a:cubicBezTo>
                    <a:cubicBezTo>
                      <a:pt x="440" y="120"/>
                      <a:pt x="441" y="121"/>
                      <a:pt x="442" y="121"/>
                    </a:cubicBezTo>
                    <a:cubicBezTo>
                      <a:pt x="446" y="123"/>
                      <a:pt x="447" y="121"/>
                      <a:pt x="447" y="119"/>
                    </a:cubicBezTo>
                    <a:cubicBezTo>
                      <a:pt x="457" y="119"/>
                      <a:pt x="466" y="120"/>
                      <a:pt x="475" y="120"/>
                    </a:cubicBezTo>
                    <a:cubicBezTo>
                      <a:pt x="484" y="121"/>
                      <a:pt x="493" y="121"/>
                      <a:pt x="502" y="121"/>
                    </a:cubicBezTo>
                    <a:cubicBezTo>
                      <a:pt x="507" y="121"/>
                      <a:pt x="512" y="119"/>
                      <a:pt x="513" y="116"/>
                    </a:cubicBezTo>
                    <a:cubicBezTo>
                      <a:pt x="514" y="112"/>
                      <a:pt x="510" y="109"/>
                      <a:pt x="504" y="109"/>
                    </a:cubicBezTo>
                    <a:cubicBezTo>
                      <a:pt x="492" y="108"/>
                      <a:pt x="480" y="106"/>
                      <a:pt x="468" y="107"/>
                    </a:cubicBezTo>
                    <a:cubicBezTo>
                      <a:pt x="456" y="108"/>
                      <a:pt x="449" y="112"/>
                      <a:pt x="447" y="119"/>
                    </a:cubicBezTo>
                    <a:cubicBezTo>
                      <a:pt x="444" y="121"/>
                      <a:pt x="442" y="121"/>
                      <a:pt x="439" y="119"/>
                    </a:cubicBezTo>
                    <a:cubicBezTo>
                      <a:pt x="430" y="114"/>
                      <a:pt x="420" y="109"/>
                      <a:pt x="411" y="103"/>
                    </a:cubicBezTo>
                    <a:cubicBezTo>
                      <a:pt x="407" y="100"/>
                      <a:pt x="405" y="98"/>
                      <a:pt x="411" y="95"/>
                    </a:cubicBezTo>
                    <a:cubicBezTo>
                      <a:pt x="421" y="90"/>
                      <a:pt x="427" y="82"/>
                      <a:pt x="439" y="79"/>
                    </a:cubicBezTo>
                    <a:cubicBezTo>
                      <a:pt x="455" y="77"/>
                      <a:pt x="471" y="78"/>
                      <a:pt x="486" y="75"/>
                    </a:cubicBezTo>
                    <a:cubicBezTo>
                      <a:pt x="500" y="73"/>
                      <a:pt x="513" y="70"/>
                      <a:pt x="526" y="67"/>
                    </a:cubicBezTo>
                    <a:cubicBezTo>
                      <a:pt x="536" y="64"/>
                      <a:pt x="544" y="61"/>
                      <a:pt x="544" y="54"/>
                    </a:cubicBezTo>
                    <a:cubicBezTo>
                      <a:pt x="545" y="48"/>
                      <a:pt x="539" y="43"/>
                      <a:pt x="529" y="39"/>
                    </a:cubicBezTo>
                    <a:cubicBezTo>
                      <a:pt x="525" y="38"/>
                      <a:pt x="519" y="37"/>
                      <a:pt x="519" y="33"/>
                    </a:cubicBezTo>
                    <a:cubicBezTo>
                      <a:pt x="520" y="30"/>
                      <a:pt x="524" y="28"/>
                      <a:pt x="528" y="27"/>
                    </a:cubicBezTo>
                    <a:cubicBezTo>
                      <a:pt x="534" y="25"/>
                      <a:pt x="542" y="25"/>
                      <a:pt x="549" y="25"/>
                    </a:cubicBezTo>
                    <a:cubicBezTo>
                      <a:pt x="558" y="23"/>
                      <a:pt x="567" y="23"/>
                      <a:pt x="576" y="23"/>
                    </a:cubicBezTo>
                    <a:cubicBezTo>
                      <a:pt x="594" y="23"/>
                      <a:pt x="613" y="24"/>
                      <a:pt x="631" y="23"/>
                    </a:cubicBezTo>
                    <a:cubicBezTo>
                      <a:pt x="637" y="22"/>
                      <a:pt x="644" y="23"/>
                      <a:pt x="650" y="21"/>
                    </a:cubicBezTo>
                    <a:cubicBezTo>
                      <a:pt x="653" y="21"/>
                      <a:pt x="656" y="20"/>
                      <a:pt x="659" y="20"/>
                    </a:cubicBezTo>
                    <a:cubicBezTo>
                      <a:pt x="674" y="17"/>
                      <a:pt x="687" y="11"/>
                      <a:pt x="704" y="11"/>
                    </a:cubicBezTo>
                    <a:cubicBezTo>
                      <a:pt x="710" y="11"/>
                      <a:pt x="717" y="11"/>
                      <a:pt x="724" y="11"/>
                    </a:cubicBezTo>
                    <a:cubicBezTo>
                      <a:pt x="744" y="13"/>
                      <a:pt x="765" y="15"/>
                      <a:pt x="785" y="16"/>
                    </a:cubicBezTo>
                    <a:cubicBezTo>
                      <a:pt x="798" y="19"/>
                      <a:pt x="812" y="18"/>
                      <a:pt x="826" y="19"/>
                    </a:cubicBezTo>
                    <a:cubicBezTo>
                      <a:pt x="841" y="19"/>
                      <a:pt x="857" y="19"/>
                      <a:pt x="872" y="19"/>
                    </a:cubicBezTo>
                    <a:cubicBezTo>
                      <a:pt x="874" y="19"/>
                      <a:pt x="876" y="19"/>
                      <a:pt x="878" y="19"/>
                    </a:cubicBezTo>
                    <a:cubicBezTo>
                      <a:pt x="883" y="20"/>
                      <a:pt x="891" y="18"/>
                      <a:pt x="893" y="21"/>
                    </a:cubicBezTo>
                    <a:cubicBezTo>
                      <a:pt x="896" y="25"/>
                      <a:pt x="888" y="28"/>
                      <a:pt x="883" y="30"/>
                    </a:cubicBezTo>
                    <a:cubicBezTo>
                      <a:pt x="876" y="34"/>
                      <a:pt x="866" y="37"/>
                      <a:pt x="858" y="40"/>
                    </a:cubicBezTo>
                    <a:cubicBezTo>
                      <a:pt x="844" y="47"/>
                      <a:pt x="838" y="56"/>
                      <a:pt x="827" y="63"/>
                    </a:cubicBezTo>
                    <a:cubicBezTo>
                      <a:pt x="820" y="67"/>
                      <a:pt x="813" y="69"/>
                      <a:pt x="804" y="66"/>
                    </a:cubicBezTo>
                    <a:cubicBezTo>
                      <a:pt x="789" y="62"/>
                      <a:pt x="773" y="62"/>
                      <a:pt x="757" y="62"/>
                    </a:cubicBezTo>
                    <a:cubicBezTo>
                      <a:pt x="746" y="62"/>
                      <a:pt x="737" y="65"/>
                      <a:pt x="730" y="70"/>
                    </a:cubicBezTo>
                    <a:cubicBezTo>
                      <a:pt x="724" y="75"/>
                      <a:pt x="726" y="78"/>
                      <a:pt x="735" y="79"/>
                    </a:cubicBezTo>
                    <a:cubicBezTo>
                      <a:pt x="746" y="81"/>
                      <a:pt x="758" y="81"/>
                      <a:pt x="770" y="82"/>
                    </a:cubicBezTo>
                    <a:cubicBezTo>
                      <a:pt x="775" y="83"/>
                      <a:pt x="784" y="81"/>
                      <a:pt x="784" y="86"/>
                    </a:cubicBezTo>
                    <a:cubicBezTo>
                      <a:pt x="783" y="91"/>
                      <a:pt x="776" y="91"/>
                      <a:pt x="769" y="91"/>
                    </a:cubicBezTo>
                    <a:cubicBezTo>
                      <a:pt x="758" y="91"/>
                      <a:pt x="749" y="94"/>
                      <a:pt x="739" y="96"/>
                    </a:cubicBezTo>
                    <a:cubicBezTo>
                      <a:pt x="737" y="97"/>
                      <a:pt x="734" y="97"/>
                      <a:pt x="735" y="99"/>
                    </a:cubicBezTo>
                    <a:cubicBezTo>
                      <a:pt x="735" y="101"/>
                      <a:pt x="738" y="101"/>
                      <a:pt x="741" y="101"/>
                    </a:cubicBezTo>
                    <a:cubicBezTo>
                      <a:pt x="745" y="102"/>
                      <a:pt x="752" y="101"/>
                      <a:pt x="752" y="104"/>
                    </a:cubicBezTo>
                    <a:cubicBezTo>
                      <a:pt x="752" y="109"/>
                      <a:pt x="746" y="110"/>
                      <a:pt x="739" y="110"/>
                    </a:cubicBezTo>
                    <a:cubicBezTo>
                      <a:pt x="730" y="110"/>
                      <a:pt x="725" y="113"/>
                      <a:pt x="727" y="118"/>
                    </a:cubicBezTo>
                    <a:cubicBezTo>
                      <a:pt x="727" y="120"/>
                      <a:pt x="726" y="121"/>
                      <a:pt x="724" y="122"/>
                    </a:cubicBezTo>
                    <a:cubicBezTo>
                      <a:pt x="723" y="123"/>
                      <a:pt x="725" y="123"/>
                      <a:pt x="724" y="123"/>
                    </a:cubicBezTo>
                    <a:cubicBezTo>
                      <a:pt x="723" y="123"/>
                      <a:pt x="724" y="122"/>
                      <a:pt x="724" y="122"/>
                    </a:cubicBezTo>
                    <a:cubicBezTo>
                      <a:pt x="728" y="119"/>
                      <a:pt x="732" y="119"/>
                      <a:pt x="739" y="120"/>
                    </a:cubicBezTo>
                    <a:cubicBezTo>
                      <a:pt x="756" y="122"/>
                      <a:pt x="772" y="124"/>
                      <a:pt x="790" y="122"/>
                    </a:cubicBezTo>
                    <a:cubicBezTo>
                      <a:pt x="793" y="121"/>
                      <a:pt x="797" y="121"/>
                      <a:pt x="799" y="122"/>
                    </a:cubicBezTo>
                    <a:cubicBezTo>
                      <a:pt x="807" y="124"/>
                      <a:pt x="810" y="121"/>
                      <a:pt x="814" y="119"/>
                    </a:cubicBezTo>
                    <a:cubicBezTo>
                      <a:pt x="820" y="114"/>
                      <a:pt x="819" y="111"/>
                      <a:pt x="809" y="110"/>
                    </a:cubicBezTo>
                    <a:cubicBezTo>
                      <a:pt x="805" y="109"/>
                      <a:pt x="800" y="109"/>
                      <a:pt x="796" y="109"/>
                    </a:cubicBezTo>
                    <a:cubicBezTo>
                      <a:pt x="792" y="109"/>
                      <a:pt x="789" y="109"/>
                      <a:pt x="785" y="109"/>
                    </a:cubicBezTo>
                    <a:cubicBezTo>
                      <a:pt x="782" y="108"/>
                      <a:pt x="779" y="107"/>
                      <a:pt x="778" y="105"/>
                    </a:cubicBezTo>
                    <a:cubicBezTo>
                      <a:pt x="777" y="103"/>
                      <a:pt x="781" y="102"/>
                      <a:pt x="784" y="102"/>
                    </a:cubicBezTo>
                    <a:cubicBezTo>
                      <a:pt x="794" y="100"/>
                      <a:pt x="795" y="98"/>
                      <a:pt x="789" y="93"/>
                    </a:cubicBezTo>
                    <a:cubicBezTo>
                      <a:pt x="783" y="88"/>
                      <a:pt x="787" y="84"/>
                      <a:pt x="797" y="83"/>
                    </a:cubicBezTo>
                    <a:cubicBezTo>
                      <a:pt x="815" y="81"/>
                      <a:pt x="815" y="81"/>
                      <a:pt x="818" y="70"/>
                    </a:cubicBezTo>
                    <a:cubicBezTo>
                      <a:pt x="819" y="66"/>
                      <a:pt x="825" y="64"/>
                      <a:pt x="831" y="61"/>
                    </a:cubicBezTo>
                    <a:cubicBezTo>
                      <a:pt x="834" y="60"/>
                      <a:pt x="837" y="61"/>
                      <a:pt x="839" y="63"/>
                    </a:cubicBezTo>
                    <a:cubicBezTo>
                      <a:pt x="858" y="78"/>
                      <a:pt x="886" y="79"/>
                      <a:pt x="913" y="77"/>
                    </a:cubicBezTo>
                    <a:cubicBezTo>
                      <a:pt x="940" y="74"/>
                      <a:pt x="966" y="70"/>
                      <a:pt x="993" y="67"/>
                    </a:cubicBezTo>
                    <a:cubicBezTo>
                      <a:pt x="1014" y="64"/>
                      <a:pt x="1020" y="54"/>
                      <a:pt x="1007" y="44"/>
                    </a:cubicBezTo>
                    <a:cubicBezTo>
                      <a:pt x="1004" y="42"/>
                      <a:pt x="999" y="41"/>
                      <a:pt x="1001" y="38"/>
                    </a:cubicBezTo>
                    <a:cubicBezTo>
                      <a:pt x="1009" y="35"/>
                      <a:pt x="1014" y="38"/>
                      <a:pt x="1020" y="40"/>
                    </a:cubicBezTo>
                    <a:cubicBezTo>
                      <a:pt x="1024" y="41"/>
                      <a:pt x="1026" y="43"/>
                      <a:pt x="1030" y="45"/>
                    </a:cubicBezTo>
                    <a:cubicBezTo>
                      <a:pt x="1034" y="48"/>
                      <a:pt x="1039" y="51"/>
                      <a:pt x="1043" y="54"/>
                    </a:cubicBezTo>
                    <a:cubicBezTo>
                      <a:pt x="1047" y="56"/>
                      <a:pt x="1048" y="59"/>
                      <a:pt x="1041" y="60"/>
                    </a:cubicBezTo>
                    <a:cubicBezTo>
                      <a:pt x="1038" y="61"/>
                      <a:pt x="1032" y="61"/>
                      <a:pt x="1034" y="64"/>
                    </a:cubicBezTo>
                    <a:cubicBezTo>
                      <a:pt x="1035" y="66"/>
                      <a:pt x="1040" y="66"/>
                      <a:pt x="1045" y="66"/>
                    </a:cubicBezTo>
                    <a:cubicBezTo>
                      <a:pt x="1047" y="66"/>
                      <a:pt x="1049" y="66"/>
                      <a:pt x="1051" y="65"/>
                    </a:cubicBezTo>
                    <a:cubicBezTo>
                      <a:pt x="1057" y="63"/>
                      <a:pt x="1063" y="63"/>
                      <a:pt x="1066" y="67"/>
                    </a:cubicBezTo>
                    <a:cubicBezTo>
                      <a:pt x="1068" y="71"/>
                      <a:pt x="1060" y="70"/>
                      <a:pt x="1056" y="71"/>
                    </a:cubicBezTo>
                    <a:cubicBezTo>
                      <a:pt x="1041" y="73"/>
                      <a:pt x="1024" y="75"/>
                      <a:pt x="1009" y="77"/>
                    </a:cubicBezTo>
                    <a:cubicBezTo>
                      <a:pt x="999" y="79"/>
                      <a:pt x="991" y="81"/>
                      <a:pt x="989" y="87"/>
                    </a:cubicBezTo>
                    <a:cubicBezTo>
                      <a:pt x="988" y="91"/>
                      <a:pt x="995" y="97"/>
                      <a:pt x="1005" y="100"/>
                    </a:cubicBezTo>
                    <a:cubicBezTo>
                      <a:pt x="1013" y="102"/>
                      <a:pt x="1022" y="103"/>
                      <a:pt x="1031" y="104"/>
                    </a:cubicBezTo>
                    <a:cubicBezTo>
                      <a:pt x="1041" y="105"/>
                      <a:pt x="1051" y="105"/>
                      <a:pt x="1061" y="104"/>
                    </a:cubicBezTo>
                    <a:cubicBezTo>
                      <a:pt x="1077" y="102"/>
                      <a:pt x="1092" y="98"/>
                      <a:pt x="1107" y="94"/>
                    </a:cubicBezTo>
                    <a:cubicBezTo>
                      <a:pt x="1112" y="93"/>
                      <a:pt x="1117" y="94"/>
                      <a:pt x="1118" y="98"/>
                    </a:cubicBezTo>
                    <a:cubicBezTo>
                      <a:pt x="1118" y="100"/>
                      <a:pt x="1114" y="102"/>
                      <a:pt x="1110" y="103"/>
                    </a:cubicBezTo>
                    <a:cubicBezTo>
                      <a:pt x="1100" y="106"/>
                      <a:pt x="1089" y="108"/>
                      <a:pt x="1079" y="111"/>
                    </a:cubicBezTo>
                    <a:cubicBezTo>
                      <a:pt x="1075" y="113"/>
                      <a:pt x="1075" y="116"/>
                      <a:pt x="1071" y="118"/>
                    </a:cubicBezTo>
                    <a:cubicBezTo>
                      <a:pt x="1064" y="119"/>
                      <a:pt x="1057" y="121"/>
                      <a:pt x="1054" y="126"/>
                    </a:cubicBezTo>
                    <a:cubicBezTo>
                      <a:pt x="1053" y="127"/>
                      <a:pt x="1051" y="128"/>
                      <a:pt x="1048" y="128"/>
                    </a:cubicBezTo>
                    <a:cubicBezTo>
                      <a:pt x="975" y="128"/>
                      <a:pt x="902" y="128"/>
                      <a:pt x="829" y="128"/>
                    </a:cubicBezTo>
                    <a:cubicBezTo>
                      <a:pt x="825" y="128"/>
                      <a:pt x="821" y="127"/>
                      <a:pt x="817" y="128"/>
                    </a:cubicBezTo>
                    <a:cubicBezTo>
                      <a:pt x="782" y="129"/>
                      <a:pt x="747" y="129"/>
                      <a:pt x="712" y="128"/>
                    </a:cubicBezTo>
                    <a:cubicBezTo>
                      <a:pt x="707" y="127"/>
                      <a:pt x="702" y="128"/>
                      <a:pt x="698" y="128"/>
                    </a:cubicBezTo>
                    <a:cubicBezTo>
                      <a:pt x="470" y="128"/>
                      <a:pt x="242" y="128"/>
                      <a:pt x="14" y="128"/>
                    </a:cubicBezTo>
                    <a:cubicBezTo>
                      <a:pt x="9" y="128"/>
                      <a:pt x="4" y="128"/>
                      <a:pt x="0" y="127"/>
                    </a:cubicBezTo>
                    <a:close/>
                  </a:path>
                </a:pathLst>
              </a:custGeom>
              <a:solidFill>
                <a:srgbClr val="77533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" name="Google Shape;78;p61"/>
              <p:cNvSpPr/>
              <p:nvPr/>
            </p:nvSpPr>
            <p:spPr>
              <a:xfrm>
                <a:off x="2497" y="1877"/>
                <a:ext cx="741" cy="169"/>
              </a:xfrm>
              <a:custGeom>
                <a:avLst/>
                <a:gdLst/>
                <a:ahLst/>
                <a:cxnLst/>
                <a:rect l="l" t="t" r="r" b="b"/>
                <a:pathLst>
                  <a:path w="417" h="95" extrusionOk="0">
                    <a:moveTo>
                      <a:pt x="139" y="7"/>
                    </a:moveTo>
                    <a:cubicBezTo>
                      <a:pt x="167" y="15"/>
                      <a:pt x="193" y="9"/>
                      <a:pt x="219" y="4"/>
                    </a:cubicBezTo>
                    <a:cubicBezTo>
                      <a:pt x="227" y="2"/>
                      <a:pt x="234" y="0"/>
                      <a:pt x="242" y="1"/>
                    </a:cubicBezTo>
                    <a:cubicBezTo>
                      <a:pt x="242" y="1"/>
                      <a:pt x="242" y="1"/>
                      <a:pt x="243" y="2"/>
                    </a:cubicBezTo>
                    <a:cubicBezTo>
                      <a:pt x="238" y="6"/>
                      <a:pt x="230" y="6"/>
                      <a:pt x="223" y="8"/>
                    </a:cubicBezTo>
                    <a:cubicBezTo>
                      <a:pt x="215" y="9"/>
                      <a:pt x="207" y="10"/>
                      <a:pt x="199" y="13"/>
                    </a:cubicBezTo>
                    <a:cubicBezTo>
                      <a:pt x="188" y="16"/>
                      <a:pt x="186" y="20"/>
                      <a:pt x="193" y="26"/>
                    </a:cubicBezTo>
                    <a:cubicBezTo>
                      <a:pt x="200" y="33"/>
                      <a:pt x="212" y="38"/>
                      <a:pt x="224" y="41"/>
                    </a:cubicBezTo>
                    <a:cubicBezTo>
                      <a:pt x="256" y="50"/>
                      <a:pt x="289" y="50"/>
                      <a:pt x="321" y="42"/>
                    </a:cubicBezTo>
                    <a:cubicBezTo>
                      <a:pt x="345" y="37"/>
                      <a:pt x="368" y="31"/>
                      <a:pt x="393" y="30"/>
                    </a:cubicBezTo>
                    <a:cubicBezTo>
                      <a:pt x="401" y="30"/>
                      <a:pt x="411" y="27"/>
                      <a:pt x="414" y="32"/>
                    </a:cubicBezTo>
                    <a:cubicBezTo>
                      <a:pt x="417" y="36"/>
                      <a:pt x="407" y="38"/>
                      <a:pt x="403" y="42"/>
                    </a:cubicBezTo>
                    <a:cubicBezTo>
                      <a:pt x="397" y="45"/>
                      <a:pt x="391" y="48"/>
                      <a:pt x="385" y="52"/>
                    </a:cubicBezTo>
                    <a:cubicBezTo>
                      <a:pt x="380" y="54"/>
                      <a:pt x="376" y="55"/>
                      <a:pt x="371" y="52"/>
                    </a:cubicBezTo>
                    <a:cubicBezTo>
                      <a:pt x="361" y="47"/>
                      <a:pt x="350" y="47"/>
                      <a:pt x="339" y="50"/>
                    </a:cubicBezTo>
                    <a:cubicBezTo>
                      <a:pt x="327" y="53"/>
                      <a:pt x="315" y="55"/>
                      <a:pt x="304" y="59"/>
                    </a:cubicBezTo>
                    <a:cubicBezTo>
                      <a:pt x="301" y="60"/>
                      <a:pt x="298" y="61"/>
                      <a:pt x="298" y="64"/>
                    </a:cubicBezTo>
                    <a:cubicBezTo>
                      <a:pt x="299" y="66"/>
                      <a:pt x="303" y="66"/>
                      <a:pt x="306" y="66"/>
                    </a:cubicBezTo>
                    <a:cubicBezTo>
                      <a:pt x="317" y="68"/>
                      <a:pt x="327" y="67"/>
                      <a:pt x="337" y="68"/>
                    </a:cubicBezTo>
                    <a:cubicBezTo>
                      <a:pt x="341" y="68"/>
                      <a:pt x="346" y="67"/>
                      <a:pt x="348" y="70"/>
                    </a:cubicBezTo>
                    <a:cubicBezTo>
                      <a:pt x="350" y="73"/>
                      <a:pt x="346" y="74"/>
                      <a:pt x="343" y="76"/>
                    </a:cubicBezTo>
                    <a:cubicBezTo>
                      <a:pt x="333" y="82"/>
                      <a:pt x="323" y="87"/>
                      <a:pt x="314" y="94"/>
                    </a:cubicBezTo>
                    <a:cubicBezTo>
                      <a:pt x="313" y="94"/>
                      <a:pt x="313" y="95"/>
                      <a:pt x="312" y="95"/>
                    </a:cubicBezTo>
                    <a:cubicBezTo>
                      <a:pt x="310" y="95"/>
                      <a:pt x="309" y="95"/>
                      <a:pt x="307" y="95"/>
                    </a:cubicBezTo>
                    <a:cubicBezTo>
                      <a:pt x="298" y="94"/>
                      <a:pt x="288" y="95"/>
                      <a:pt x="278" y="95"/>
                    </a:cubicBezTo>
                    <a:cubicBezTo>
                      <a:pt x="242" y="95"/>
                      <a:pt x="205" y="95"/>
                      <a:pt x="168" y="95"/>
                    </a:cubicBezTo>
                    <a:cubicBezTo>
                      <a:pt x="166" y="95"/>
                      <a:pt x="164" y="94"/>
                      <a:pt x="166" y="93"/>
                    </a:cubicBezTo>
                    <a:cubicBezTo>
                      <a:pt x="168" y="91"/>
                      <a:pt x="172" y="91"/>
                      <a:pt x="175" y="91"/>
                    </a:cubicBezTo>
                    <a:cubicBezTo>
                      <a:pt x="192" y="91"/>
                      <a:pt x="208" y="87"/>
                      <a:pt x="224" y="82"/>
                    </a:cubicBezTo>
                    <a:cubicBezTo>
                      <a:pt x="238" y="78"/>
                      <a:pt x="238" y="78"/>
                      <a:pt x="248" y="85"/>
                    </a:cubicBezTo>
                    <a:cubicBezTo>
                      <a:pt x="256" y="90"/>
                      <a:pt x="294" y="89"/>
                      <a:pt x="302" y="83"/>
                    </a:cubicBezTo>
                    <a:cubicBezTo>
                      <a:pt x="306" y="80"/>
                      <a:pt x="304" y="78"/>
                      <a:pt x="298" y="77"/>
                    </a:cubicBezTo>
                    <a:cubicBezTo>
                      <a:pt x="294" y="76"/>
                      <a:pt x="289" y="76"/>
                      <a:pt x="284" y="77"/>
                    </a:cubicBezTo>
                    <a:cubicBezTo>
                      <a:pt x="279" y="77"/>
                      <a:pt x="275" y="78"/>
                      <a:pt x="270" y="78"/>
                    </a:cubicBezTo>
                    <a:cubicBezTo>
                      <a:pt x="256" y="78"/>
                      <a:pt x="254" y="77"/>
                      <a:pt x="259" y="69"/>
                    </a:cubicBezTo>
                    <a:cubicBezTo>
                      <a:pt x="262" y="65"/>
                      <a:pt x="260" y="63"/>
                      <a:pt x="254" y="61"/>
                    </a:cubicBezTo>
                    <a:cubicBezTo>
                      <a:pt x="245" y="58"/>
                      <a:pt x="236" y="57"/>
                      <a:pt x="227" y="57"/>
                    </a:cubicBezTo>
                    <a:cubicBezTo>
                      <a:pt x="211" y="57"/>
                      <a:pt x="195" y="57"/>
                      <a:pt x="179" y="57"/>
                    </a:cubicBezTo>
                    <a:cubicBezTo>
                      <a:pt x="172" y="57"/>
                      <a:pt x="164" y="56"/>
                      <a:pt x="158" y="60"/>
                    </a:cubicBezTo>
                    <a:cubicBezTo>
                      <a:pt x="148" y="64"/>
                      <a:pt x="138" y="68"/>
                      <a:pt x="128" y="72"/>
                    </a:cubicBezTo>
                    <a:cubicBezTo>
                      <a:pt x="123" y="74"/>
                      <a:pt x="119" y="76"/>
                      <a:pt x="124" y="80"/>
                    </a:cubicBezTo>
                    <a:cubicBezTo>
                      <a:pt x="127" y="85"/>
                      <a:pt x="136" y="87"/>
                      <a:pt x="141" y="90"/>
                    </a:cubicBezTo>
                    <a:cubicBezTo>
                      <a:pt x="143" y="92"/>
                      <a:pt x="144" y="93"/>
                      <a:pt x="140" y="95"/>
                    </a:cubicBezTo>
                    <a:cubicBezTo>
                      <a:pt x="130" y="95"/>
                      <a:pt x="120" y="95"/>
                      <a:pt x="110" y="95"/>
                    </a:cubicBezTo>
                    <a:cubicBezTo>
                      <a:pt x="106" y="94"/>
                      <a:pt x="106" y="92"/>
                      <a:pt x="107" y="91"/>
                    </a:cubicBezTo>
                    <a:cubicBezTo>
                      <a:pt x="108" y="85"/>
                      <a:pt x="103" y="83"/>
                      <a:pt x="96" y="81"/>
                    </a:cubicBezTo>
                    <a:cubicBezTo>
                      <a:pt x="88" y="78"/>
                      <a:pt x="80" y="77"/>
                      <a:pt x="71" y="80"/>
                    </a:cubicBezTo>
                    <a:cubicBezTo>
                      <a:pt x="67" y="80"/>
                      <a:pt x="65" y="82"/>
                      <a:pt x="64" y="84"/>
                    </a:cubicBezTo>
                    <a:cubicBezTo>
                      <a:pt x="64" y="85"/>
                      <a:pt x="63" y="87"/>
                      <a:pt x="62" y="89"/>
                    </a:cubicBezTo>
                    <a:cubicBezTo>
                      <a:pt x="61" y="91"/>
                      <a:pt x="64" y="94"/>
                      <a:pt x="57" y="95"/>
                    </a:cubicBezTo>
                    <a:cubicBezTo>
                      <a:pt x="41" y="95"/>
                      <a:pt x="25" y="95"/>
                      <a:pt x="9" y="95"/>
                    </a:cubicBezTo>
                    <a:cubicBezTo>
                      <a:pt x="2" y="94"/>
                      <a:pt x="4" y="93"/>
                      <a:pt x="7" y="91"/>
                    </a:cubicBezTo>
                    <a:cubicBezTo>
                      <a:pt x="9" y="89"/>
                      <a:pt x="16" y="90"/>
                      <a:pt x="14" y="87"/>
                    </a:cubicBezTo>
                    <a:cubicBezTo>
                      <a:pt x="12" y="84"/>
                      <a:pt x="10" y="81"/>
                      <a:pt x="8" y="79"/>
                    </a:cubicBezTo>
                    <a:cubicBezTo>
                      <a:pt x="6" y="77"/>
                      <a:pt x="6" y="75"/>
                      <a:pt x="10" y="74"/>
                    </a:cubicBezTo>
                    <a:cubicBezTo>
                      <a:pt x="22" y="77"/>
                      <a:pt x="28" y="83"/>
                      <a:pt x="36" y="87"/>
                    </a:cubicBezTo>
                    <a:cubicBezTo>
                      <a:pt x="38" y="89"/>
                      <a:pt x="39" y="88"/>
                      <a:pt x="38" y="88"/>
                    </a:cubicBezTo>
                    <a:cubicBezTo>
                      <a:pt x="38" y="88"/>
                      <a:pt x="38" y="88"/>
                      <a:pt x="37" y="88"/>
                    </a:cubicBezTo>
                    <a:cubicBezTo>
                      <a:pt x="34" y="85"/>
                      <a:pt x="28" y="82"/>
                      <a:pt x="39" y="80"/>
                    </a:cubicBezTo>
                    <a:cubicBezTo>
                      <a:pt x="43" y="79"/>
                      <a:pt x="51" y="79"/>
                      <a:pt x="48" y="75"/>
                    </a:cubicBezTo>
                    <a:cubicBezTo>
                      <a:pt x="46" y="72"/>
                      <a:pt x="39" y="73"/>
                      <a:pt x="34" y="74"/>
                    </a:cubicBezTo>
                    <a:cubicBezTo>
                      <a:pt x="29" y="75"/>
                      <a:pt x="29" y="80"/>
                      <a:pt x="23" y="78"/>
                    </a:cubicBezTo>
                    <a:cubicBezTo>
                      <a:pt x="17" y="77"/>
                      <a:pt x="13" y="74"/>
                      <a:pt x="9" y="71"/>
                    </a:cubicBezTo>
                    <a:cubicBezTo>
                      <a:pt x="5" y="69"/>
                      <a:pt x="0" y="68"/>
                      <a:pt x="3" y="64"/>
                    </a:cubicBezTo>
                    <a:cubicBezTo>
                      <a:pt x="5" y="61"/>
                      <a:pt x="10" y="59"/>
                      <a:pt x="16" y="59"/>
                    </a:cubicBezTo>
                    <a:cubicBezTo>
                      <a:pt x="40" y="65"/>
                      <a:pt x="66" y="65"/>
                      <a:pt x="92" y="64"/>
                    </a:cubicBezTo>
                    <a:cubicBezTo>
                      <a:pt x="119" y="64"/>
                      <a:pt x="152" y="48"/>
                      <a:pt x="159" y="33"/>
                    </a:cubicBezTo>
                    <a:cubicBezTo>
                      <a:pt x="162" y="27"/>
                      <a:pt x="159" y="21"/>
                      <a:pt x="150" y="18"/>
                    </a:cubicBezTo>
                    <a:cubicBezTo>
                      <a:pt x="141" y="14"/>
                      <a:pt x="132" y="11"/>
                      <a:pt x="121" y="11"/>
                    </a:cubicBezTo>
                    <a:cubicBezTo>
                      <a:pt x="115" y="10"/>
                      <a:pt x="107" y="11"/>
                      <a:pt x="103" y="6"/>
                    </a:cubicBezTo>
                    <a:cubicBezTo>
                      <a:pt x="103" y="6"/>
                      <a:pt x="103" y="5"/>
                      <a:pt x="103" y="5"/>
                    </a:cubicBezTo>
                    <a:cubicBezTo>
                      <a:pt x="105" y="4"/>
                      <a:pt x="106" y="4"/>
                      <a:pt x="108" y="3"/>
                    </a:cubicBezTo>
                    <a:cubicBezTo>
                      <a:pt x="117" y="2"/>
                      <a:pt x="125" y="4"/>
                      <a:pt x="133" y="5"/>
                    </a:cubicBezTo>
                    <a:cubicBezTo>
                      <a:pt x="136" y="5"/>
                      <a:pt x="138" y="6"/>
                      <a:pt x="139" y="7"/>
                    </a:cubicBezTo>
                    <a:close/>
                  </a:path>
                </a:pathLst>
              </a:custGeom>
              <a:solidFill>
                <a:srgbClr val="78543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" name="Google Shape;79;p61"/>
              <p:cNvSpPr/>
              <p:nvPr/>
            </p:nvSpPr>
            <p:spPr>
              <a:xfrm>
                <a:off x="3017" y="1934"/>
                <a:ext cx="306" cy="112"/>
              </a:xfrm>
              <a:custGeom>
                <a:avLst/>
                <a:gdLst/>
                <a:ahLst/>
                <a:cxnLst/>
                <a:rect l="l" t="t" r="r" b="b"/>
                <a:pathLst>
                  <a:path w="172" h="63" extrusionOk="0">
                    <a:moveTo>
                      <a:pt x="19" y="62"/>
                    </a:moveTo>
                    <a:cubicBezTo>
                      <a:pt x="16" y="59"/>
                      <a:pt x="22" y="58"/>
                      <a:pt x="24" y="57"/>
                    </a:cubicBezTo>
                    <a:cubicBezTo>
                      <a:pt x="34" y="51"/>
                      <a:pt x="45" y="45"/>
                      <a:pt x="57" y="39"/>
                    </a:cubicBezTo>
                    <a:cubicBezTo>
                      <a:pt x="39" y="35"/>
                      <a:pt x="24" y="38"/>
                      <a:pt x="9" y="36"/>
                    </a:cubicBezTo>
                    <a:cubicBezTo>
                      <a:pt x="5" y="35"/>
                      <a:pt x="2" y="35"/>
                      <a:pt x="1" y="32"/>
                    </a:cubicBezTo>
                    <a:cubicBezTo>
                      <a:pt x="0" y="30"/>
                      <a:pt x="3" y="28"/>
                      <a:pt x="6" y="27"/>
                    </a:cubicBezTo>
                    <a:cubicBezTo>
                      <a:pt x="22" y="21"/>
                      <a:pt x="40" y="16"/>
                      <a:pt x="59" y="14"/>
                    </a:cubicBezTo>
                    <a:cubicBezTo>
                      <a:pt x="65" y="13"/>
                      <a:pt x="73" y="14"/>
                      <a:pt x="78" y="18"/>
                    </a:cubicBezTo>
                    <a:cubicBezTo>
                      <a:pt x="83" y="22"/>
                      <a:pt x="87" y="21"/>
                      <a:pt x="92" y="18"/>
                    </a:cubicBezTo>
                    <a:cubicBezTo>
                      <a:pt x="97" y="14"/>
                      <a:pt x="102" y="12"/>
                      <a:pt x="107" y="9"/>
                    </a:cubicBezTo>
                    <a:cubicBezTo>
                      <a:pt x="114" y="8"/>
                      <a:pt x="118" y="4"/>
                      <a:pt x="124" y="3"/>
                    </a:cubicBezTo>
                    <a:cubicBezTo>
                      <a:pt x="131" y="2"/>
                      <a:pt x="136" y="0"/>
                      <a:pt x="144" y="0"/>
                    </a:cubicBezTo>
                    <a:cubicBezTo>
                      <a:pt x="151" y="1"/>
                      <a:pt x="156" y="2"/>
                      <a:pt x="157" y="7"/>
                    </a:cubicBezTo>
                    <a:cubicBezTo>
                      <a:pt x="158" y="11"/>
                      <a:pt x="153" y="13"/>
                      <a:pt x="146" y="14"/>
                    </a:cubicBezTo>
                    <a:cubicBezTo>
                      <a:pt x="140" y="15"/>
                      <a:pt x="133" y="16"/>
                      <a:pt x="127" y="15"/>
                    </a:cubicBezTo>
                    <a:cubicBezTo>
                      <a:pt x="108" y="12"/>
                      <a:pt x="98" y="20"/>
                      <a:pt x="89" y="27"/>
                    </a:cubicBezTo>
                    <a:cubicBezTo>
                      <a:pt x="85" y="30"/>
                      <a:pt x="79" y="33"/>
                      <a:pt x="82" y="37"/>
                    </a:cubicBezTo>
                    <a:cubicBezTo>
                      <a:pt x="86" y="41"/>
                      <a:pt x="94" y="39"/>
                      <a:pt x="100" y="38"/>
                    </a:cubicBezTo>
                    <a:cubicBezTo>
                      <a:pt x="119" y="37"/>
                      <a:pt x="136" y="39"/>
                      <a:pt x="153" y="43"/>
                    </a:cubicBezTo>
                    <a:cubicBezTo>
                      <a:pt x="168" y="46"/>
                      <a:pt x="172" y="53"/>
                      <a:pt x="163" y="59"/>
                    </a:cubicBezTo>
                    <a:cubicBezTo>
                      <a:pt x="159" y="63"/>
                      <a:pt x="152" y="61"/>
                      <a:pt x="147" y="63"/>
                    </a:cubicBezTo>
                    <a:cubicBezTo>
                      <a:pt x="137" y="63"/>
                      <a:pt x="127" y="62"/>
                      <a:pt x="117" y="63"/>
                    </a:cubicBezTo>
                    <a:cubicBezTo>
                      <a:pt x="116" y="63"/>
                      <a:pt x="115" y="63"/>
                      <a:pt x="115" y="63"/>
                    </a:cubicBezTo>
                    <a:cubicBezTo>
                      <a:pt x="92" y="62"/>
                      <a:pt x="69" y="63"/>
                      <a:pt x="47" y="63"/>
                    </a:cubicBezTo>
                    <a:cubicBezTo>
                      <a:pt x="37" y="62"/>
                      <a:pt x="28" y="63"/>
                      <a:pt x="19" y="62"/>
                    </a:cubicBezTo>
                    <a:close/>
                  </a:path>
                </a:pathLst>
              </a:custGeom>
              <a:solidFill>
                <a:srgbClr val="84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80;p61"/>
              <p:cNvSpPr/>
              <p:nvPr/>
            </p:nvSpPr>
            <p:spPr>
              <a:xfrm>
                <a:off x="1093" y="2026"/>
                <a:ext cx="48" cy="20"/>
              </a:xfrm>
              <a:custGeom>
                <a:avLst/>
                <a:gdLst/>
                <a:ahLst/>
                <a:cxnLst/>
                <a:rect l="l" t="t" r="r" b="b"/>
                <a:pathLst>
                  <a:path w="27" h="11" extrusionOk="0">
                    <a:moveTo>
                      <a:pt x="0" y="11"/>
                    </a:moveTo>
                    <a:cubicBezTo>
                      <a:pt x="0" y="11"/>
                      <a:pt x="0" y="11"/>
                      <a:pt x="0" y="10"/>
                    </a:cubicBezTo>
                    <a:cubicBezTo>
                      <a:pt x="1" y="3"/>
                      <a:pt x="7" y="0"/>
                      <a:pt x="19" y="0"/>
                    </a:cubicBezTo>
                    <a:cubicBezTo>
                      <a:pt x="27" y="3"/>
                      <a:pt x="25" y="6"/>
                      <a:pt x="22" y="10"/>
                    </a:cubicBezTo>
                    <a:cubicBezTo>
                      <a:pt x="22" y="11"/>
                      <a:pt x="22" y="11"/>
                      <a:pt x="22" y="11"/>
                    </a:cubicBezTo>
                    <a:cubicBezTo>
                      <a:pt x="15" y="11"/>
                      <a:pt x="7" y="11"/>
                      <a:pt x="0" y="11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81;p61"/>
              <p:cNvSpPr/>
              <p:nvPr/>
            </p:nvSpPr>
            <p:spPr>
              <a:xfrm>
                <a:off x="3639" y="2023"/>
                <a:ext cx="53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0" h="14" extrusionOk="0">
                    <a:moveTo>
                      <a:pt x="4" y="13"/>
                    </a:moveTo>
                    <a:cubicBezTo>
                      <a:pt x="4" y="13"/>
                      <a:pt x="4" y="12"/>
                      <a:pt x="4" y="12"/>
                    </a:cubicBezTo>
                    <a:cubicBezTo>
                      <a:pt x="0" y="8"/>
                      <a:pt x="4" y="5"/>
                      <a:pt x="9" y="3"/>
                    </a:cubicBezTo>
                    <a:cubicBezTo>
                      <a:pt x="14" y="1"/>
                      <a:pt x="19" y="0"/>
                      <a:pt x="24" y="2"/>
                    </a:cubicBezTo>
                    <a:cubicBezTo>
                      <a:pt x="29" y="5"/>
                      <a:pt x="30" y="8"/>
                      <a:pt x="26" y="12"/>
                    </a:cubicBezTo>
                    <a:cubicBezTo>
                      <a:pt x="26" y="12"/>
                      <a:pt x="26" y="13"/>
                      <a:pt x="26" y="13"/>
                    </a:cubicBezTo>
                    <a:cubicBezTo>
                      <a:pt x="19" y="14"/>
                      <a:pt x="12" y="14"/>
                      <a:pt x="4" y="13"/>
                    </a:cubicBezTo>
                    <a:close/>
                  </a:path>
                </a:pathLst>
              </a:custGeom>
              <a:solidFill>
                <a:srgbClr val="A5877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82;p61"/>
              <p:cNvSpPr/>
              <p:nvPr/>
            </p:nvSpPr>
            <p:spPr>
              <a:xfrm>
                <a:off x="-835" y="1450"/>
                <a:ext cx="433" cy="86"/>
              </a:xfrm>
              <a:custGeom>
                <a:avLst/>
                <a:gdLst/>
                <a:ahLst/>
                <a:cxnLst/>
                <a:rect l="l" t="t" r="r" b="b"/>
                <a:pathLst>
                  <a:path w="244" h="48" extrusionOk="0">
                    <a:moveTo>
                      <a:pt x="82" y="43"/>
                    </a:moveTo>
                    <a:cubicBezTo>
                      <a:pt x="76" y="41"/>
                      <a:pt x="70" y="42"/>
                      <a:pt x="64" y="42"/>
                    </a:cubicBezTo>
                    <a:cubicBezTo>
                      <a:pt x="43" y="43"/>
                      <a:pt x="21" y="45"/>
                      <a:pt x="0" y="41"/>
                    </a:cubicBezTo>
                    <a:cubicBezTo>
                      <a:pt x="9" y="36"/>
                      <a:pt x="12" y="29"/>
                      <a:pt x="20" y="24"/>
                    </a:cubicBezTo>
                    <a:cubicBezTo>
                      <a:pt x="23" y="22"/>
                      <a:pt x="26" y="20"/>
                      <a:pt x="31" y="20"/>
                    </a:cubicBezTo>
                    <a:cubicBezTo>
                      <a:pt x="59" y="11"/>
                      <a:pt x="87" y="4"/>
                      <a:pt x="119" y="2"/>
                    </a:cubicBezTo>
                    <a:cubicBezTo>
                      <a:pt x="152" y="0"/>
                      <a:pt x="185" y="1"/>
                      <a:pt x="215" y="12"/>
                    </a:cubicBezTo>
                    <a:cubicBezTo>
                      <a:pt x="225" y="16"/>
                      <a:pt x="232" y="21"/>
                      <a:pt x="238" y="27"/>
                    </a:cubicBezTo>
                    <a:cubicBezTo>
                      <a:pt x="244" y="33"/>
                      <a:pt x="242" y="39"/>
                      <a:pt x="233" y="45"/>
                    </a:cubicBezTo>
                    <a:cubicBezTo>
                      <a:pt x="227" y="47"/>
                      <a:pt x="219" y="46"/>
                      <a:pt x="212" y="46"/>
                    </a:cubicBezTo>
                    <a:cubicBezTo>
                      <a:pt x="208" y="46"/>
                      <a:pt x="203" y="45"/>
                      <a:pt x="199" y="48"/>
                    </a:cubicBezTo>
                    <a:cubicBezTo>
                      <a:pt x="196" y="47"/>
                      <a:pt x="194" y="47"/>
                      <a:pt x="196" y="44"/>
                    </a:cubicBezTo>
                    <a:cubicBezTo>
                      <a:pt x="198" y="43"/>
                      <a:pt x="200" y="42"/>
                      <a:pt x="197" y="40"/>
                    </a:cubicBezTo>
                    <a:cubicBezTo>
                      <a:pt x="193" y="39"/>
                      <a:pt x="191" y="41"/>
                      <a:pt x="189" y="42"/>
                    </a:cubicBezTo>
                    <a:cubicBezTo>
                      <a:pt x="187" y="43"/>
                      <a:pt x="185" y="45"/>
                      <a:pt x="182" y="45"/>
                    </a:cubicBezTo>
                    <a:cubicBezTo>
                      <a:pt x="177" y="47"/>
                      <a:pt x="173" y="47"/>
                      <a:pt x="169" y="44"/>
                    </a:cubicBezTo>
                    <a:cubicBezTo>
                      <a:pt x="165" y="42"/>
                      <a:pt x="165" y="40"/>
                      <a:pt x="169" y="38"/>
                    </a:cubicBezTo>
                    <a:cubicBezTo>
                      <a:pt x="172" y="39"/>
                      <a:pt x="168" y="44"/>
                      <a:pt x="175" y="43"/>
                    </a:cubicBezTo>
                    <a:cubicBezTo>
                      <a:pt x="181" y="42"/>
                      <a:pt x="177" y="38"/>
                      <a:pt x="178" y="35"/>
                    </a:cubicBezTo>
                    <a:cubicBezTo>
                      <a:pt x="178" y="32"/>
                      <a:pt x="175" y="30"/>
                      <a:pt x="170" y="31"/>
                    </a:cubicBezTo>
                    <a:cubicBezTo>
                      <a:pt x="162" y="32"/>
                      <a:pt x="156" y="35"/>
                      <a:pt x="156" y="40"/>
                    </a:cubicBezTo>
                    <a:cubicBezTo>
                      <a:pt x="156" y="43"/>
                      <a:pt x="154" y="44"/>
                      <a:pt x="149" y="44"/>
                    </a:cubicBezTo>
                    <a:cubicBezTo>
                      <a:pt x="126" y="43"/>
                      <a:pt x="104" y="43"/>
                      <a:pt x="82" y="43"/>
                    </a:cubicBezTo>
                    <a:close/>
                  </a:path>
                </a:pathLst>
              </a:custGeom>
              <a:solidFill>
                <a:srgbClr val="89705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83;p61"/>
              <p:cNvSpPr/>
              <p:nvPr/>
            </p:nvSpPr>
            <p:spPr>
              <a:xfrm>
                <a:off x="-947" y="1471"/>
                <a:ext cx="167" cy="61"/>
              </a:xfrm>
              <a:custGeom>
                <a:avLst/>
                <a:gdLst/>
                <a:ahLst/>
                <a:cxnLst/>
                <a:rect l="l" t="t" r="r" b="b"/>
                <a:pathLst>
                  <a:path w="94" h="34" extrusionOk="0">
                    <a:moveTo>
                      <a:pt x="94" y="8"/>
                    </a:moveTo>
                    <a:cubicBezTo>
                      <a:pt x="86" y="13"/>
                      <a:pt x="76" y="17"/>
                      <a:pt x="75" y="25"/>
                    </a:cubicBezTo>
                    <a:cubicBezTo>
                      <a:pt x="74" y="28"/>
                      <a:pt x="66" y="26"/>
                      <a:pt x="63" y="29"/>
                    </a:cubicBezTo>
                    <a:cubicBezTo>
                      <a:pt x="49" y="30"/>
                      <a:pt x="33" y="30"/>
                      <a:pt x="19" y="33"/>
                    </a:cubicBezTo>
                    <a:cubicBezTo>
                      <a:pt x="16" y="34"/>
                      <a:pt x="12" y="34"/>
                      <a:pt x="8" y="34"/>
                    </a:cubicBezTo>
                    <a:cubicBezTo>
                      <a:pt x="0" y="30"/>
                      <a:pt x="2" y="26"/>
                      <a:pt x="10" y="23"/>
                    </a:cubicBezTo>
                    <a:cubicBezTo>
                      <a:pt x="22" y="19"/>
                      <a:pt x="34" y="13"/>
                      <a:pt x="45" y="7"/>
                    </a:cubicBezTo>
                    <a:cubicBezTo>
                      <a:pt x="59" y="0"/>
                      <a:pt x="73" y="1"/>
                      <a:pt x="94" y="8"/>
                    </a:cubicBezTo>
                    <a:close/>
                  </a:path>
                </a:pathLst>
              </a:custGeom>
              <a:solidFill>
                <a:srgbClr val="68544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" name="Google Shape;84;p61"/>
              <p:cNvSpPr/>
              <p:nvPr/>
            </p:nvSpPr>
            <p:spPr>
              <a:xfrm>
                <a:off x="-422" y="1494"/>
                <a:ext cx="94" cy="45"/>
              </a:xfrm>
              <a:custGeom>
                <a:avLst/>
                <a:gdLst/>
                <a:ahLst/>
                <a:cxnLst/>
                <a:rect l="l" t="t" r="r" b="b"/>
                <a:pathLst>
                  <a:path w="53" h="25" extrusionOk="0">
                    <a:moveTo>
                      <a:pt x="0" y="20"/>
                    </a:moveTo>
                    <a:cubicBezTo>
                      <a:pt x="4" y="14"/>
                      <a:pt x="8" y="8"/>
                      <a:pt x="5" y="2"/>
                    </a:cubicBezTo>
                    <a:cubicBezTo>
                      <a:pt x="21" y="0"/>
                      <a:pt x="34" y="2"/>
                      <a:pt x="44" y="10"/>
                    </a:cubicBezTo>
                    <a:cubicBezTo>
                      <a:pt x="49" y="14"/>
                      <a:pt x="53" y="19"/>
                      <a:pt x="43" y="23"/>
                    </a:cubicBezTo>
                    <a:cubicBezTo>
                      <a:pt x="34" y="25"/>
                      <a:pt x="25" y="21"/>
                      <a:pt x="16" y="21"/>
                    </a:cubicBezTo>
                    <a:cubicBezTo>
                      <a:pt x="11" y="20"/>
                      <a:pt x="5" y="20"/>
                      <a:pt x="0" y="20"/>
                    </a:cubicBezTo>
                    <a:close/>
                  </a:path>
                </a:pathLst>
              </a:custGeom>
              <a:solidFill>
                <a:srgbClr val="68534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85;p61"/>
              <p:cNvSpPr/>
              <p:nvPr/>
            </p:nvSpPr>
            <p:spPr>
              <a:xfrm>
                <a:off x="-368" y="1814"/>
                <a:ext cx="529" cy="225"/>
              </a:xfrm>
              <a:custGeom>
                <a:avLst/>
                <a:gdLst/>
                <a:ahLst/>
                <a:cxnLst/>
                <a:rect l="l" t="t" r="r" b="b"/>
                <a:pathLst>
                  <a:path w="298" h="126" extrusionOk="0">
                    <a:moveTo>
                      <a:pt x="217" y="122"/>
                    </a:moveTo>
                    <a:cubicBezTo>
                      <a:pt x="218" y="123"/>
                      <a:pt x="219" y="124"/>
                      <a:pt x="220" y="126"/>
                    </a:cubicBezTo>
                    <a:cubicBezTo>
                      <a:pt x="213" y="126"/>
                      <a:pt x="211" y="123"/>
                      <a:pt x="207" y="121"/>
                    </a:cubicBezTo>
                    <a:cubicBezTo>
                      <a:pt x="204" y="120"/>
                      <a:pt x="202" y="117"/>
                      <a:pt x="198" y="119"/>
                    </a:cubicBezTo>
                    <a:cubicBezTo>
                      <a:pt x="184" y="124"/>
                      <a:pt x="170" y="123"/>
                      <a:pt x="155" y="122"/>
                    </a:cubicBezTo>
                    <a:cubicBezTo>
                      <a:pt x="151" y="121"/>
                      <a:pt x="146" y="120"/>
                      <a:pt x="140" y="120"/>
                    </a:cubicBezTo>
                    <a:cubicBezTo>
                      <a:pt x="143" y="115"/>
                      <a:pt x="150" y="113"/>
                      <a:pt x="155" y="110"/>
                    </a:cubicBezTo>
                    <a:cubicBezTo>
                      <a:pt x="160" y="107"/>
                      <a:pt x="166" y="105"/>
                      <a:pt x="170" y="101"/>
                    </a:cubicBezTo>
                    <a:cubicBezTo>
                      <a:pt x="152" y="101"/>
                      <a:pt x="136" y="96"/>
                      <a:pt x="120" y="94"/>
                    </a:cubicBezTo>
                    <a:cubicBezTo>
                      <a:pt x="113" y="93"/>
                      <a:pt x="103" y="91"/>
                      <a:pt x="103" y="86"/>
                    </a:cubicBezTo>
                    <a:cubicBezTo>
                      <a:pt x="103" y="82"/>
                      <a:pt x="112" y="79"/>
                      <a:pt x="120" y="77"/>
                    </a:cubicBezTo>
                    <a:cubicBezTo>
                      <a:pt x="122" y="77"/>
                      <a:pt x="124" y="76"/>
                      <a:pt x="127" y="76"/>
                    </a:cubicBezTo>
                    <a:cubicBezTo>
                      <a:pt x="123" y="71"/>
                      <a:pt x="117" y="69"/>
                      <a:pt x="109" y="69"/>
                    </a:cubicBezTo>
                    <a:cubicBezTo>
                      <a:pt x="103" y="69"/>
                      <a:pt x="96" y="69"/>
                      <a:pt x="90" y="68"/>
                    </a:cubicBezTo>
                    <a:cubicBezTo>
                      <a:pt x="79" y="65"/>
                      <a:pt x="74" y="60"/>
                      <a:pt x="79" y="54"/>
                    </a:cubicBezTo>
                    <a:cubicBezTo>
                      <a:pt x="83" y="50"/>
                      <a:pt x="81" y="47"/>
                      <a:pt x="76" y="45"/>
                    </a:cubicBezTo>
                    <a:cubicBezTo>
                      <a:pt x="72" y="43"/>
                      <a:pt x="69" y="41"/>
                      <a:pt x="65" y="39"/>
                    </a:cubicBezTo>
                    <a:cubicBezTo>
                      <a:pt x="59" y="35"/>
                      <a:pt x="53" y="29"/>
                      <a:pt x="41" y="35"/>
                    </a:cubicBezTo>
                    <a:cubicBezTo>
                      <a:pt x="37" y="37"/>
                      <a:pt x="29" y="36"/>
                      <a:pt x="23" y="35"/>
                    </a:cubicBezTo>
                    <a:cubicBezTo>
                      <a:pt x="18" y="35"/>
                      <a:pt x="12" y="32"/>
                      <a:pt x="13" y="29"/>
                    </a:cubicBezTo>
                    <a:cubicBezTo>
                      <a:pt x="13" y="26"/>
                      <a:pt x="16" y="23"/>
                      <a:pt x="23" y="22"/>
                    </a:cubicBezTo>
                    <a:cubicBezTo>
                      <a:pt x="26" y="22"/>
                      <a:pt x="29" y="22"/>
                      <a:pt x="33" y="21"/>
                    </a:cubicBezTo>
                    <a:cubicBezTo>
                      <a:pt x="26" y="20"/>
                      <a:pt x="21" y="18"/>
                      <a:pt x="14" y="19"/>
                    </a:cubicBezTo>
                    <a:cubicBezTo>
                      <a:pt x="10" y="19"/>
                      <a:pt x="4" y="18"/>
                      <a:pt x="2" y="15"/>
                    </a:cubicBezTo>
                    <a:cubicBezTo>
                      <a:pt x="0" y="12"/>
                      <a:pt x="4" y="11"/>
                      <a:pt x="8" y="10"/>
                    </a:cubicBezTo>
                    <a:cubicBezTo>
                      <a:pt x="11" y="9"/>
                      <a:pt x="10" y="7"/>
                      <a:pt x="8" y="5"/>
                    </a:cubicBezTo>
                    <a:cubicBezTo>
                      <a:pt x="12" y="2"/>
                      <a:pt x="18" y="1"/>
                      <a:pt x="25" y="1"/>
                    </a:cubicBezTo>
                    <a:cubicBezTo>
                      <a:pt x="66" y="0"/>
                      <a:pt x="106" y="4"/>
                      <a:pt x="143" y="14"/>
                    </a:cubicBezTo>
                    <a:cubicBezTo>
                      <a:pt x="146" y="15"/>
                      <a:pt x="149" y="16"/>
                      <a:pt x="152" y="15"/>
                    </a:cubicBezTo>
                    <a:cubicBezTo>
                      <a:pt x="153" y="14"/>
                      <a:pt x="154" y="14"/>
                      <a:pt x="154" y="15"/>
                    </a:cubicBezTo>
                    <a:cubicBezTo>
                      <a:pt x="166" y="22"/>
                      <a:pt x="181" y="25"/>
                      <a:pt x="197" y="26"/>
                    </a:cubicBezTo>
                    <a:cubicBezTo>
                      <a:pt x="213" y="26"/>
                      <a:pt x="229" y="25"/>
                      <a:pt x="244" y="27"/>
                    </a:cubicBezTo>
                    <a:cubicBezTo>
                      <a:pt x="258" y="29"/>
                      <a:pt x="271" y="28"/>
                      <a:pt x="285" y="28"/>
                    </a:cubicBezTo>
                    <a:cubicBezTo>
                      <a:pt x="290" y="28"/>
                      <a:pt x="295" y="27"/>
                      <a:pt x="298" y="30"/>
                    </a:cubicBezTo>
                    <a:cubicBezTo>
                      <a:pt x="296" y="32"/>
                      <a:pt x="293" y="33"/>
                      <a:pt x="291" y="34"/>
                    </a:cubicBezTo>
                    <a:cubicBezTo>
                      <a:pt x="285" y="37"/>
                      <a:pt x="278" y="38"/>
                      <a:pt x="270" y="38"/>
                    </a:cubicBezTo>
                    <a:cubicBezTo>
                      <a:pt x="237" y="37"/>
                      <a:pt x="203" y="37"/>
                      <a:pt x="170" y="40"/>
                    </a:cubicBezTo>
                    <a:cubicBezTo>
                      <a:pt x="166" y="41"/>
                      <a:pt x="162" y="41"/>
                      <a:pt x="158" y="42"/>
                    </a:cubicBezTo>
                    <a:cubicBezTo>
                      <a:pt x="147" y="45"/>
                      <a:pt x="143" y="51"/>
                      <a:pt x="150" y="57"/>
                    </a:cubicBezTo>
                    <a:cubicBezTo>
                      <a:pt x="163" y="66"/>
                      <a:pt x="179" y="72"/>
                      <a:pt x="198" y="76"/>
                    </a:cubicBezTo>
                    <a:cubicBezTo>
                      <a:pt x="202" y="77"/>
                      <a:pt x="209" y="77"/>
                      <a:pt x="210" y="82"/>
                    </a:cubicBezTo>
                    <a:cubicBezTo>
                      <a:pt x="200" y="87"/>
                      <a:pt x="193" y="94"/>
                      <a:pt x="182" y="99"/>
                    </a:cubicBezTo>
                    <a:cubicBezTo>
                      <a:pt x="179" y="100"/>
                      <a:pt x="179" y="101"/>
                      <a:pt x="182" y="102"/>
                    </a:cubicBezTo>
                    <a:cubicBezTo>
                      <a:pt x="193" y="109"/>
                      <a:pt x="205" y="116"/>
                      <a:pt x="217" y="122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86;p61"/>
              <p:cNvSpPr/>
              <p:nvPr/>
            </p:nvSpPr>
            <p:spPr>
              <a:xfrm>
                <a:off x="-358" y="1571"/>
                <a:ext cx="458" cy="172"/>
              </a:xfrm>
              <a:custGeom>
                <a:avLst/>
                <a:gdLst/>
                <a:ahLst/>
                <a:cxnLst/>
                <a:rect l="l" t="t" r="r" b="b"/>
                <a:pathLst>
                  <a:path w="258" h="96" extrusionOk="0">
                    <a:moveTo>
                      <a:pt x="55" y="94"/>
                    </a:moveTo>
                    <a:cubicBezTo>
                      <a:pt x="55" y="92"/>
                      <a:pt x="58" y="90"/>
                      <a:pt x="54" y="89"/>
                    </a:cubicBezTo>
                    <a:cubicBezTo>
                      <a:pt x="46" y="86"/>
                      <a:pt x="40" y="83"/>
                      <a:pt x="44" y="78"/>
                    </a:cubicBezTo>
                    <a:cubicBezTo>
                      <a:pt x="49" y="72"/>
                      <a:pt x="58" y="71"/>
                      <a:pt x="68" y="70"/>
                    </a:cubicBezTo>
                    <a:cubicBezTo>
                      <a:pt x="77" y="70"/>
                      <a:pt x="86" y="69"/>
                      <a:pt x="97" y="68"/>
                    </a:cubicBezTo>
                    <a:cubicBezTo>
                      <a:pt x="87" y="63"/>
                      <a:pt x="77" y="65"/>
                      <a:pt x="69" y="65"/>
                    </a:cubicBezTo>
                    <a:cubicBezTo>
                      <a:pt x="50" y="64"/>
                      <a:pt x="34" y="62"/>
                      <a:pt x="19" y="55"/>
                    </a:cubicBezTo>
                    <a:cubicBezTo>
                      <a:pt x="0" y="45"/>
                      <a:pt x="10" y="28"/>
                      <a:pt x="33" y="24"/>
                    </a:cubicBezTo>
                    <a:cubicBezTo>
                      <a:pt x="55" y="20"/>
                      <a:pt x="78" y="16"/>
                      <a:pt x="102" y="15"/>
                    </a:cubicBezTo>
                    <a:cubicBezTo>
                      <a:pt x="118" y="14"/>
                      <a:pt x="135" y="17"/>
                      <a:pt x="150" y="21"/>
                    </a:cubicBezTo>
                    <a:cubicBezTo>
                      <a:pt x="139" y="15"/>
                      <a:pt x="127" y="9"/>
                      <a:pt x="114" y="2"/>
                    </a:cubicBezTo>
                    <a:cubicBezTo>
                      <a:pt x="124" y="0"/>
                      <a:pt x="126" y="2"/>
                      <a:pt x="129" y="4"/>
                    </a:cubicBezTo>
                    <a:cubicBezTo>
                      <a:pt x="140" y="10"/>
                      <a:pt x="151" y="16"/>
                      <a:pt x="161" y="23"/>
                    </a:cubicBezTo>
                    <a:cubicBezTo>
                      <a:pt x="164" y="24"/>
                      <a:pt x="166" y="26"/>
                      <a:pt x="170" y="24"/>
                    </a:cubicBezTo>
                    <a:cubicBezTo>
                      <a:pt x="173" y="23"/>
                      <a:pt x="175" y="22"/>
                      <a:pt x="173" y="19"/>
                    </a:cubicBezTo>
                    <a:cubicBezTo>
                      <a:pt x="170" y="15"/>
                      <a:pt x="176" y="14"/>
                      <a:pt x="180" y="14"/>
                    </a:cubicBezTo>
                    <a:cubicBezTo>
                      <a:pt x="189" y="15"/>
                      <a:pt x="194" y="12"/>
                      <a:pt x="196" y="8"/>
                    </a:cubicBezTo>
                    <a:cubicBezTo>
                      <a:pt x="198" y="6"/>
                      <a:pt x="201" y="6"/>
                      <a:pt x="203" y="7"/>
                    </a:cubicBezTo>
                    <a:cubicBezTo>
                      <a:pt x="205" y="8"/>
                      <a:pt x="205" y="9"/>
                      <a:pt x="203" y="10"/>
                    </a:cubicBezTo>
                    <a:cubicBezTo>
                      <a:pt x="199" y="12"/>
                      <a:pt x="193" y="14"/>
                      <a:pt x="199" y="18"/>
                    </a:cubicBezTo>
                    <a:cubicBezTo>
                      <a:pt x="201" y="19"/>
                      <a:pt x="205" y="21"/>
                      <a:pt x="201" y="23"/>
                    </a:cubicBezTo>
                    <a:cubicBezTo>
                      <a:pt x="198" y="25"/>
                      <a:pt x="194" y="26"/>
                      <a:pt x="189" y="25"/>
                    </a:cubicBezTo>
                    <a:cubicBezTo>
                      <a:pt x="185" y="24"/>
                      <a:pt x="180" y="22"/>
                      <a:pt x="176" y="26"/>
                    </a:cubicBezTo>
                    <a:cubicBezTo>
                      <a:pt x="185" y="29"/>
                      <a:pt x="195" y="30"/>
                      <a:pt x="204" y="32"/>
                    </a:cubicBezTo>
                    <a:cubicBezTo>
                      <a:pt x="225" y="36"/>
                      <a:pt x="235" y="45"/>
                      <a:pt x="232" y="58"/>
                    </a:cubicBezTo>
                    <a:cubicBezTo>
                      <a:pt x="231" y="62"/>
                      <a:pt x="232" y="64"/>
                      <a:pt x="237" y="67"/>
                    </a:cubicBezTo>
                    <a:cubicBezTo>
                      <a:pt x="244" y="70"/>
                      <a:pt x="252" y="74"/>
                      <a:pt x="258" y="79"/>
                    </a:cubicBezTo>
                    <a:cubicBezTo>
                      <a:pt x="248" y="79"/>
                      <a:pt x="244" y="75"/>
                      <a:pt x="239" y="72"/>
                    </a:cubicBezTo>
                    <a:cubicBezTo>
                      <a:pt x="231" y="67"/>
                      <a:pt x="225" y="65"/>
                      <a:pt x="212" y="67"/>
                    </a:cubicBezTo>
                    <a:cubicBezTo>
                      <a:pt x="195" y="69"/>
                      <a:pt x="176" y="68"/>
                      <a:pt x="158" y="67"/>
                    </a:cubicBezTo>
                    <a:cubicBezTo>
                      <a:pt x="142" y="65"/>
                      <a:pt x="126" y="66"/>
                      <a:pt x="110" y="66"/>
                    </a:cubicBezTo>
                    <a:cubicBezTo>
                      <a:pt x="107" y="66"/>
                      <a:pt x="103" y="67"/>
                      <a:pt x="102" y="69"/>
                    </a:cubicBezTo>
                    <a:cubicBezTo>
                      <a:pt x="101" y="71"/>
                      <a:pt x="105" y="72"/>
                      <a:pt x="107" y="73"/>
                    </a:cubicBezTo>
                    <a:cubicBezTo>
                      <a:pt x="113" y="76"/>
                      <a:pt x="119" y="78"/>
                      <a:pt x="116" y="84"/>
                    </a:cubicBezTo>
                    <a:cubicBezTo>
                      <a:pt x="113" y="89"/>
                      <a:pt x="106" y="90"/>
                      <a:pt x="97" y="90"/>
                    </a:cubicBezTo>
                    <a:cubicBezTo>
                      <a:pt x="89" y="89"/>
                      <a:pt x="80" y="90"/>
                      <a:pt x="72" y="90"/>
                    </a:cubicBezTo>
                    <a:cubicBezTo>
                      <a:pt x="65" y="90"/>
                      <a:pt x="61" y="91"/>
                      <a:pt x="60" y="95"/>
                    </a:cubicBezTo>
                    <a:cubicBezTo>
                      <a:pt x="57" y="96"/>
                      <a:pt x="56" y="95"/>
                      <a:pt x="55" y="94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87;p61"/>
              <p:cNvSpPr/>
              <p:nvPr/>
            </p:nvSpPr>
            <p:spPr>
              <a:xfrm>
                <a:off x="-754" y="1728"/>
                <a:ext cx="373" cy="134"/>
              </a:xfrm>
              <a:custGeom>
                <a:avLst/>
                <a:gdLst/>
                <a:ahLst/>
                <a:cxnLst/>
                <a:rect l="l" t="t" r="r" b="b"/>
                <a:pathLst>
                  <a:path w="210" h="75" extrusionOk="0">
                    <a:moveTo>
                      <a:pt x="202" y="55"/>
                    </a:moveTo>
                    <a:cubicBezTo>
                      <a:pt x="193" y="58"/>
                      <a:pt x="185" y="61"/>
                      <a:pt x="177" y="64"/>
                    </a:cubicBezTo>
                    <a:cubicBezTo>
                      <a:pt x="146" y="75"/>
                      <a:pt x="114" y="72"/>
                      <a:pt x="82" y="64"/>
                    </a:cubicBezTo>
                    <a:cubicBezTo>
                      <a:pt x="67" y="61"/>
                      <a:pt x="51" y="58"/>
                      <a:pt x="36" y="55"/>
                    </a:cubicBezTo>
                    <a:cubicBezTo>
                      <a:pt x="33" y="55"/>
                      <a:pt x="30" y="54"/>
                      <a:pt x="27" y="53"/>
                    </a:cubicBezTo>
                    <a:cubicBezTo>
                      <a:pt x="5" y="48"/>
                      <a:pt x="0" y="43"/>
                      <a:pt x="6" y="29"/>
                    </a:cubicBezTo>
                    <a:cubicBezTo>
                      <a:pt x="13" y="15"/>
                      <a:pt x="37" y="4"/>
                      <a:pt x="64" y="3"/>
                    </a:cubicBezTo>
                    <a:cubicBezTo>
                      <a:pt x="78" y="2"/>
                      <a:pt x="92" y="4"/>
                      <a:pt x="106" y="5"/>
                    </a:cubicBezTo>
                    <a:cubicBezTo>
                      <a:pt x="114" y="6"/>
                      <a:pt x="122" y="6"/>
                      <a:pt x="130" y="5"/>
                    </a:cubicBezTo>
                    <a:cubicBezTo>
                      <a:pt x="153" y="0"/>
                      <a:pt x="171" y="4"/>
                      <a:pt x="187" y="14"/>
                    </a:cubicBezTo>
                    <a:cubicBezTo>
                      <a:pt x="200" y="21"/>
                      <a:pt x="206" y="31"/>
                      <a:pt x="209" y="41"/>
                    </a:cubicBezTo>
                    <a:cubicBezTo>
                      <a:pt x="210" y="46"/>
                      <a:pt x="205" y="50"/>
                      <a:pt x="202" y="55"/>
                    </a:cubicBezTo>
                    <a:close/>
                  </a:path>
                </a:pathLst>
              </a:custGeom>
              <a:solidFill>
                <a:srgbClr val="D4BEB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88;p61"/>
              <p:cNvSpPr/>
              <p:nvPr/>
            </p:nvSpPr>
            <p:spPr>
              <a:xfrm>
                <a:off x="193" y="1655"/>
                <a:ext cx="323" cy="193"/>
              </a:xfrm>
              <a:custGeom>
                <a:avLst/>
                <a:gdLst/>
                <a:ahLst/>
                <a:cxnLst/>
                <a:rect l="l" t="t" r="r" b="b"/>
                <a:pathLst>
                  <a:path w="182" h="108" extrusionOk="0">
                    <a:moveTo>
                      <a:pt x="178" y="2"/>
                    </a:moveTo>
                    <a:cubicBezTo>
                      <a:pt x="179" y="2"/>
                      <a:pt x="179" y="3"/>
                      <a:pt x="179" y="3"/>
                    </a:cubicBezTo>
                    <a:cubicBezTo>
                      <a:pt x="182" y="5"/>
                      <a:pt x="182" y="6"/>
                      <a:pt x="180" y="8"/>
                    </a:cubicBezTo>
                    <a:cubicBezTo>
                      <a:pt x="177" y="10"/>
                      <a:pt x="178" y="11"/>
                      <a:pt x="178" y="13"/>
                    </a:cubicBezTo>
                    <a:cubicBezTo>
                      <a:pt x="182" y="21"/>
                      <a:pt x="177" y="25"/>
                      <a:pt x="163" y="27"/>
                    </a:cubicBezTo>
                    <a:cubicBezTo>
                      <a:pt x="158" y="28"/>
                      <a:pt x="151" y="27"/>
                      <a:pt x="146" y="29"/>
                    </a:cubicBezTo>
                    <a:cubicBezTo>
                      <a:pt x="146" y="31"/>
                      <a:pt x="148" y="31"/>
                      <a:pt x="150" y="32"/>
                    </a:cubicBezTo>
                    <a:cubicBezTo>
                      <a:pt x="155" y="34"/>
                      <a:pt x="156" y="38"/>
                      <a:pt x="154" y="41"/>
                    </a:cubicBezTo>
                    <a:cubicBezTo>
                      <a:pt x="153" y="45"/>
                      <a:pt x="148" y="46"/>
                      <a:pt x="142" y="47"/>
                    </a:cubicBezTo>
                    <a:cubicBezTo>
                      <a:pt x="135" y="48"/>
                      <a:pt x="127" y="47"/>
                      <a:pt x="120" y="47"/>
                    </a:cubicBezTo>
                    <a:cubicBezTo>
                      <a:pt x="116" y="47"/>
                      <a:pt x="112" y="48"/>
                      <a:pt x="114" y="51"/>
                    </a:cubicBezTo>
                    <a:cubicBezTo>
                      <a:pt x="117" y="56"/>
                      <a:pt x="112" y="58"/>
                      <a:pt x="105" y="58"/>
                    </a:cubicBezTo>
                    <a:cubicBezTo>
                      <a:pt x="91" y="58"/>
                      <a:pt x="82" y="63"/>
                      <a:pt x="74" y="70"/>
                    </a:cubicBezTo>
                    <a:cubicBezTo>
                      <a:pt x="93" y="68"/>
                      <a:pt x="111" y="68"/>
                      <a:pt x="129" y="72"/>
                    </a:cubicBezTo>
                    <a:cubicBezTo>
                      <a:pt x="141" y="74"/>
                      <a:pt x="151" y="78"/>
                      <a:pt x="155" y="86"/>
                    </a:cubicBezTo>
                    <a:cubicBezTo>
                      <a:pt x="160" y="98"/>
                      <a:pt x="134" y="108"/>
                      <a:pt x="112" y="105"/>
                    </a:cubicBezTo>
                    <a:cubicBezTo>
                      <a:pt x="93" y="103"/>
                      <a:pt x="74" y="101"/>
                      <a:pt x="55" y="99"/>
                    </a:cubicBezTo>
                    <a:cubicBezTo>
                      <a:pt x="55" y="99"/>
                      <a:pt x="54" y="99"/>
                      <a:pt x="53" y="99"/>
                    </a:cubicBezTo>
                    <a:cubicBezTo>
                      <a:pt x="39" y="97"/>
                      <a:pt x="26" y="95"/>
                      <a:pt x="15" y="103"/>
                    </a:cubicBezTo>
                    <a:cubicBezTo>
                      <a:pt x="9" y="101"/>
                      <a:pt x="0" y="100"/>
                      <a:pt x="9" y="94"/>
                    </a:cubicBezTo>
                    <a:cubicBezTo>
                      <a:pt x="11" y="95"/>
                      <a:pt x="12" y="98"/>
                      <a:pt x="16" y="96"/>
                    </a:cubicBezTo>
                    <a:cubicBezTo>
                      <a:pt x="19" y="94"/>
                      <a:pt x="22" y="93"/>
                      <a:pt x="22" y="90"/>
                    </a:cubicBezTo>
                    <a:cubicBezTo>
                      <a:pt x="21" y="76"/>
                      <a:pt x="24" y="75"/>
                      <a:pt x="48" y="73"/>
                    </a:cubicBezTo>
                    <a:cubicBezTo>
                      <a:pt x="52" y="73"/>
                      <a:pt x="56" y="73"/>
                      <a:pt x="58" y="70"/>
                    </a:cubicBezTo>
                    <a:cubicBezTo>
                      <a:pt x="50" y="68"/>
                      <a:pt x="41" y="67"/>
                      <a:pt x="33" y="68"/>
                    </a:cubicBezTo>
                    <a:cubicBezTo>
                      <a:pt x="28" y="68"/>
                      <a:pt x="24" y="67"/>
                      <a:pt x="24" y="64"/>
                    </a:cubicBezTo>
                    <a:cubicBezTo>
                      <a:pt x="23" y="61"/>
                      <a:pt x="28" y="61"/>
                      <a:pt x="32" y="61"/>
                    </a:cubicBezTo>
                    <a:cubicBezTo>
                      <a:pt x="45" y="60"/>
                      <a:pt x="58" y="57"/>
                      <a:pt x="71" y="62"/>
                    </a:cubicBezTo>
                    <a:cubicBezTo>
                      <a:pt x="74" y="63"/>
                      <a:pt x="81" y="60"/>
                      <a:pt x="79" y="57"/>
                    </a:cubicBezTo>
                    <a:cubicBezTo>
                      <a:pt x="76" y="49"/>
                      <a:pt x="83" y="48"/>
                      <a:pt x="93" y="48"/>
                    </a:cubicBezTo>
                    <a:cubicBezTo>
                      <a:pt x="96" y="48"/>
                      <a:pt x="100" y="47"/>
                      <a:pt x="102" y="46"/>
                    </a:cubicBezTo>
                    <a:cubicBezTo>
                      <a:pt x="103" y="44"/>
                      <a:pt x="100" y="44"/>
                      <a:pt x="99" y="43"/>
                    </a:cubicBezTo>
                    <a:cubicBezTo>
                      <a:pt x="96" y="40"/>
                      <a:pt x="89" y="39"/>
                      <a:pt x="92" y="35"/>
                    </a:cubicBezTo>
                    <a:cubicBezTo>
                      <a:pt x="95" y="31"/>
                      <a:pt x="101" y="29"/>
                      <a:pt x="109" y="29"/>
                    </a:cubicBezTo>
                    <a:cubicBezTo>
                      <a:pt x="114" y="29"/>
                      <a:pt x="119" y="29"/>
                      <a:pt x="124" y="29"/>
                    </a:cubicBezTo>
                    <a:cubicBezTo>
                      <a:pt x="128" y="29"/>
                      <a:pt x="132" y="29"/>
                      <a:pt x="135" y="26"/>
                    </a:cubicBezTo>
                    <a:cubicBezTo>
                      <a:pt x="122" y="23"/>
                      <a:pt x="108" y="23"/>
                      <a:pt x="94" y="22"/>
                    </a:cubicBezTo>
                    <a:cubicBezTo>
                      <a:pt x="84" y="21"/>
                      <a:pt x="78" y="19"/>
                      <a:pt x="76" y="14"/>
                    </a:cubicBezTo>
                    <a:cubicBezTo>
                      <a:pt x="74" y="9"/>
                      <a:pt x="82" y="7"/>
                      <a:pt x="89" y="6"/>
                    </a:cubicBezTo>
                    <a:cubicBezTo>
                      <a:pt x="100" y="3"/>
                      <a:pt x="112" y="3"/>
                      <a:pt x="124" y="2"/>
                    </a:cubicBezTo>
                    <a:cubicBezTo>
                      <a:pt x="127" y="0"/>
                      <a:pt x="131" y="0"/>
                      <a:pt x="135" y="0"/>
                    </a:cubicBezTo>
                    <a:cubicBezTo>
                      <a:pt x="149" y="1"/>
                      <a:pt x="164" y="0"/>
                      <a:pt x="178" y="2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89;p61"/>
              <p:cNvSpPr/>
              <p:nvPr/>
            </p:nvSpPr>
            <p:spPr>
              <a:xfrm>
                <a:off x="81" y="1564"/>
                <a:ext cx="339" cy="93"/>
              </a:xfrm>
              <a:custGeom>
                <a:avLst/>
                <a:gdLst/>
                <a:ahLst/>
                <a:cxnLst/>
                <a:rect l="l" t="t" r="r" b="b"/>
                <a:pathLst>
                  <a:path w="191" h="52" extrusionOk="0">
                    <a:moveTo>
                      <a:pt x="74" y="1"/>
                    </a:moveTo>
                    <a:cubicBezTo>
                      <a:pt x="93" y="1"/>
                      <a:pt x="111" y="0"/>
                      <a:pt x="130" y="0"/>
                    </a:cubicBezTo>
                    <a:cubicBezTo>
                      <a:pt x="156" y="2"/>
                      <a:pt x="176" y="9"/>
                      <a:pt x="191" y="21"/>
                    </a:cubicBezTo>
                    <a:cubicBezTo>
                      <a:pt x="190" y="24"/>
                      <a:pt x="190" y="26"/>
                      <a:pt x="185" y="27"/>
                    </a:cubicBezTo>
                    <a:cubicBezTo>
                      <a:pt x="175" y="29"/>
                      <a:pt x="173" y="35"/>
                      <a:pt x="170" y="40"/>
                    </a:cubicBezTo>
                    <a:cubicBezTo>
                      <a:pt x="167" y="44"/>
                      <a:pt x="175" y="45"/>
                      <a:pt x="175" y="49"/>
                    </a:cubicBezTo>
                    <a:cubicBezTo>
                      <a:pt x="154" y="52"/>
                      <a:pt x="135" y="45"/>
                      <a:pt x="114" y="46"/>
                    </a:cubicBezTo>
                    <a:cubicBezTo>
                      <a:pt x="106" y="46"/>
                      <a:pt x="99" y="41"/>
                      <a:pt x="89" y="40"/>
                    </a:cubicBezTo>
                    <a:cubicBezTo>
                      <a:pt x="82" y="40"/>
                      <a:pt x="76" y="39"/>
                      <a:pt x="69" y="39"/>
                    </a:cubicBezTo>
                    <a:cubicBezTo>
                      <a:pt x="56" y="38"/>
                      <a:pt x="44" y="37"/>
                      <a:pt x="33" y="32"/>
                    </a:cubicBezTo>
                    <a:cubicBezTo>
                      <a:pt x="31" y="30"/>
                      <a:pt x="30" y="28"/>
                      <a:pt x="26" y="27"/>
                    </a:cubicBezTo>
                    <a:cubicBezTo>
                      <a:pt x="28" y="18"/>
                      <a:pt x="24" y="14"/>
                      <a:pt x="10" y="10"/>
                    </a:cubicBezTo>
                    <a:cubicBezTo>
                      <a:pt x="7" y="9"/>
                      <a:pt x="0" y="9"/>
                      <a:pt x="3" y="5"/>
                    </a:cubicBezTo>
                    <a:cubicBezTo>
                      <a:pt x="16" y="2"/>
                      <a:pt x="30" y="1"/>
                      <a:pt x="44" y="3"/>
                    </a:cubicBezTo>
                    <a:cubicBezTo>
                      <a:pt x="55" y="6"/>
                      <a:pt x="64" y="1"/>
                      <a:pt x="74" y="1"/>
                    </a:cubicBezTo>
                    <a:close/>
                  </a:path>
                </a:pathLst>
              </a:custGeom>
              <a:solidFill>
                <a:srgbClr val="8471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" name="Google Shape;90;p61"/>
              <p:cNvSpPr/>
              <p:nvPr/>
            </p:nvSpPr>
            <p:spPr>
              <a:xfrm>
                <a:off x="-683" y="1623"/>
                <a:ext cx="297" cy="91"/>
              </a:xfrm>
              <a:custGeom>
                <a:avLst/>
                <a:gdLst/>
                <a:ahLst/>
                <a:cxnLst/>
                <a:rect l="l" t="t" r="r" b="b"/>
                <a:pathLst>
                  <a:path w="167" h="51" extrusionOk="0">
                    <a:moveTo>
                      <a:pt x="8" y="12"/>
                    </a:moveTo>
                    <a:cubicBezTo>
                      <a:pt x="11" y="10"/>
                      <a:pt x="14" y="9"/>
                      <a:pt x="17" y="8"/>
                    </a:cubicBezTo>
                    <a:cubicBezTo>
                      <a:pt x="50" y="2"/>
                      <a:pt x="82" y="0"/>
                      <a:pt x="115" y="5"/>
                    </a:cubicBezTo>
                    <a:cubicBezTo>
                      <a:pt x="123" y="7"/>
                      <a:pt x="131" y="7"/>
                      <a:pt x="139" y="8"/>
                    </a:cubicBezTo>
                    <a:cubicBezTo>
                      <a:pt x="149" y="8"/>
                      <a:pt x="159" y="10"/>
                      <a:pt x="163" y="16"/>
                    </a:cubicBezTo>
                    <a:cubicBezTo>
                      <a:pt x="167" y="22"/>
                      <a:pt x="160" y="27"/>
                      <a:pt x="152" y="30"/>
                    </a:cubicBezTo>
                    <a:cubicBezTo>
                      <a:pt x="135" y="37"/>
                      <a:pt x="116" y="42"/>
                      <a:pt x="97" y="46"/>
                    </a:cubicBezTo>
                    <a:cubicBezTo>
                      <a:pt x="74" y="51"/>
                      <a:pt x="52" y="50"/>
                      <a:pt x="30" y="45"/>
                    </a:cubicBezTo>
                    <a:cubicBezTo>
                      <a:pt x="11" y="41"/>
                      <a:pt x="0" y="31"/>
                      <a:pt x="0" y="21"/>
                    </a:cubicBezTo>
                    <a:cubicBezTo>
                      <a:pt x="1" y="17"/>
                      <a:pt x="2" y="14"/>
                      <a:pt x="8" y="12"/>
                    </a:cubicBezTo>
                    <a:close/>
                  </a:path>
                </a:pathLst>
              </a:custGeom>
              <a:solidFill>
                <a:srgbClr val="BC998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91;p61"/>
              <p:cNvSpPr/>
              <p:nvPr/>
            </p:nvSpPr>
            <p:spPr>
              <a:xfrm>
                <a:off x="-98" y="1482"/>
                <a:ext cx="330" cy="104"/>
              </a:xfrm>
              <a:custGeom>
                <a:avLst/>
                <a:gdLst/>
                <a:ahLst/>
                <a:cxnLst/>
                <a:rect l="l" t="t" r="r" b="b"/>
                <a:pathLst>
                  <a:path w="186" h="58" extrusionOk="0">
                    <a:moveTo>
                      <a:pt x="175" y="47"/>
                    </a:moveTo>
                    <a:cubicBezTo>
                      <a:pt x="165" y="51"/>
                      <a:pt x="154" y="54"/>
                      <a:pt x="142" y="51"/>
                    </a:cubicBezTo>
                    <a:cubicBezTo>
                      <a:pt x="129" y="47"/>
                      <a:pt x="116" y="52"/>
                      <a:pt x="103" y="52"/>
                    </a:cubicBezTo>
                    <a:cubicBezTo>
                      <a:pt x="102" y="53"/>
                      <a:pt x="101" y="53"/>
                      <a:pt x="100" y="53"/>
                    </a:cubicBezTo>
                    <a:cubicBezTo>
                      <a:pt x="86" y="53"/>
                      <a:pt x="72" y="55"/>
                      <a:pt x="58" y="58"/>
                    </a:cubicBezTo>
                    <a:cubicBezTo>
                      <a:pt x="55" y="58"/>
                      <a:pt x="53" y="58"/>
                      <a:pt x="50" y="58"/>
                    </a:cubicBezTo>
                    <a:cubicBezTo>
                      <a:pt x="39" y="58"/>
                      <a:pt x="28" y="56"/>
                      <a:pt x="18" y="53"/>
                    </a:cubicBezTo>
                    <a:cubicBezTo>
                      <a:pt x="14" y="52"/>
                      <a:pt x="9" y="51"/>
                      <a:pt x="6" y="49"/>
                    </a:cubicBezTo>
                    <a:cubicBezTo>
                      <a:pt x="2" y="47"/>
                      <a:pt x="0" y="45"/>
                      <a:pt x="2" y="42"/>
                    </a:cubicBezTo>
                    <a:cubicBezTo>
                      <a:pt x="3" y="40"/>
                      <a:pt x="8" y="39"/>
                      <a:pt x="13" y="39"/>
                    </a:cubicBezTo>
                    <a:cubicBezTo>
                      <a:pt x="18" y="39"/>
                      <a:pt x="23" y="40"/>
                      <a:pt x="28" y="42"/>
                    </a:cubicBezTo>
                    <a:cubicBezTo>
                      <a:pt x="26" y="39"/>
                      <a:pt x="24" y="37"/>
                      <a:pt x="22" y="34"/>
                    </a:cubicBezTo>
                    <a:cubicBezTo>
                      <a:pt x="18" y="26"/>
                      <a:pt x="20" y="24"/>
                      <a:pt x="35" y="25"/>
                    </a:cubicBezTo>
                    <a:cubicBezTo>
                      <a:pt x="36" y="21"/>
                      <a:pt x="35" y="17"/>
                      <a:pt x="36" y="13"/>
                    </a:cubicBezTo>
                    <a:cubicBezTo>
                      <a:pt x="36" y="10"/>
                      <a:pt x="39" y="8"/>
                      <a:pt x="44" y="7"/>
                    </a:cubicBezTo>
                    <a:cubicBezTo>
                      <a:pt x="49" y="6"/>
                      <a:pt x="53" y="8"/>
                      <a:pt x="55" y="10"/>
                    </a:cubicBezTo>
                    <a:cubicBezTo>
                      <a:pt x="64" y="19"/>
                      <a:pt x="73" y="28"/>
                      <a:pt x="74" y="37"/>
                    </a:cubicBezTo>
                    <a:cubicBezTo>
                      <a:pt x="73" y="32"/>
                      <a:pt x="73" y="25"/>
                      <a:pt x="74" y="19"/>
                    </a:cubicBezTo>
                    <a:cubicBezTo>
                      <a:pt x="74" y="16"/>
                      <a:pt x="74" y="12"/>
                      <a:pt x="79" y="10"/>
                    </a:cubicBezTo>
                    <a:cubicBezTo>
                      <a:pt x="86" y="5"/>
                      <a:pt x="90" y="7"/>
                      <a:pt x="93" y="12"/>
                    </a:cubicBezTo>
                    <a:cubicBezTo>
                      <a:pt x="95" y="14"/>
                      <a:pt x="96" y="16"/>
                      <a:pt x="97" y="20"/>
                    </a:cubicBezTo>
                    <a:cubicBezTo>
                      <a:pt x="100" y="15"/>
                      <a:pt x="101" y="11"/>
                      <a:pt x="103" y="7"/>
                    </a:cubicBezTo>
                    <a:cubicBezTo>
                      <a:pt x="104" y="4"/>
                      <a:pt x="107" y="2"/>
                      <a:pt x="112" y="2"/>
                    </a:cubicBezTo>
                    <a:cubicBezTo>
                      <a:pt x="117" y="2"/>
                      <a:pt x="118" y="5"/>
                      <a:pt x="119" y="7"/>
                    </a:cubicBezTo>
                    <a:cubicBezTo>
                      <a:pt x="120" y="12"/>
                      <a:pt x="120" y="16"/>
                      <a:pt x="120" y="21"/>
                    </a:cubicBezTo>
                    <a:cubicBezTo>
                      <a:pt x="129" y="17"/>
                      <a:pt x="132" y="9"/>
                      <a:pt x="141" y="5"/>
                    </a:cubicBezTo>
                    <a:cubicBezTo>
                      <a:pt x="146" y="2"/>
                      <a:pt x="152" y="0"/>
                      <a:pt x="157" y="2"/>
                    </a:cubicBezTo>
                    <a:cubicBezTo>
                      <a:pt x="163" y="3"/>
                      <a:pt x="161" y="7"/>
                      <a:pt x="161" y="10"/>
                    </a:cubicBezTo>
                    <a:cubicBezTo>
                      <a:pt x="161" y="17"/>
                      <a:pt x="157" y="24"/>
                      <a:pt x="154" y="31"/>
                    </a:cubicBezTo>
                    <a:cubicBezTo>
                      <a:pt x="152" y="33"/>
                      <a:pt x="150" y="36"/>
                      <a:pt x="152" y="39"/>
                    </a:cubicBezTo>
                    <a:cubicBezTo>
                      <a:pt x="157" y="39"/>
                      <a:pt x="160" y="37"/>
                      <a:pt x="164" y="35"/>
                    </a:cubicBezTo>
                    <a:cubicBezTo>
                      <a:pt x="170" y="34"/>
                      <a:pt x="176" y="31"/>
                      <a:pt x="181" y="34"/>
                    </a:cubicBezTo>
                    <a:cubicBezTo>
                      <a:pt x="186" y="38"/>
                      <a:pt x="180" y="41"/>
                      <a:pt x="176" y="43"/>
                    </a:cubicBezTo>
                    <a:cubicBezTo>
                      <a:pt x="175" y="44"/>
                      <a:pt x="171" y="45"/>
                      <a:pt x="175" y="47"/>
                    </a:cubicBezTo>
                    <a:close/>
                  </a:path>
                </a:pathLst>
              </a:custGeom>
              <a:solidFill>
                <a:srgbClr val="8299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92;p61"/>
              <p:cNvSpPr/>
              <p:nvPr/>
            </p:nvSpPr>
            <p:spPr>
              <a:xfrm>
                <a:off x="-42" y="1803"/>
                <a:ext cx="267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50" h="37" extrusionOk="0">
                    <a:moveTo>
                      <a:pt x="141" y="11"/>
                    </a:moveTo>
                    <a:cubicBezTo>
                      <a:pt x="135" y="15"/>
                      <a:pt x="146" y="16"/>
                      <a:pt x="145" y="19"/>
                    </a:cubicBezTo>
                    <a:cubicBezTo>
                      <a:pt x="150" y="26"/>
                      <a:pt x="142" y="30"/>
                      <a:pt x="136" y="35"/>
                    </a:cubicBezTo>
                    <a:cubicBezTo>
                      <a:pt x="128" y="35"/>
                      <a:pt x="121" y="35"/>
                      <a:pt x="114" y="36"/>
                    </a:cubicBezTo>
                    <a:cubicBezTo>
                      <a:pt x="110" y="36"/>
                      <a:pt x="106" y="36"/>
                      <a:pt x="102" y="36"/>
                    </a:cubicBezTo>
                    <a:cubicBezTo>
                      <a:pt x="85" y="36"/>
                      <a:pt x="68" y="37"/>
                      <a:pt x="52" y="34"/>
                    </a:cubicBezTo>
                    <a:cubicBezTo>
                      <a:pt x="43" y="32"/>
                      <a:pt x="35" y="34"/>
                      <a:pt x="26" y="34"/>
                    </a:cubicBezTo>
                    <a:cubicBezTo>
                      <a:pt x="22" y="35"/>
                      <a:pt x="18" y="33"/>
                      <a:pt x="13" y="32"/>
                    </a:cubicBezTo>
                    <a:cubicBezTo>
                      <a:pt x="10" y="27"/>
                      <a:pt x="0" y="23"/>
                      <a:pt x="7" y="16"/>
                    </a:cubicBezTo>
                    <a:cubicBezTo>
                      <a:pt x="12" y="10"/>
                      <a:pt x="20" y="7"/>
                      <a:pt x="30" y="7"/>
                    </a:cubicBezTo>
                    <a:cubicBezTo>
                      <a:pt x="36" y="7"/>
                      <a:pt x="42" y="6"/>
                      <a:pt x="48" y="6"/>
                    </a:cubicBezTo>
                    <a:cubicBezTo>
                      <a:pt x="68" y="6"/>
                      <a:pt x="87" y="4"/>
                      <a:pt x="107" y="1"/>
                    </a:cubicBezTo>
                    <a:cubicBezTo>
                      <a:pt x="122" y="0"/>
                      <a:pt x="133" y="4"/>
                      <a:pt x="141" y="11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93;p61"/>
              <p:cNvSpPr/>
              <p:nvPr/>
            </p:nvSpPr>
            <p:spPr>
              <a:xfrm>
                <a:off x="97" y="1671"/>
                <a:ext cx="243" cy="68"/>
              </a:xfrm>
              <a:custGeom>
                <a:avLst/>
                <a:gdLst/>
                <a:ahLst/>
                <a:cxnLst/>
                <a:rect l="l" t="t" r="r" b="b"/>
                <a:pathLst>
                  <a:path w="137" h="38" extrusionOk="0">
                    <a:moveTo>
                      <a:pt x="97" y="38"/>
                    </a:moveTo>
                    <a:cubicBezTo>
                      <a:pt x="73" y="36"/>
                      <a:pt x="48" y="37"/>
                      <a:pt x="24" y="31"/>
                    </a:cubicBezTo>
                    <a:cubicBezTo>
                      <a:pt x="18" y="29"/>
                      <a:pt x="12" y="27"/>
                      <a:pt x="9" y="23"/>
                    </a:cubicBezTo>
                    <a:cubicBezTo>
                      <a:pt x="0" y="16"/>
                      <a:pt x="5" y="7"/>
                      <a:pt x="20" y="6"/>
                    </a:cubicBezTo>
                    <a:cubicBezTo>
                      <a:pt x="54" y="2"/>
                      <a:pt x="89" y="0"/>
                      <a:pt x="120" y="12"/>
                    </a:cubicBezTo>
                    <a:cubicBezTo>
                      <a:pt x="132" y="16"/>
                      <a:pt x="137" y="23"/>
                      <a:pt x="134" y="29"/>
                    </a:cubicBezTo>
                    <a:cubicBezTo>
                      <a:pt x="129" y="36"/>
                      <a:pt x="119" y="38"/>
                      <a:pt x="107" y="38"/>
                    </a:cubicBezTo>
                    <a:cubicBezTo>
                      <a:pt x="104" y="38"/>
                      <a:pt x="101" y="38"/>
                      <a:pt x="97" y="38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94;p61"/>
              <p:cNvSpPr/>
              <p:nvPr/>
            </p:nvSpPr>
            <p:spPr>
              <a:xfrm>
                <a:off x="-120" y="1702"/>
                <a:ext cx="215" cy="67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8" extrusionOk="0">
                    <a:moveTo>
                      <a:pt x="38" y="1"/>
                    </a:moveTo>
                    <a:cubicBezTo>
                      <a:pt x="63" y="1"/>
                      <a:pt x="83" y="5"/>
                      <a:pt x="103" y="7"/>
                    </a:cubicBezTo>
                    <a:cubicBezTo>
                      <a:pt x="113" y="8"/>
                      <a:pt x="119" y="13"/>
                      <a:pt x="120" y="19"/>
                    </a:cubicBezTo>
                    <a:cubicBezTo>
                      <a:pt x="121" y="27"/>
                      <a:pt x="110" y="31"/>
                      <a:pt x="101" y="33"/>
                    </a:cubicBezTo>
                    <a:cubicBezTo>
                      <a:pt x="72" y="38"/>
                      <a:pt x="43" y="36"/>
                      <a:pt x="15" y="31"/>
                    </a:cubicBezTo>
                    <a:cubicBezTo>
                      <a:pt x="5" y="29"/>
                      <a:pt x="0" y="25"/>
                      <a:pt x="0" y="19"/>
                    </a:cubicBezTo>
                    <a:cubicBezTo>
                      <a:pt x="0" y="13"/>
                      <a:pt x="5" y="9"/>
                      <a:pt x="13" y="5"/>
                    </a:cubicBezTo>
                    <a:cubicBezTo>
                      <a:pt x="22" y="2"/>
                      <a:pt x="31" y="0"/>
                      <a:pt x="38" y="1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95;p61"/>
              <p:cNvSpPr/>
              <p:nvPr/>
            </p:nvSpPr>
            <p:spPr>
              <a:xfrm>
                <a:off x="-915" y="1766"/>
                <a:ext cx="168" cy="71"/>
              </a:xfrm>
              <a:custGeom>
                <a:avLst/>
                <a:gdLst/>
                <a:ahLst/>
                <a:cxnLst/>
                <a:rect l="l" t="t" r="r" b="b"/>
                <a:pathLst>
                  <a:path w="95" h="40" extrusionOk="0">
                    <a:moveTo>
                      <a:pt x="42" y="39"/>
                    </a:moveTo>
                    <a:cubicBezTo>
                      <a:pt x="31" y="39"/>
                      <a:pt x="20" y="39"/>
                      <a:pt x="12" y="34"/>
                    </a:cubicBezTo>
                    <a:cubicBezTo>
                      <a:pt x="0" y="28"/>
                      <a:pt x="0" y="20"/>
                      <a:pt x="10" y="12"/>
                    </a:cubicBezTo>
                    <a:cubicBezTo>
                      <a:pt x="27" y="0"/>
                      <a:pt x="66" y="2"/>
                      <a:pt x="83" y="14"/>
                    </a:cubicBezTo>
                    <a:cubicBezTo>
                      <a:pt x="95" y="23"/>
                      <a:pt x="89" y="34"/>
                      <a:pt x="70" y="36"/>
                    </a:cubicBezTo>
                    <a:cubicBezTo>
                      <a:pt x="60" y="38"/>
                      <a:pt x="51" y="40"/>
                      <a:pt x="42" y="39"/>
                    </a:cubicBezTo>
                    <a:close/>
                  </a:path>
                </a:pathLst>
              </a:custGeom>
              <a:solidFill>
                <a:srgbClr val="A6826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96;p61"/>
              <p:cNvSpPr/>
              <p:nvPr/>
            </p:nvSpPr>
            <p:spPr>
              <a:xfrm>
                <a:off x="-187" y="1486"/>
                <a:ext cx="229" cy="91"/>
              </a:xfrm>
              <a:custGeom>
                <a:avLst/>
                <a:gdLst/>
                <a:ahLst/>
                <a:cxnLst/>
                <a:rect l="l" t="t" r="r" b="b"/>
                <a:pathLst>
                  <a:path w="129" h="51" extrusionOk="0">
                    <a:moveTo>
                      <a:pt x="129" y="8"/>
                    </a:moveTo>
                    <a:cubicBezTo>
                      <a:pt x="124" y="19"/>
                      <a:pt x="126" y="29"/>
                      <a:pt x="126" y="40"/>
                    </a:cubicBezTo>
                    <a:cubicBezTo>
                      <a:pt x="120" y="31"/>
                      <a:pt x="116" y="22"/>
                      <a:pt x="108" y="14"/>
                    </a:cubicBezTo>
                    <a:cubicBezTo>
                      <a:pt x="105" y="11"/>
                      <a:pt x="103" y="5"/>
                      <a:pt x="94" y="6"/>
                    </a:cubicBezTo>
                    <a:cubicBezTo>
                      <a:pt x="85" y="8"/>
                      <a:pt x="88" y="13"/>
                      <a:pt x="88" y="17"/>
                    </a:cubicBezTo>
                    <a:cubicBezTo>
                      <a:pt x="88" y="20"/>
                      <a:pt x="89" y="24"/>
                      <a:pt x="89" y="27"/>
                    </a:cubicBezTo>
                    <a:cubicBezTo>
                      <a:pt x="83" y="27"/>
                      <a:pt x="79" y="22"/>
                      <a:pt x="74" y="24"/>
                    </a:cubicBezTo>
                    <a:cubicBezTo>
                      <a:pt x="70" y="27"/>
                      <a:pt x="75" y="31"/>
                      <a:pt x="76" y="33"/>
                    </a:cubicBezTo>
                    <a:cubicBezTo>
                      <a:pt x="78" y="37"/>
                      <a:pt x="81" y="40"/>
                      <a:pt x="84" y="44"/>
                    </a:cubicBezTo>
                    <a:cubicBezTo>
                      <a:pt x="78" y="42"/>
                      <a:pt x="73" y="41"/>
                      <a:pt x="67" y="39"/>
                    </a:cubicBezTo>
                    <a:cubicBezTo>
                      <a:pt x="63" y="38"/>
                      <a:pt x="58" y="37"/>
                      <a:pt x="54" y="40"/>
                    </a:cubicBezTo>
                    <a:cubicBezTo>
                      <a:pt x="51" y="43"/>
                      <a:pt x="56" y="45"/>
                      <a:pt x="59" y="47"/>
                    </a:cubicBezTo>
                    <a:cubicBezTo>
                      <a:pt x="62" y="48"/>
                      <a:pt x="65" y="50"/>
                      <a:pt x="68" y="51"/>
                    </a:cubicBezTo>
                    <a:cubicBezTo>
                      <a:pt x="45" y="49"/>
                      <a:pt x="22" y="45"/>
                      <a:pt x="0" y="41"/>
                    </a:cubicBezTo>
                    <a:cubicBezTo>
                      <a:pt x="7" y="40"/>
                      <a:pt x="9" y="37"/>
                      <a:pt x="12" y="34"/>
                    </a:cubicBezTo>
                    <a:cubicBezTo>
                      <a:pt x="21" y="26"/>
                      <a:pt x="33" y="22"/>
                      <a:pt x="46" y="17"/>
                    </a:cubicBezTo>
                    <a:cubicBezTo>
                      <a:pt x="65" y="11"/>
                      <a:pt x="84" y="6"/>
                      <a:pt x="103" y="0"/>
                    </a:cubicBezTo>
                    <a:cubicBezTo>
                      <a:pt x="106" y="2"/>
                      <a:pt x="108" y="5"/>
                      <a:pt x="110" y="8"/>
                    </a:cubicBezTo>
                    <a:cubicBezTo>
                      <a:pt x="110" y="10"/>
                      <a:pt x="110" y="12"/>
                      <a:pt x="113" y="12"/>
                    </a:cubicBezTo>
                    <a:cubicBezTo>
                      <a:pt x="115" y="12"/>
                      <a:pt x="118" y="11"/>
                      <a:pt x="119" y="10"/>
                    </a:cubicBezTo>
                    <a:cubicBezTo>
                      <a:pt x="119" y="1"/>
                      <a:pt x="125" y="5"/>
                      <a:pt x="129" y="8"/>
                    </a:cubicBezTo>
                    <a:close/>
                  </a:path>
                </a:pathLst>
              </a:custGeom>
              <a:solidFill>
                <a:srgbClr val="D8CFC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97;p61"/>
              <p:cNvSpPr/>
              <p:nvPr/>
            </p:nvSpPr>
            <p:spPr>
              <a:xfrm>
                <a:off x="-372" y="1735"/>
                <a:ext cx="178" cy="56"/>
              </a:xfrm>
              <a:custGeom>
                <a:avLst/>
                <a:gdLst/>
                <a:ahLst/>
                <a:cxnLst/>
                <a:rect l="l" t="t" r="r" b="b"/>
                <a:pathLst>
                  <a:path w="100" h="31" extrusionOk="0">
                    <a:moveTo>
                      <a:pt x="63" y="2"/>
                    </a:moveTo>
                    <a:cubicBezTo>
                      <a:pt x="64" y="2"/>
                      <a:pt x="66" y="2"/>
                      <a:pt x="68" y="3"/>
                    </a:cubicBezTo>
                    <a:cubicBezTo>
                      <a:pt x="72" y="3"/>
                      <a:pt x="77" y="3"/>
                      <a:pt x="81" y="4"/>
                    </a:cubicBezTo>
                    <a:cubicBezTo>
                      <a:pt x="89" y="5"/>
                      <a:pt x="97" y="6"/>
                      <a:pt x="98" y="12"/>
                    </a:cubicBezTo>
                    <a:cubicBezTo>
                      <a:pt x="100" y="17"/>
                      <a:pt x="96" y="22"/>
                      <a:pt x="88" y="26"/>
                    </a:cubicBezTo>
                    <a:cubicBezTo>
                      <a:pt x="79" y="30"/>
                      <a:pt x="68" y="31"/>
                      <a:pt x="57" y="30"/>
                    </a:cubicBezTo>
                    <a:cubicBezTo>
                      <a:pt x="44" y="30"/>
                      <a:pt x="31" y="29"/>
                      <a:pt x="18" y="27"/>
                    </a:cubicBezTo>
                    <a:cubicBezTo>
                      <a:pt x="10" y="25"/>
                      <a:pt x="2" y="23"/>
                      <a:pt x="1" y="18"/>
                    </a:cubicBezTo>
                    <a:cubicBezTo>
                      <a:pt x="0" y="12"/>
                      <a:pt x="6" y="9"/>
                      <a:pt x="13" y="6"/>
                    </a:cubicBezTo>
                    <a:cubicBezTo>
                      <a:pt x="28" y="0"/>
                      <a:pt x="46" y="1"/>
                      <a:pt x="63" y="2"/>
                    </a:cubicBezTo>
                    <a:close/>
                  </a:path>
                </a:pathLst>
              </a:custGeom>
              <a:solidFill>
                <a:srgbClr val="D4BEB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98;p61"/>
              <p:cNvSpPr/>
              <p:nvPr/>
            </p:nvSpPr>
            <p:spPr>
              <a:xfrm>
                <a:off x="368" y="1602"/>
                <a:ext cx="157" cy="60"/>
              </a:xfrm>
              <a:custGeom>
                <a:avLst/>
                <a:gdLst/>
                <a:ahLst/>
                <a:cxnLst/>
                <a:rect l="l" t="t" r="r" b="b"/>
                <a:pathLst>
                  <a:path w="88" h="34" extrusionOk="0">
                    <a:moveTo>
                      <a:pt x="13" y="28"/>
                    </a:moveTo>
                    <a:cubicBezTo>
                      <a:pt x="0" y="22"/>
                      <a:pt x="5" y="8"/>
                      <a:pt x="21" y="5"/>
                    </a:cubicBezTo>
                    <a:cubicBezTo>
                      <a:pt x="26" y="4"/>
                      <a:pt x="26" y="2"/>
                      <a:pt x="29" y="0"/>
                    </a:cubicBezTo>
                    <a:cubicBezTo>
                      <a:pt x="29" y="4"/>
                      <a:pt x="35" y="4"/>
                      <a:pt x="39" y="4"/>
                    </a:cubicBezTo>
                    <a:cubicBezTo>
                      <a:pt x="59" y="6"/>
                      <a:pt x="72" y="14"/>
                      <a:pt x="83" y="23"/>
                    </a:cubicBezTo>
                    <a:cubicBezTo>
                      <a:pt x="88" y="27"/>
                      <a:pt x="88" y="30"/>
                      <a:pt x="79" y="32"/>
                    </a:cubicBezTo>
                    <a:cubicBezTo>
                      <a:pt x="61" y="34"/>
                      <a:pt x="43" y="32"/>
                      <a:pt x="25" y="32"/>
                    </a:cubicBezTo>
                    <a:cubicBezTo>
                      <a:pt x="22" y="29"/>
                      <a:pt x="16" y="30"/>
                      <a:pt x="13" y="28"/>
                    </a:cubicBezTo>
                    <a:close/>
                  </a:path>
                </a:pathLst>
              </a:custGeom>
              <a:solidFill>
                <a:srgbClr val="67544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99;p61"/>
              <p:cNvSpPr/>
              <p:nvPr/>
            </p:nvSpPr>
            <p:spPr>
              <a:xfrm>
                <a:off x="-555" y="1591"/>
                <a:ext cx="185" cy="37"/>
              </a:xfrm>
              <a:custGeom>
                <a:avLst/>
                <a:gdLst/>
                <a:ahLst/>
                <a:cxnLst/>
                <a:rect l="l" t="t" r="r" b="b"/>
                <a:pathLst>
                  <a:path w="104" h="21" extrusionOk="0">
                    <a:moveTo>
                      <a:pt x="49" y="0"/>
                    </a:moveTo>
                    <a:cubicBezTo>
                      <a:pt x="61" y="1"/>
                      <a:pt x="74" y="0"/>
                      <a:pt x="86" y="2"/>
                    </a:cubicBezTo>
                    <a:cubicBezTo>
                      <a:pt x="92" y="3"/>
                      <a:pt x="96" y="5"/>
                      <a:pt x="101" y="7"/>
                    </a:cubicBezTo>
                    <a:cubicBezTo>
                      <a:pt x="104" y="9"/>
                      <a:pt x="104" y="12"/>
                      <a:pt x="103" y="15"/>
                    </a:cubicBezTo>
                    <a:cubicBezTo>
                      <a:pt x="101" y="19"/>
                      <a:pt x="95" y="20"/>
                      <a:pt x="89" y="20"/>
                    </a:cubicBezTo>
                    <a:cubicBezTo>
                      <a:pt x="77" y="21"/>
                      <a:pt x="66" y="19"/>
                      <a:pt x="54" y="18"/>
                    </a:cubicBezTo>
                    <a:cubicBezTo>
                      <a:pt x="41" y="18"/>
                      <a:pt x="27" y="17"/>
                      <a:pt x="14" y="16"/>
                    </a:cubicBezTo>
                    <a:cubicBezTo>
                      <a:pt x="7" y="16"/>
                      <a:pt x="2" y="14"/>
                      <a:pt x="1" y="10"/>
                    </a:cubicBezTo>
                    <a:cubicBezTo>
                      <a:pt x="0" y="6"/>
                      <a:pt x="4" y="3"/>
                      <a:pt x="11" y="2"/>
                    </a:cubicBezTo>
                    <a:cubicBezTo>
                      <a:pt x="24" y="0"/>
                      <a:pt x="37" y="1"/>
                      <a:pt x="49" y="0"/>
                    </a:cubicBezTo>
                    <a:close/>
                  </a:path>
                </a:pathLst>
              </a:custGeom>
              <a:solidFill>
                <a:srgbClr val="A884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100;p61"/>
              <p:cNvSpPr/>
              <p:nvPr/>
            </p:nvSpPr>
            <p:spPr>
              <a:xfrm>
                <a:off x="68" y="1750"/>
                <a:ext cx="144" cy="46"/>
              </a:xfrm>
              <a:custGeom>
                <a:avLst/>
                <a:gdLst/>
                <a:ahLst/>
                <a:cxnLst/>
                <a:rect l="l" t="t" r="r" b="b"/>
                <a:pathLst>
                  <a:path w="81" h="26" extrusionOk="0">
                    <a:moveTo>
                      <a:pt x="41" y="26"/>
                    </a:moveTo>
                    <a:cubicBezTo>
                      <a:pt x="28" y="25"/>
                      <a:pt x="15" y="25"/>
                      <a:pt x="6" y="19"/>
                    </a:cubicBezTo>
                    <a:cubicBezTo>
                      <a:pt x="1" y="15"/>
                      <a:pt x="0" y="13"/>
                      <a:pt x="7" y="9"/>
                    </a:cubicBezTo>
                    <a:cubicBezTo>
                      <a:pt x="18" y="4"/>
                      <a:pt x="31" y="3"/>
                      <a:pt x="44" y="2"/>
                    </a:cubicBezTo>
                    <a:cubicBezTo>
                      <a:pt x="51" y="2"/>
                      <a:pt x="58" y="0"/>
                      <a:pt x="66" y="2"/>
                    </a:cubicBezTo>
                    <a:cubicBezTo>
                      <a:pt x="76" y="4"/>
                      <a:pt x="80" y="8"/>
                      <a:pt x="81" y="14"/>
                    </a:cubicBezTo>
                    <a:cubicBezTo>
                      <a:pt x="81" y="19"/>
                      <a:pt x="75" y="22"/>
                      <a:pt x="66" y="23"/>
                    </a:cubicBezTo>
                    <a:cubicBezTo>
                      <a:pt x="58" y="24"/>
                      <a:pt x="49" y="25"/>
                      <a:pt x="41" y="26"/>
                    </a:cubicBezTo>
                    <a:close/>
                  </a:path>
                </a:pathLst>
              </a:custGeom>
              <a:solidFill>
                <a:srgbClr val="BC987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101;p61"/>
              <p:cNvSpPr/>
              <p:nvPr/>
            </p:nvSpPr>
            <p:spPr>
              <a:xfrm>
                <a:off x="54" y="1621"/>
                <a:ext cx="155" cy="41"/>
              </a:xfrm>
              <a:custGeom>
                <a:avLst/>
                <a:gdLst/>
                <a:ahLst/>
                <a:cxnLst/>
                <a:rect l="l" t="t" r="r" b="b"/>
                <a:pathLst>
                  <a:path w="87" h="23" extrusionOk="0">
                    <a:moveTo>
                      <a:pt x="48" y="0"/>
                    </a:moveTo>
                    <a:cubicBezTo>
                      <a:pt x="60" y="2"/>
                      <a:pt x="73" y="3"/>
                      <a:pt x="84" y="7"/>
                    </a:cubicBezTo>
                    <a:cubicBezTo>
                      <a:pt x="85" y="10"/>
                      <a:pt x="86" y="12"/>
                      <a:pt x="86" y="14"/>
                    </a:cubicBezTo>
                    <a:cubicBezTo>
                      <a:pt x="87" y="19"/>
                      <a:pt x="83" y="23"/>
                      <a:pt x="73" y="23"/>
                    </a:cubicBezTo>
                    <a:cubicBezTo>
                      <a:pt x="50" y="23"/>
                      <a:pt x="28" y="20"/>
                      <a:pt x="8" y="13"/>
                    </a:cubicBezTo>
                    <a:cubicBezTo>
                      <a:pt x="2" y="12"/>
                      <a:pt x="0" y="8"/>
                      <a:pt x="1" y="4"/>
                    </a:cubicBezTo>
                    <a:cubicBezTo>
                      <a:pt x="2" y="1"/>
                      <a:pt x="8" y="0"/>
                      <a:pt x="14" y="0"/>
                    </a:cubicBezTo>
                    <a:cubicBezTo>
                      <a:pt x="25" y="0"/>
                      <a:pt x="37" y="0"/>
                      <a:pt x="48" y="0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61"/>
              <p:cNvSpPr/>
              <p:nvPr/>
            </p:nvSpPr>
            <p:spPr>
              <a:xfrm>
                <a:off x="3" y="1571"/>
                <a:ext cx="138" cy="41"/>
              </a:xfrm>
              <a:custGeom>
                <a:avLst/>
                <a:gdLst/>
                <a:ahLst/>
                <a:cxnLst/>
                <a:rect l="l" t="t" r="r" b="b"/>
                <a:pathLst>
                  <a:path w="78" h="23" extrusionOk="0">
                    <a:moveTo>
                      <a:pt x="1" y="8"/>
                    </a:moveTo>
                    <a:cubicBezTo>
                      <a:pt x="14" y="0"/>
                      <a:pt x="30" y="2"/>
                      <a:pt x="46" y="2"/>
                    </a:cubicBezTo>
                    <a:cubicBezTo>
                      <a:pt x="56" y="4"/>
                      <a:pt x="64" y="6"/>
                      <a:pt x="70" y="11"/>
                    </a:cubicBezTo>
                    <a:cubicBezTo>
                      <a:pt x="76" y="15"/>
                      <a:pt x="78" y="19"/>
                      <a:pt x="70" y="23"/>
                    </a:cubicBezTo>
                    <a:cubicBezTo>
                      <a:pt x="49" y="23"/>
                      <a:pt x="29" y="21"/>
                      <a:pt x="9" y="16"/>
                    </a:cubicBezTo>
                    <a:cubicBezTo>
                      <a:pt x="4" y="15"/>
                      <a:pt x="1" y="13"/>
                      <a:pt x="0" y="10"/>
                    </a:cubicBezTo>
                    <a:cubicBezTo>
                      <a:pt x="0" y="9"/>
                      <a:pt x="1" y="9"/>
                      <a:pt x="1" y="8"/>
                    </a:cubicBezTo>
                    <a:close/>
                  </a:path>
                </a:pathLst>
              </a:custGeom>
              <a:solidFill>
                <a:srgbClr val="69534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103;p61"/>
              <p:cNvSpPr/>
              <p:nvPr/>
            </p:nvSpPr>
            <p:spPr>
              <a:xfrm>
                <a:off x="-22" y="1775"/>
                <a:ext cx="92" cy="30"/>
              </a:xfrm>
              <a:custGeom>
                <a:avLst/>
                <a:gdLst/>
                <a:ahLst/>
                <a:cxnLst/>
                <a:rect l="l" t="t" r="r" b="b"/>
                <a:pathLst>
                  <a:path w="52" h="17" extrusionOk="0">
                    <a:moveTo>
                      <a:pt x="34" y="16"/>
                    </a:moveTo>
                    <a:cubicBezTo>
                      <a:pt x="25" y="15"/>
                      <a:pt x="17" y="15"/>
                      <a:pt x="9" y="13"/>
                    </a:cubicBezTo>
                    <a:cubicBezTo>
                      <a:pt x="0" y="12"/>
                      <a:pt x="0" y="8"/>
                      <a:pt x="6" y="5"/>
                    </a:cubicBezTo>
                    <a:cubicBezTo>
                      <a:pt x="15" y="1"/>
                      <a:pt x="28" y="0"/>
                      <a:pt x="39" y="0"/>
                    </a:cubicBezTo>
                    <a:cubicBezTo>
                      <a:pt x="47" y="0"/>
                      <a:pt x="52" y="3"/>
                      <a:pt x="50" y="9"/>
                    </a:cubicBezTo>
                    <a:cubicBezTo>
                      <a:pt x="49" y="14"/>
                      <a:pt x="44" y="17"/>
                      <a:pt x="34" y="16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61"/>
              <p:cNvSpPr/>
              <p:nvPr/>
            </p:nvSpPr>
            <p:spPr>
              <a:xfrm>
                <a:off x="-651" y="1539"/>
                <a:ext cx="73" cy="59"/>
              </a:xfrm>
              <a:custGeom>
                <a:avLst/>
                <a:gdLst/>
                <a:ahLst/>
                <a:cxnLst/>
                <a:rect l="l" t="t" r="r" b="b"/>
                <a:pathLst>
                  <a:path w="41" h="33" extrusionOk="0">
                    <a:moveTo>
                      <a:pt x="9" y="28"/>
                    </a:moveTo>
                    <a:cubicBezTo>
                      <a:pt x="5" y="25"/>
                      <a:pt x="0" y="22"/>
                      <a:pt x="2" y="18"/>
                    </a:cubicBezTo>
                    <a:cubicBezTo>
                      <a:pt x="3" y="15"/>
                      <a:pt x="6" y="13"/>
                      <a:pt x="10" y="13"/>
                    </a:cubicBezTo>
                    <a:cubicBezTo>
                      <a:pt x="16" y="14"/>
                      <a:pt x="13" y="16"/>
                      <a:pt x="12" y="18"/>
                    </a:cubicBezTo>
                    <a:cubicBezTo>
                      <a:pt x="10" y="22"/>
                      <a:pt x="12" y="24"/>
                      <a:pt x="18" y="26"/>
                    </a:cubicBezTo>
                    <a:cubicBezTo>
                      <a:pt x="23" y="27"/>
                      <a:pt x="26" y="26"/>
                      <a:pt x="28" y="24"/>
                    </a:cubicBezTo>
                    <a:cubicBezTo>
                      <a:pt x="33" y="21"/>
                      <a:pt x="29" y="18"/>
                      <a:pt x="25" y="16"/>
                    </a:cubicBezTo>
                    <a:cubicBezTo>
                      <a:pt x="19" y="12"/>
                      <a:pt x="13" y="9"/>
                      <a:pt x="7" y="5"/>
                    </a:cubicBezTo>
                    <a:cubicBezTo>
                      <a:pt x="5" y="4"/>
                      <a:pt x="4" y="3"/>
                      <a:pt x="6" y="2"/>
                    </a:cubicBezTo>
                    <a:cubicBezTo>
                      <a:pt x="8" y="1"/>
                      <a:pt x="10" y="0"/>
                      <a:pt x="11" y="1"/>
                    </a:cubicBezTo>
                    <a:cubicBezTo>
                      <a:pt x="21" y="9"/>
                      <a:pt x="41" y="13"/>
                      <a:pt x="37" y="25"/>
                    </a:cubicBezTo>
                    <a:cubicBezTo>
                      <a:pt x="29" y="31"/>
                      <a:pt x="20" y="33"/>
                      <a:pt x="9" y="28"/>
                    </a:cubicBezTo>
                    <a:close/>
                  </a:path>
                </a:pathLst>
              </a:custGeom>
              <a:solidFill>
                <a:srgbClr val="A6826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61"/>
              <p:cNvSpPr/>
              <p:nvPr/>
            </p:nvSpPr>
            <p:spPr>
              <a:xfrm>
                <a:off x="-185" y="1743"/>
                <a:ext cx="69" cy="28"/>
              </a:xfrm>
              <a:custGeom>
                <a:avLst/>
                <a:gdLst/>
                <a:ahLst/>
                <a:cxnLst/>
                <a:rect l="l" t="t" r="r" b="b"/>
                <a:pathLst>
                  <a:path w="39" h="16" extrusionOk="0">
                    <a:moveTo>
                      <a:pt x="16" y="16"/>
                    </a:moveTo>
                    <a:cubicBezTo>
                      <a:pt x="10" y="16"/>
                      <a:pt x="1" y="15"/>
                      <a:pt x="0" y="11"/>
                    </a:cubicBezTo>
                    <a:cubicBezTo>
                      <a:pt x="0" y="7"/>
                      <a:pt x="5" y="2"/>
                      <a:pt x="16" y="2"/>
                    </a:cubicBezTo>
                    <a:cubicBezTo>
                      <a:pt x="17" y="2"/>
                      <a:pt x="19" y="1"/>
                      <a:pt x="21" y="1"/>
                    </a:cubicBezTo>
                    <a:cubicBezTo>
                      <a:pt x="29" y="0"/>
                      <a:pt x="34" y="2"/>
                      <a:pt x="36" y="6"/>
                    </a:cubicBezTo>
                    <a:cubicBezTo>
                      <a:pt x="39" y="10"/>
                      <a:pt x="35" y="13"/>
                      <a:pt x="28" y="15"/>
                    </a:cubicBezTo>
                    <a:cubicBezTo>
                      <a:pt x="25" y="16"/>
                      <a:pt x="21" y="16"/>
                      <a:pt x="16" y="16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106;p61"/>
              <p:cNvSpPr/>
              <p:nvPr/>
            </p:nvSpPr>
            <p:spPr>
              <a:xfrm>
                <a:off x="-393" y="1710"/>
                <a:ext cx="78" cy="22"/>
              </a:xfrm>
              <a:custGeom>
                <a:avLst/>
                <a:gdLst/>
                <a:ahLst/>
                <a:cxnLst/>
                <a:rect l="l" t="t" r="r" b="b"/>
                <a:pathLst>
                  <a:path w="44" h="12" extrusionOk="0">
                    <a:moveTo>
                      <a:pt x="23" y="12"/>
                    </a:moveTo>
                    <a:cubicBezTo>
                      <a:pt x="18" y="12"/>
                      <a:pt x="15" y="12"/>
                      <a:pt x="13" y="12"/>
                    </a:cubicBezTo>
                    <a:cubicBezTo>
                      <a:pt x="7" y="12"/>
                      <a:pt x="1" y="12"/>
                      <a:pt x="1" y="7"/>
                    </a:cubicBezTo>
                    <a:cubicBezTo>
                      <a:pt x="0" y="2"/>
                      <a:pt x="6" y="1"/>
                      <a:pt x="13" y="0"/>
                    </a:cubicBezTo>
                    <a:cubicBezTo>
                      <a:pt x="19" y="0"/>
                      <a:pt x="26" y="0"/>
                      <a:pt x="33" y="0"/>
                    </a:cubicBezTo>
                    <a:cubicBezTo>
                      <a:pt x="38" y="1"/>
                      <a:pt x="43" y="1"/>
                      <a:pt x="44" y="5"/>
                    </a:cubicBezTo>
                    <a:cubicBezTo>
                      <a:pt x="44" y="9"/>
                      <a:pt x="39" y="10"/>
                      <a:pt x="34" y="11"/>
                    </a:cubicBezTo>
                    <a:cubicBezTo>
                      <a:pt x="30" y="12"/>
                      <a:pt x="25" y="12"/>
                      <a:pt x="23" y="12"/>
                    </a:cubicBezTo>
                    <a:close/>
                  </a:path>
                </a:pathLst>
              </a:custGeom>
              <a:solidFill>
                <a:srgbClr val="BC987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107;p61"/>
              <p:cNvSpPr/>
              <p:nvPr/>
            </p:nvSpPr>
            <p:spPr>
              <a:xfrm>
                <a:off x="-803" y="1705"/>
                <a:ext cx="69" cy="27"/>
              </a:xfrm>
              <a:custGeom>
                <a:avLst/>
                <a:gdLst/>
                <a:ahLst/>
                <a:cxnLst/>
                <a:rect l="l" t="t" r="r" b="b"/>
                <a:pathLst>
                  <a:path w="39" h="15" extrusionOk="0">
                    <a:moveTo>
                      <a:pt x="18" y="0"/>
                    </a:moveTo>
                    <a:cubicBezTo>
                      <a:pt x="21" y="1"/>
                      <a:pt x="25" y="0"/>
                      <a:pt x="28" y="1"/>
                    </a:cubicBezTo>
                    <a:cubicBezTo>
                      <a:pt x="37" y="2"/>
                      <a:pt x="39" y="8"/>
                      <a:pt x="33" y="11"/>
                    </a:cubicBezTo>
                    <a:cubicBezTo>
                      <a:pt x="25" y="15"/>
                      <a:pt x="15" y="15"/>
                      <a:pt x="6" y="14"/>
                    </a:cubicBezTo>
                    <a:cubicBezTo>
                      <a:pt x="0" y="13"/>
                      <a:pt x="0" y="9"/>
                      <a:pt x="0" y="7"/>
                    </a:cubicBezTo>
                    <a:cubicBezTo>
                      <a:pt x="0" y="4"/>
                      <a:pt x="5" y="2"/>
                      <a:pt x="10" y="1"/>
                    </a:cubicBezTo>
                    <a:cubicBezTo>
                      <a:pt x="13" y="0"/>
                      <a:pt x="16" y="1"/>
                      <a:pt x="18" y="0"/>
                    </a:cubicBezTo>
                    <a:close/>
                  </a:path>
                </a:pathLst>
              </a:custGeom>
              <a:solidFill>
                <a:srgbClr val="BD99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108;p61"/>
              <p:cNvSpPr/>
              <p:nvPr/>
            </p:nvSpPr>
            <p:spPr>
              <a:xfrm>
                <a:off x="-365" y="1580"/>
                <a:ext cx="61" cy="22"/>
              </a:xfrm>
              <a:custGeom>
                <a:avLst/>
                <a:gdLst/>
                <a:ahLst/>
                <a:cxnLst/>
                <a:rect l="l" t="t" r="r" b="b"/>
                <a:pathLst>
                  <a:path w="34" h="12" extrusionOk="0">
                    <a:moveTo>
                      <a:pt x="17" y="1"/>
                    </a:moveTo>
                    <a:cubicBezTo>
                      <a:pt x="24" y="1"/>
                      <a:pt x="34" y="0"/>
                      <a:pt x="34" y="6"/>
                    </a:cubicBezTo>
                    <a:cubicBezTo>
                      <a:pt x="34" y="12"/>
                      <a:pt x="24" y="12"/>
                      <a:pt x="16" y="12"/>
                    </a:cubicBezTo>
                    <a:cubicBezTo>
                      <a:pt x="3" y="12"/>
                      <a:pt x="0" y="10"/>
                      <a:pt x="1" y="5"/>
                    </a:cubicBezTo>
                    <a:cubicBezTo>
                      <a:pt x="3" y="1"/>
                      <a:pt x="4" y="1"/>
                      <a:pt x="17" y="1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109;p61"/>
              <p:cNvSpPr/>
              <p:nvPr/>
            </p:nvSpPr>
            <p:spPr>
              <a:xfrm>
                <a:off x="-107" y="1816"/>
                <a:ext cx="60" cy="25"/>
              </a:xfrm>
              <a:custGeom>
                <a:avLst/>
                <a:gdLst/>
                <a:ahLst/>
                <a:cxnLst/>
                <a:rect l="l" t="t" r="r" b="b"/>
                <a:pathLst>
                  <a:path w="34" h="14" extrusionOk="0">
                    <a:moveTo>
                      <a:pt x="7" y="14"/>
                    </a:moveTo>
                    <a:cubicBezTo>
                      <a:pt x="7" y="14"/>
                      <a:pt x="6" y="14"/>
                      <a:pt x="5" y="14"/>
                    </a:cubicBezTo>
                    <a:cubicBezTo>
                      <a:pt x="2" y="11"/>
                      <a:pt x="0" y="7"/>
                      <a:pt x="5" y="4"/>
                    </a:cubicBezTo>
                    <a:cubicBezTo>
                      <a:pt x="11" y="2"/>
                      <a:pt x="18" y="0"/>
                      <a:pt x="25" y="3"/>
                    </a:cubicBezTo>
                    <a:cubicBezTo>
                      <a:pt x="29" y="4"/>
                      <a:pt x="34" y="6"/>
                      <a:pt x="33" y="9"/>
                    </a:cubicBezTo>
                    <a:cubicBezTo>
                      <a:pt x="32" y="12"/>
                      <a:pt x="27" y="14"/>
                      <a:pt x="22" y="14"/>
                    </a:cubicBezTo>
                    <a:cubicBezTo>
                      <a:pt x="17" y="14"/>
                      <a:pt x="12" y="14"/>
                      <a:pt x="7" y="14"/>
                    </a:cubicBezTo>
                    <a:close/>
                  </a:path>
                </a:pathLst>
              </a:custGeom>
              <a:solidFill>
                <a:srgbClr val="BC987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" name="Google Shape;110;p61"/>
              <p:cNvSpPr/>
              <p:nvPr/>
            </p:nvSpPr>
            <p:spPr>
              <a:xfrm>
                <a:off x="-100" y="1769"/>
                <a:ext cx="58" cy="20"/>
              </a:xfrm>
              <a:custGeom>
                <a:avLst/>
                <a:gdLst/>
                <a:ahLst/>
                <a:cxnLst/>
                <a:rect l="l" t="t" r="r" b="b"/>
                <a:pathLst>
                  <a:path w="33" h="11" extrusionOk="0">
                    <a:moveTo>
                      <a:pt x="17" y="1"/>
                    </a:moveTo>
                    <a:cubicBezTo>
                      <a:pt x="23" y="1"/>
                      <a:pt x="33" y="0"/>
                      <a:pt x="33" y="5"/>
                    </a:cubicBezTo>
                    <a:cubicBezTo>
                      <a:pt x="33" y="9"/>
                      <a:pt x="24" y="11"/>
                      <a:pt x="16" y="11"/>
                    </a:cubicBezTo>
                    <a:cubicBezTo>
                      <a:pt x="9" y="11"/>
                      <a:pt x="0" y="10"/>
                      <a:pt x="0" y="6"/>
                    </a:cubicBezTo>
                    <a:cubicBezTo>
                      <a:pt x="0" y="0"/>
                      <a:pt x="9" y="1"/>
                      <a:pt x="17" y="1"/>
                    </a:cubicBezTo>
                    <a:close/>
                  </a:path>
                </a:pathLst>
              </a:custGeom>
              <a:solidFill>
                <a:srgbClr val="BD99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" name="Google Shape;111;p61"/>
              <p:cNvSpPr/>
              <p:nvPr/>
            </p:nvSpPr>
            <p:spPr>
              <a:xfrm>
                <a:off x="241" y="1650"/>
                <a:ext cx="56" cy="19"/>
              </a:xfrm>
              <a:custGeom>
                <a:avLst/>
                <a:gdLst/>
                <a:ahLst/>
                <a:cxnLst/>
                <a:rect l="l" t="t" r="r" b="b"/>
                <a:pathLst>
                  <a:path w="32" h="11" extrusionOk="0">
                    <a:moveTo>
                      <a:pt x="15" y="1"/>
                    </a:moveTo>
                    <a:cubicBezTo>
                      <a:pt x="16" y="1"/>
                      <a:pt x="19" y="1"/>
                      <a:pt x="21" y="2"/>
                    </a:cubicBezTo>
                    <a:cubicBezTo>
                      <a:pt x="25" y="3"/>
                      <a:pt x="32" y="1"/>
                      <a:pt x="32" y="6"/>
                    </a:cubicBezTo>
                    <a:cubicBezTo>
                      <a:pt x="31" y="10"/>
                      <a:pt x="24" y="10"/>
                      <a:pt x="19" y="10"/>
                    </a:cubicBezTo>
                    <a:cubicBezTo>
                      <a:pt x="17" y="11"/>
                      <a:pt x="15" y="10"/>
                      <a:pt x="12" y="10"/>
                    </a:cubicBezTo>
                    <a:cubicBezTo>
                      <a:pt x="5" y="9"/>
                      <a:pt x="0" y="6"/>
                      <a:pt x="1" y="3"/>
                    </a:cubicBezTo>
                    <a:cubicBezTo>
                      <a:pt x="1" y="0"/>
                      <a:pt x="8" y="1"/>
                      <a:pt x="15" y="1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" name="Google Shape;112;p61"/>
              <p:cNvSpPr/>
              <p:nvPr/>
            </p:nvSpPr>
            <p:spPr>
              <a:xfrm>
                <a:off x="5155" y="1491"/>
                <a:ext cx="387" cy="114"/>
              </a:xfrm>
              <a:custGeom>
                <a:avLst/>
                <a:gdLst/>
                <a:ahLst/>
                <a:cxnLst/>
                <a:rect l="l" t="t" r="r" b="b"/>
                <a:pathLst>
                  <a:path w="218" h="64" extrusionOk="0">
                    <a:moveTo>
                      <a:pt x="73" y="9"/>
                    </a:moveTo>
                    <a:cubicBezTo>
                      <a:pt x="76" y="8"/>
                      <a:pt x="79" y="8"/>
                      <a:pt x="80" y="6"/>
                    </a:cubicBezTo>
                    <a:cubicBezTo>
                      <a:pt x="100" y="0"/>
                      <a:pt x="121" y="0"/>
                      <a:pt x="143" y="3"/>
                    </a:cubicBezTo>
                    <a:cubicBezTo>
                      <a:pt x="169" y="4"/>
                      <a:pt x="190" y="11"/>
                      <a:pt x="205" y="23"/>
                    </a:cubicBezTo>
                    <a:cubicBezTo>
                      <a:pt x="210" y="27"/>
                      <a:pt x="218" y="30"/>
                      <a:pt x="215" y="36"/>
                    </a:cubicBezTo>
                    <a:cubicBezTo>
                      <a:pt x="215" y="38"/>
                      <a:pt x="213" y="39"/>
                      <a:pt x="208" y="40"/>
                    </a:cubicBezTo>
                    <a:cubicBezTo>
                      <a:pt x="193" y="43"/>
                      <a:pt x="177" y="45"/>
                      <a:pt x="171" y="56"/>
                    </a:cubicBezTo>
                    <a:cubicBezTo>
                      <a:pt x="170" y="58"/>
                      <a:pt x="167" y="58"/>
                      <a:pt x="164" y="58"/>
                    </a:cubicBezTo>
                    <a:cubicBezTo>
                      <a:pt x="147" y="60"/>
                      <a:pt x="131" y="62"/>
                      <a:pt x="114" y="64"/>
                    </a:cubicBezTo>
                    <a:cubicBezTo>
                      <a:pt x="113" y="56"/>
                      <a:pt x="101" y="50"/>
                      <a:pt x="84" y="47"/>
                    </a:cubicBezTo>
                    <a:cubicBezTo>
                      <a:pt x="63" y="43"/>
                      <a:pt x="42" y="42"/>
                      <a:pt x="20" y="43"/>
                    </a:cubicBezTo>
                    <a:cubicBezTo>
                      <a:pt x="15" y="43"/>
                      <a:pt x="9" y="42"/>
                      <a:pt x="4" y="41"/>
                    </a:cubicBezTo>
                    <a:cubicBezTo>
                      <a:pt x="0" y="40"/>
                      <a:pt x="0" y="39"/>
                      <a:pt x="1" y="37"/>
                    </a:cubicBezTo>
                    <a:cubicBezTo>
                      <a:pt x="27" y="29"/>
                      <a:pt x="49" y="18"/>
                      <a:pt x="73" y="9"/>
                    </a:cubicBezTo>
                    <a:close/>
                  </a:path>
                </a:pathLst>
              </a:custGeom>
              <a:solidFill>
                <a:srgbClr val="67544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113;p61"/>
              <p:cNvSpPr/>
              <p:nvPr/>
            </p:nvSpPr>
            <p:spPr>
              <a:xfrm>
                <a:off x="5409" y="1428"/>
                <a:ext cx="316" cy="134"/>
              </a:xfrm>
              <a:custGeom>
                <a:avLst/>
                <a:gdLst/>
                <a:ahLst/>
                <a:cxnLst/>
                <a:rect l="l" t="t" r="r" b="b"/>
                <a:pathLst>
                  <a:path w="178" h="75" extrusionOk="0">
                    <a:moveTo>
                      <a:pt x="72" y="71"/>
                    </a:moveTo>
                    <a:cubicBezTo>
                      <a:pt x="60" y="53"/>
                      <a:pt x="35" y="44"/>
                      <a:pt x="5" y="39"/>
                    </a:cubicBezTo>
                    <a:cubicBezTo>
                      <a:pt x="4" y="38"/>
                      <a:pt x="2" y="38"/>
                      <a:pt x="0" y="38"/>
                    </a:cubicBezTo>
                    <a:cubicBezTo>
                      <a:pt x="1" y="28"/>
                      <a:pt x="6" y="26"/>
                      <a:pt x="20" y="31"/>
                    </a:cubicBezTo>
                    <a:cubicBezTo>
                      <a:pt x="20" y="24"/>
                      <a:pt x="14" y="17"/>
                      <a:pt x="18" y="9"/>
                    </a:cubicBezTo>
                    <a:cubicBezTo>
                      <a:pt x="19" y="7"/>
                      <a:pt x="19" y="4"/>
                      <a:pt x="24" y="4"/>
                    </a:cubicBezTo>
                    <a:cubicBezTo>
                      <a:pt x="29" y="4"/>
                      <a:pt x="30" y="7"/>
                      <a:pt x="32" y="9"/>
                    </a:cubicBezTo>
                    <a:cubicBezTo>
                      <a:pt x="38" y="17"/>
                      <a:pt x="40" y="27"/>
                      <a:pt x="43" y="36"/>
                    </a:cubicBezTo>
                    <a:cubicBezTo>
                      <a:pt x="46" y="29"/>
                      <a:pt x="44" y="23"/>
                      <a:pt x="47" y="17"/>
                    </a:cubicBezTo>
                    <a:cubicBezTo>
                      <a:pt x="48" y="14"/>
                      <a:pt x="49" y="11"/>
                      <a:pt x="55" y="11"/>
                    </a:cubicBezTo>
                    <a:cubicBezTo>
                      <a:pt x="60" y="11"/>
                      <a:pt x="62" y="14"/>
                      <a:pt x="63" y="17"/>
                    </a:cubicBezTo>
                    <a:cubicBezTo>
                      <a:pt x="66" y="24"/>
                      <a:pt x="64" y="31"/>
                      <a:pt x="65" y="39"/>
                    </a:cubicBezTo>
                    <a:cubicBezTo>
                      <a:pt x="71" y="34"/>
                      <a:pt x="71" y="28"/>
                      <a:pt x="74" y="22"/>
                    </a:cubicBezTo>
                    <a:cubicBezTo>
                      <a:pt x="77" y="16"/>
                      <a:pt x="80" y="10"/>
                      <a:pt x="86" y="5"/>
                    </a:cubicBezTo>
                    <a:cubicBezTo>
                      <a:pt x="88" y="3"/>
                      <a:pt x="91" y="0"/>
                      <a:pt x="97" y="1"/>
                    </a:cubicBezTo>
                    <a:cubicBezTo>
                      <a:pt x="102" y="1"/>
                      <a:pt x="105" y="4"/>
                      <a:pt x="107" y="7"/>
                    </a:cubicBezTo>
                    <a:cubicBezTo>
                      <a:pt x="109" y="12"/>
                      <a:pt x="107" y="18"/>
                      <a:pt x="104" y="23"/>
                    </a:cubicBezTo>
                    <a:cubicBezTo>
                      <a:pt x="100" y="31"/>
                      <a:pt x="94" y="40"/>
                      <a:pt x="87" y="49"/>
                    </a:cubicBezTo>
                    <a:cubicBezTo>
                      <a:pt x="94" y="43"/>
                      <a:pt x="101" y="38"/>
                      <a:pt x="109" y="34"/>
                    </a:cubicBezTo>
                    <a:cubicBezTo>
                      <a:pt x="113" y="31"/>
                      <a:pt x="118" y="28"/>
                      <a:pt x="124" y="31"/>
                    </a:cubicBezTo>
                    <a:cubicBezTo>
                      <a:pt x="128" y="33"/>
                      <a:pt x="128" y="37"/>
                      <a:pt x="125" y="40"/>
                    </a:cubicBezTo>
                    <a:cubicBezTo>
                      <a:pt x="119" y="46"/>
                      <a:pt x="114" y="53"/>
                      <a:pt x="107" y="59"/>
                    </a:cubicBezTo>
                    <a:cubicBezTo>
                      <a:pt x="116" y="55"/>
                      <a:pt x="125" y="51"/>
                      <a:pt x="134" y="48"/>
                    </a:cubicBezTo>
                    <a:cubicBezTo>
                      <a:pt x="141" y="46"/>
                      <a:pt x="149" y="44"/>
                      <a:pt x="154" y="48"/>
                    </a:cubicBezTo>
                    <a:cubicBezTo>
                      <a:pt x="160" y="52"/>
                      <a:pt x="153" y="55"/>
                      <a:pt x="149" y="58"/>
                    </a:cubicBezTo>
                    <a:cubicBezTo>
                      <a:pt x="146" y="60"/>
                      <a:pt x="143" y="62"/>
                      <a:pt x="138" y="65"/>
                    </a:cubicBezTo>
                    <a:cubicBezTo>
                      <a:pt x="153" y="65"/>
                      <a:pt x="165" y="61"/>
                      <a:pt x="178" y="64"/>
                    </a:cubicBezTo>
                    <a:cubicBezTo>
                      <a:pt x="177" y="68"/>
                      <a:pt x="174" y="71"/>
                      <a:pt x="165" y="71"/>
                    </a:cubicBezTo>
                    <a:cubicBezTo>
                      <a:pt x="161" y="71"/>
                      <a:pt x="156" y="72"/>
                      <a:pt x="151" y="73"/>
                    </a:cubicBezTo>
                    <a:cubicBezTo>
                      <a:pt x="125" y="75"/>
                      <a:pt x="98" y="72"/>
                      <a:pt x="72" y="71"/>
                    </a:cubicBezTo>
                    <a:close/>
                  </a:path>
                </a:pathLst>
              </a:custGeom>
              <a:solidFill>
                <a:srgbClr val="83992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" name="Google Shape;114;p61"/>
              <p:cNvSpPr/>
              <p:nvPr/>
            </p:nvSpPr>
            <p:spPr>
              <a:xfrm>
                <a:off x="4745" y="1621"/>
                <a:ext cx="652" cy="231"/>
              </a:xfrm>
              <a:custGeom>
                <a:avLst/>
                <a:gdLst/>
                <a:ahLst/>
                <a:cxnLst/>
                <a:rect l="l" t="t" r="r" b="b"/>
                <a:pathLst>
                  <a:path w="367" h="129" extrusionOk="0">
                    <a:moveTo>
                      <a:pt x="158" y="5"/>
                    </a:moveTo>
                    <a:cubicBezTo>
                      <a:pt x="161" y="4"/>
                      <a:pt x="163" y="0"/>
                      <a:pt x="168" y="3"/>
                    </a:cubicBezTo>
                    <a:cubicBezTo>
                      <a:pt x="167" y="7"/>
                      <a:pt x="168" y="9"/>
                      <a:pt x="176" y="10"/>
                    </a:cubicBezTo>
                    <a:cubicBezTo>
                      <a:pt x="178" y="10"/>
                      <a:pt x="180" y="11"/>
                      <a:pt x="182" y="11"/>
                    </a:cubicBezTo>
                    <a:cubicBezTo>
                      <a:pt x="189" y="14"/>
                      <a:pt x="197" y="17"/>
                      <a:pt x="195" y="23"/>
                    </a:cubicBezTo>
                    <a:cubicBezTo>
                      <a:pt x="194" y="29"/>
                      <a:pt x="187" y="32"/>
                      <a:pt x="178" y="34"/>
                    </a:cubicBezTo>
                    <a:cubicBezTo>
                      <a:pt x="162" y="37"/>
                      <a:pt x="147" y="38"/>
                      <a:pt x="131" y="33"/>
                    </a:cubicBezTo>
                    <a:cubicBezTo>
                      <a:pt x="119" y="30"/>
                      <a:pt x="117" y="37"/>
                      <a:pt x="111" y="40"/>
                    </a:cubicBezTo>
                    <a:cubicBezTo>
                      <a:pt x="148" y="39"/>
                      <a:pt x="185" y="37"/>
                      <a:pt x="223" y="37"/>
                    </a:cubicBezTo>
                    <a:cubicBezTo>
                      <a:pt x="209" y="28"/>
                      <a:pt x="196" y="19"/>
                      <a:pt x="182" y="11"/>
                    </a:cubicBezTo>
                    <a:cubicBezTo>
                      <a:pt x="178" y="9"/>
                      <a:pt x="172" y="7"/>
                      <a:pt x="172" y="3"/>
                    </a:cubicBezTo>
                    <a:cubicBezTo>
                      <a:pt x="175" y="1"/>
                      <a:pt x="177" y="2"/>
                      <a:pt x="179" y="3"/>
                    </a:cubicBezTo>
                    <a:cubicBezTo>
                      <a:pt x="183" y="6"/>
                      <a:pt x="187" y="8"/>
                      <a:pt x="191" y="10"/>
                    </a:cubicBezTo>
                    <a:cubicBezTo>
                      <a:pt x="195" y="13"/>
                      <a:pt x="199" y="16"/>
                      <a:pt x="204" y="17"/>
                    </a:cubicBezTo>
                    <a:cubicBezTo>
                      <a:pt x="209" y="18"/>
                      <a:pt x="211" y="13"/>
                      <a:pt x="215" y="11"/>
                    </a:cubicBezTo>
                    <a:cubicBezTo>
                      <a:pt x="223" y="7"/>
                      <a:pt x="232" y="8"/>
                      <a:pt x="240" y="8"/>
                    </a:cubicBezTo>
                    <a:cubicBezTo>
                      <a:pt x="261" y="5"/>
                      <a:pt x="283" y="3"/>
                      <a:pt x="305" y="3"/>
                    </a:cubicBezTo>
                    <a:cubicBezTo>
                      <a:pt x="307" y="3"/>
                      <a:pt x="309" y="2"/>
                      <a:pt x="311" y="2"/>
                    </a:cubicBezTo>
                    <a:cubicBezTo>
                      <a:pt x="324" y="2"/>
                      <a:pt x="337" y="1"/>
                      <a:pt x="349" y="0"/>
                    </a:cubicBezTo>
                    <a:cubicBezTo>
                      <a:pt x="363" y="0"/>
                      <a:pt x="367" y="5"/>
                      <a:pt x="363" y="13"/>
                    </a:cubicBezTo>
                    <a:cubicBezTo>
                      <a:pt x="358" y="21"/>
                      <a:pt x="347" y="25"/>
                      <a:pt x="337" y="27"/>
                    </a:cubicBezTo>
                    <a:cubicBezTo>
                      <a:pt x="309" y="34"/>
                      <a:pt x="279" y="39"/>
                      <a:pt x="248" y="35"/>
                    </a:cubicBezTo>
                    <a:cubicBezTo>
                      <a:pt x="242" y="34"/>
                      <a:pt x="238" y="32"/>
                      <a:pt x="231" y="33"/>
                    </a:cubicBezTo>
                    <a:cubicBezTo>
                      <a:pt x="239" y="41"/>
                      <a:pt x="253" y="40"/>
                      <a:pt x="265" y="41"/>
                    </a:cubicBezTo>
                    <a:cubicBezTo>
                      <a:pt x="294" y="41"/>
                      <a:pt x="324" y="52"/>
                      <a:pt x="331" y="66"/>
                    </a:cubicBezTo>
                    <a:cubicBezTo>
                      <a:pt x="334" y="72"/>
                      <a:pt x="334" y="77"/>
                      <a:pt x="331" y="83"/>
                    </a:cubicBezTo>
                    <a:cubicBezTo>
                      <a:pt x="332" y="86"/>
                      <a:pt x="327" y="87"/>
                      <a:pt x="323" y="89"/>
                    </a:cubicBezTo>
                    <a:cubicBezTo>
                      <a:pt x="294" y="99"/>
                      <a:pt x="267" y="110"/>
                      <a:pt x="237" y="120"/>
                    </a:cubicBezTo>
                    <a:cubicBezTo>
                      <a:pt x="228" y="123"/>
                      <a:pt x="217" y="125"/>
                      <a:pt x="206" y="127"/>
                    </a:cubicBezTo>
                    <a:cubicBezTo>
                      <a:pt x="202" y="128"/>
                      <a:pt x="198" y="129"/>
                      <a:pt x="194" y="127"/>
                    </a:cubicBezTo>
                    <a:cubicBezTo>
                      <a:pt x="162" y="125"/>
                      <a:pt x="130" y="123"/>
                      <a:pt x="101" y="115"/>
                    </a:cubicBezTo>
                    <a:cubicBezTo>
                      <a:pt x="79" y="108"/>
                      <a:pt x="54" y="104"/>
                      <a:pt x="37" y="92"/>
                    </a:cubicBezTo>
                    <a:cubicBezTo>
                      <a:pt x="27" y="85"/>
                      <a:pt x="27" y="85"/>
                      <a:pt x="16" y="92"/>
                    </a:cubicBezTo>
                    <a:cubicBezTo>
                      <a:pt x="13" y="94"/>
                      <a:pt x="10" y="96"/>
                      <a:pt x="5" y="96"/>
                    </a:cubicBezTo>
                    <a:cubicBezTo>
                      <a:pt x="0" y="93"/>
                      <a:pt x="1" y="90"/>
                      <a:pt x="3" y="86"/>
                    </a:cubicBezTo>
                    <a:cubicBezTo>
                      <a:pt x="3" y="86"/>
                      <a:pt x="3" y="86"/>
                      <a:pt x="4" y="85"/>
                    </a:cubicBezTo>
                    <a:cubicBezTo>
                      <a:pt x="8" y="84"/>
                      <a:pt x="9" y="90"/>
                      <a:pt x="14" y="87"/>
                    </a:cubicBezTo>
                    <a:cubicBezTo>
                      <a:pt x="19" y="83"/>
                      <a:pt x="25" y="80"/>
                      <a:pt x="26" y="75"/>
                    </a:cubicBezTo>
                    <a:cubicBezTo>
                      <a:pt x="27" y="66"/>
                      <a:pt x="34" y="59"/>
                      <a:pt x="46" y="54"/>
                    </a:cubicBezTo>
                    <a:cubicBezTo>
                      <a:pt x="54" y="50"/>
                      <a:pt x="65" y="49"/>
                      <a:pt x="74" y="46"/>
                    </a:cubicBezTo>
                    <a:cubicBezTo>
                      <a:pt x="95" y="40"/>
                      <a:pt x="114" y="33"/>
                      <a:pt x="120" y="18"/>
                    </a:cubicBezTo>
                    <a:cubicBezTo>
                      <a:pt x="122" y="12"/>
                      <a:pt x="131" y="9"/>
                      <a:pt x="141" y="7"/>
                    </a:cubicBezTo>
                    <a:cubicBezTo>
                      <a:pt x="147" y="7"/>
                      <a:pt x="152" y="6"/>
                      <a:pt x="158" y="5"/>
                    </a:cubicBezTo>
                    <a:close/>
                  </a:path>
                </a:pathLst>
              </a:custGeom>
              <a:solidFill>
                <a:srgbClr val="A884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" name="Google Shape;115;p61"/>
              <p:cNvSpPr/>
              <p:nvPr/>
            </p:nvSpPr>
            <p:spPr>
              <a:xfrm>
                <a:off x="4798" y="1737"/>
                <a:ext cx="966" cy="307"/>
              </a:xfrm>
              <a:custGeom>
                <a:avLst/>
                <a:gdLst/>
                <a:ahLst/>
                <a:cxnLst/>
                <a:rect l="l" t="t" r="r" b="b"/>
                <a:pathLst>
                  <a:path w="544" h="172" extrusionOk="0">
                    <a:moveTo>
                      <a:pt x="164" y="62"/>
                    </a:moveTo>
                    <a:cubicBezTo>
                      <a:pt x="187" y="60"/>
                      <a:pt x="207" y="54"/>
                      <a:pt x="226" y="47"/>
                    </a:cubicBezTo>
                    <a:cubicBezTo>
                      <a:pt x="248" y="39"/>
                      <a:pt x="271" y="30"/>
                      <a:pt x="293" y="22"/>
                    </a:cubicBezTo>
                    <a:cubicBezTo>
                      <a:pt x="296" y="21"/>
                      <a:pt x="299" y="20"/>
                      <a:pt x="301" y="18"/>
                    </a:cubicBezTo>
                    <a:cubicBezTo>
                      <a:pt x="314" y="17"/>
                      <a:pt x="324" y="11"/>
                      <a:pt x="338" y="9"/>
                    </a:cubicBezTo>
                    <a:cubicBezTo>
                      <a:pt x="350" y="7"/>
                      <a:pt x="362" y="5"/>
                      <a:pt x="376" y="4"/>
                    </a:cubicBezTo>
                    <a:cubicBezTo>
                      <a:pt x="374" y="6"/>
                      <a:pt x="373" y="7"/>
                      <a:pt x="372" y="9"/>
                    </a:cubicBezTo>
                    <a:cubicBezTo>
                      <a:pt x="369" y="12"/>
                      <a:pt x="363" y="12"/>
                      <a:pt x="358" y="12"/>
                    </a:cubicBezTo>
                    <a:cubicBezTo>
                      <a:pt x="345" y="13"/>
                      <a:pt x="333" y="16"/>
                      <a:pt x="323" y="21"/>
                    </a:cubicBezTo>
                    <a:cubicBezTo>
                      <a:pt x="311" y="27"/>
                      <a:pt x="298" y="32"/>
                      <a:pt x="286" y="38"/>
                    </a:cubicBezTo>
                    <a:cubicBezTo>
                      <a:pt x="280" y="41"/>
                      <a:pt x="274" y="43"/>
                      <a:pt x="265" y="45"/>
                    </a:cubicBezTo>
                    <a:cubicBezTo>
                      <a:pt x="259" y="45"/>
                      <a:pt x="255" y="48"/>
                      <a:pt x="255" y="52"/>
                    </a:cubicBezTo>
                    <a:cubicBezTo>
                      <a:pt x="254" y="56"/>
                      <a:pt x="260" y="57"/>
                      <a:pt x="265" y="58"/>
                    </a:cubicBezTo>
                    <a:cubicBezTo>
                      <a:pt x="270" y="58"/>
                      <a:pt x="274" y="59"/>
                      <a:pt x="277" y="62"/>
                    </a:cubicBezTo>
                    <a:cubicBezTo>
                      <a:pt x="276" y="67"/>
                      <a:pt x="270" y="71"/>
                      <a:pt x="259" y="71"/>
                    </a:cubicBezTo>
                    <a:cubicBezTo>
                      <a:pt x="251" y="71"/>
                      <a:pt x="242" y="72"/>
                      <a:pt x="235" y="74"/>
                    </a:cubicBezTo>
                    <a:cubicBezTo>
                      <a:pt x="221" y="77"/>
                      <a:pt x="218" y="82"/>
                      <a:pt x="223" y="89"/>
                    </a:cubicBezTo>
                    <a:cubicBezTo>
                      <a:pt x="226" y="92"/>
                      <a:pt x="225" y="95"/>
                      <a:pt x="221" y="97"/>
                    </a:cubicBezTo>
                    <a:cubicBezTo>
                      <a:pt x="214" y="102"/>
                      <a:pt x="206" y="106"/>
                      <a:pt x="198" y="110"/>
                    </a:cubicBezTo>
                    <a:cubicBezTo>
                      <a:pt x="193" y="115"/>
                      <a:pt x="185" y="117"/>
                      <a:pt x="175" y="117"/>
                    </a:cubicBezTo>
                    <a:cubicBezTo>
                      <a:pt x="167" y="117"/>
                      <a:pt x="160" y="119"/>
                      <a:pt x="152" y="121"/>
                    </a:cubicBezTo>
                    <a:cubicBezTo>
                      <a:pt x="146" y="122"/>
                      <a:pt x="146" y="125"/>
                      <a:pt x="152" y="127"/>
                    </a:cubicBezTo>
                    <a:cubicBezTo>
                      <a:pt x="158" y="129"/>
                      <a:pt x="162" y="132"/>
                      <a:pt x="170" y="129"/>
                    </a:cubicBezTo>
                    <a:cubicBezTo>
                      <a:pt x="177" y="127"/>
                      <a:pt x="187" y="130"/>
                      <a:pt x="195" y="129"/>
                    </a:cubicBezTo>
                    <a:cubicBezTo>
                      <a:pt x="200" y="128"/>
                      <a:pt x="204" y="128"/>
                      <a:pt x="209" y="126"/>
                    </a:cubicBezTo>
                    <a:cubicBezTo>
                      <a:pt x="213" y="125"/>
                      <a:pt x="216" y="123"/>
                      <a:pt x="215" y="120"/>
                    </a:cubicBezTo>
                    <a:cubicBezTo>
                      <a:pt x="215" y="117"/>
                      <a:pt x="211" y="116"/>
                      <a:pt x="207" y="115"/>
                    </a:cubicBezTo>
                    <a:cubicBezTo>
                      <a:pt x="202" y="115"/>
                      <a:pt x="193" y="115"/>
                      <a:pt x="199" y="110"/>
                    </a:cubicBezTo>
                    <a:cubicBezTo>
                      <a:pt x="204" y="106"/>
                      <a:pt x="211" y="107"/>
                      <a:pt x="217" y="107"/>
                    </a:cubicBezTo>
                    <a:cubicBezTo>
                      <a:pt x="221" y="107"/>
                      <a:pt x="226" y="107"/>
                      <a:pt x="228" y="105"/>
                    </a:cubicBezTo>
                    <a:cubicBezTo>
                      <a:pt x="230" y="102"/>
                      <a:pt x="224" y="102"/>
                      <a:pt x="222" y="101"/>
                    </a:cubicBezTo>
                    <a:cubicBezTo>
                      <a:pt x="218" y="99"/>
                      <a:pt x="223" y="94"/>
                      <a:pt x="230" y="94"/>
                    </a:cubicBezTo>
                    <a:cubicBezTo>
                      <a:pt x="237" y="93"/>
                      <a:pt x="244" y="94"/>
                      <a:pt x="251" y="94"/>
                    </a:cubicBezTo>
                    <a:cubicBezTo>
                      <a:pt x="274" y="96"/>
                      <a:pt x="297" y="96"/>
                      <a:pt x="319" y="92"/>
                    </a:cubicBezTo>
                    <a:cubicBezTo>
                      <a:pt x="328" y="91"/>
                      <a:pt x="336" y="89"/>
                      <a:pt x="338" y="83"/>
                    </a:cubicBezTo>
                    <a:cubicBezTo>
                      <a:pt x="339" y="77"/>
                      <a:pt x="332" y="74"/>
                      <a:pt x="324" y="71"/>
                    </a:cubicBezTo>
                    <a:cubicBezTo>
                      <a:pt x="316" y="68"/>
                      <a:pt x="308" y="68"/>
                      <a:pt x="299" y="68"/>
                    </a:cubicBezTo>
                    <a:cubicBezTo>
                      <a:pt x="295" y="67"/>
                      <a:pt x="292" y="67"/>
                      <a:pt x="288" y="67"/>
                    </a:cubicBezTo>
                    <a:cubicBezTo>
                      <a:pt x="286" y="66"/>
                      <a:pt x="282" y="66"/>
                      <a:pt x="282" y="64"/>
                    </a:cubicBezTo>
                    <a:cubicBezTo>
                      <a:pt x="282" y="62"/>
                      <a:pt x="286" y="62"/>
                      <a:pt x="289" y="62"/>
                    </a:cubicBezTo>
                    <a:cubicBezTo>
                      <a:pt x="293" y="61"/>
                      <a:pt x="297" y="62"/>
                      <a:pt x="301" y="62"/>
                    </a:cubicBezTo>
                    <a:cubicBezTo>
                      <a:pt x="312" y="63"/>
                      <a:pt x="324" y="63"/>
                      <a:pt x="336" y="62"/>
                    </a:cubicBezTo>
                    <a:cubicBezTo>
                      <a:pt x="359" y="61"/>
                      <a:pt x="382" y="59"/>
                      <a:pt x="405" y="57"/>
                    </a:cubicBezTo>
                    <a:cubicBezTo>
                      <a:pt x="441" y="54"/>
                      <a:pt x="447" y="48"/>
                      <a:pt x="434" y="28"/>
                    </a:cubicBezTo>
                    <a:cubicBezTo>
                      <a:pt x="428" y="19"/>
                      <a:pt x="417" y="13"/>
                      <a:pt x="400" y="10"/>
                    </a:cubicBezTo>
                    <a:cubicBezTo>
                      <a:pt x="395" y="8"/>
                      <a:pt x="385" y="12"/>
                      <a:pt x="382" y="6"/>
                    </a:cubicBezTo>
                    <a:cubicBezTo>
                      <a:pt x="383" y="6"/>
                      <a:pt x="383" y="5"/>
                      <a:pt x="384" y="5"/>
                    </a:cubicBezTo>
                    <a:cubicBezTo>
                      <a:pt x="400" y="0"/>
                      <a:pt x="435" y="9"/>
                      <a:pt x="439" y="19"/>
                    </a:cubicBezTo>
                    <a:cubicBezTo>
                      <a:pt x="442" y="26"/>
                      <a:pt x="447" y="33"/>
                      <a:pt x="452" y="40"/>
                    </a:cubicBezTo>
                    <a:cubicBezTo>
                      <a:pt x="455" y="44"/>
                      <a:pt x="464" y="46"/>
                      <a:pt x="466" y="51"/>
                    </a:cubicBezTo>
                    <a:cubicBezTo>
                      <a:pt x="473" y="52"/>
                      <a:pt x="478" y="54"/>
                      <a:pt x="484" y="56"/>
                    </a:cubicBezTo>
                    <a:cubicBezTo>
                      <a:pt x="492" y="59"/>
                      <a:pt x="501" y="62"/>
                      <a:pt x="511" y="61"/>
                    </a:cubicBezTo>
                    <a:cubicBezTo>
                      <a:pt x="507" y="66"/>
                      <a:pt x="499" y="64"/>
                      <a:pt x="494" y="63"/>
                    </a:cubicBezTo>
                    <a:cubicBezTo>
                      <a:pt x="486" y="61"/>
                      <a:pt x="479" y="64"/>
                      <a:pt x="474" y="66"/>
                    </a:cubicBezTo>
                    <a:cubicBezTo>
                      <a:pt x="467" y="69"/>
                      <a:pt x="470" y="73"/>
                      <a:pt x="476" y="77"/>
                    </a:cubicBezTo>
                    <a:cubicBezTo>
                      <a:pt x="487" y="83"/>
                      <a:pt x="501" y="87"/>
                      <a:pt x="516" y="90"/>
                    </a:cubicBezTo>
                    <a:cubicBezTo>
                      <a:pt x="526" y="92"/>
                      <a:pt x="533" y="96"/>
                      <a:pt x="535" y="102"/>
                    </a:cubicBezTo>
                    <a:cubicBezTo>
                      <a:pt x="537" y="107"/>
                      <a:pt x="544" y="112"/>
                      <a:pt x="543" y="120"/>
                    </a:cubicBezTo>
                    <a:cubicBezTo>
                      <a:pt x="538" y="115"/>
                      <a:pt x="536" y="112"/>
                      <a:pt x="532" y="108"/>
                    </a:cubicBezTo>
                    <a:cubicBezTo>
                      <a:pt x="520" y="97"/>
                      <a:pt x="502" y="92"/>
                      <a:pt x="480" y="90"/>
                    </a:cubicBezTo>
                    <a:cubicBezTo>
                      <a:pt x="455" y="87"/>
                      <a:pt x="433" y="91"/>
                      <a:pt x="410" y="95"/>
                    </a:cubicBezTo>
                    <a:cubicBezTo>
                      <a:pt x="398" y="97"/>
                      <a:pt x="386" y="99"/>
                      <a:pt x="375" y="102"/>
                    </a:cubicBezTo>
                    <a:cubicBezTo>
                      <a:pt x="360" y="106"/>
                      <a:pt x="349" y="113"/>
                      <a:pt x="349" y="123"/>
                    </a:cubicBezTo>
                    <a:cubicBezTo>
                      <a:pt x="348" y="131"/>
                      <a:pt x="355" y="135"/>
                      <a:pt x="370" y="138"/>
                    </a:cubicBezTo>
                    <a:cubicBezTo>
                      <a:pt x="390" y="142"/>
                      <a:pt x="408" y="140"/>
                      <a:pt x="426" y="136"/>
                    </a:cubicBezTo>
                    <a:cubicBezTo>
                      <a:pt x="446" y="131"/>
                      <a:pt x="465" y="130"/>
                      <a:pt x="486" y="133"/>
                    </a:cubicBezTo>
                    <a:cubicBezTo>
                      <a:pt x="495" y="134"/>
                      <a:pt x="505" y="132"/>
                      <a:pt x="516" y="134"/>
                    </a:cubicBezTo>
                    <a:cubicBezTo>
                      <a:pt x="494" y="147"/>
                      <a:pt x="473" y="159"/>
                      <a:pt x="451" y="172"/>
                    </a:cubicBezTo>
                    <a:cubicBezTo>
                      <a:pt x="403" y="172"/>
                      <a:pt x="354" y="172"/>
                      <a:pt x="305" y="172"/>
                    </a:cubicBezTo>
                    <a:cubicBezTo>
                      <a:pt x="308" y="167"/>
                      <a:pt x="314" y="169"/>
                      <a:pt x="319" y="169"/>
                    </a:cubicBezTo>
                    <a:cubicBezTo>
                      <a:pt x="325" y="168"/>
                      <a:pt x="332" y="169"/>
                      <a:pt x="335" y="165"/>
                    </a:cubicBezTo>
                    <a:cubicBezTo>
                      <a:pt x="337" y="161"/>
                      <a:pt x="332" y="159"/>
                      <a:pt x="328" y="157"/>
                    </a:cubicBezTo>
                    <a:cubicBezTo>
                      <a:pt x="314" y="149"/>
                      <a:pt x="298" y="142"/>
                      <a:pt x="282" y="137"/>
                    </a:cubicBezTo>
                    <a:cubicBezTo>
                      <a:pt x="271" y="133"/>
                      <a:pt x="260" y="131"/>
                      <a:pt x="247" y="133"/>
                    </a:cubicBezTo>
                    <a:cubicBezTo>
                      <a:pt x="229" y="136"/>
                      <a:pt x="210" y="137"/>
                      <a:pt x="191" y="138"/>
                    </a:cubicBezTo>
                    <a:cubicBezTo>
                      <a:pt x="160" y="140"/>
                      <a:pt x="132" y="146"/>
                      <a:pt x="103" y="152"/>
                    </a:cubicBezTo>
                    <a:cubicBezTo>
                      <a:pt x="100" y="152"/>
                      <a:pt x="97" y="153"/>
                      <a:pt x="94" y="154"/>
                    </a:cubicBezTo>
                    <a:cubicBezTo>
                      <a:pt x="82" y="159"/>
                      <a:pt x="82" y="163"/>
                      <a:pt x="92" y="168"/>
                    </a:cubicBezTo>
                    <a:cubicBezTo>
                      <a:pt x="94" y="169"/>
                      <a:pt x="97" y="170"/>
                      <a:pt x="97" y="172"/>
                    </a:cubicBezTo>
                    <a:cubicBezTo>
                      <a:pt x="89" y="172"/>
                      <a:pt x="81" y="172"/>
                      <a:pt x="73" y="172"/>
                    </a:cubicBezTo>
                    <a:cubicBezTo>
                      <a:pt x="69" y="168"/>
                      <a:pt x="63" y="167"/>
                      <a:pt x="57" y="168"/>
                    </a:cubicBezTo>
                    <a:cubicBezTo>
                      <a:pt x="50" y="168"/>
                      <a:pt x="44" y="168"/>
                      <a:pt x="38" y="166"/>
                    </a:cubicBezTo>
                    <a:cubicBezTo>
                      <a:pt x="35" y="162"/>
                      <a:pt x="27" y="162"/>
                      <a:pt x="26" y="158"/>
                    </a:cubicBezTo>
                    <a:cubicBezTo>
                      <a:pt x="27" y="155"/>
                      <a:pt x="31" y="154"/>
                      <a:pt x="36" y="154"/>
                    </a:cubicBezTo>
                    <a:cubicBezTo>
                      <a:pt x="38" y="154"/>
                      <a:pt x="41" y="154"/>
                      <a:pt x="43" y="154"/>
                    </a:cubicBezTo>
                    <a:cubicBezTo>
                      <a:pt x="50" y="155"/>
                      <a:pt x="57" y="156"/>
                      <a:pt x="57" y="149"/>
                    </a:cubicBezTo>
                    <a:cubicBezTo>
                      <a:pt x="67" y="146"/>
                      <a:pt x="78" y="144"/>
                      <a:pt x="89" y="142"/>
                    </a:cubicBezTo>
                    <a:cubicBezTo>
                      <a:pt x="95" y="140"/>
                      <a:pt x="101" y="138"/>
                      <a:pt x="107" y="136"/>
                    </a:cubicBezTo>
                    <a:cubicBezTo>
                      <a:pt x="119" y="131"/>
                      <a:pt x="119" y="131"/>
                      <a:pt x="129" y="136"/>
                    </a:cubicBezTo>
                    <a:cubicBezTo>
                      <a:pt x="122" y="133"/>
                      <a:pt x="116" y="130"/>
                      <a:pt x="114" y="124"/>
                    </a:cubicBezTo>
                    <a:cubicBezTo>
                      <a:pt x="113" y="121"/>
                      <a:pt x="108" y="119"/>
                      <a:pt x="102" y="118"/>
                    </a:cubicBezTo>
                    <a:cubicBezTo>
                      <a:pt x="95" y="117"/>
                      <a:pt x="90" y="114"/>
                      <a:pt x="85" y="111"/>
                    </a:cubicBezTo>
                    <a:cubicBezTo>
                      <a:pt x="81" y="108"/>
                      <a:pt x="81" y="106"/>
                      <a:pt x="89" y="105"/>
                    </a:cubicBezTo>
                    <a:cubicBezTo>
                      <a:pt x="118" y="104"/>
                      <a:pt x="146" y="103"/>
                      <a:pt x="175" y="102"/>
                    </a:cubicBezTo>
                    <a:cubicBezTo>
                      <a:pt x="178" y="102"/>
                      <a:pt x="182" y="101"/>
                      <a:pt x="185" y="101"/>
                    </a:cubicBezTo>
                    <a:cubicBezTo>
                      <a:pt x="199" y="98"/>
                      <a:pt x="202" y="89"/>
                      <a:pt x="191" y="84"/>
                    </a:cubicBezTo>
                    <a:cubicBezTo>
                      <a:pt x="186" y="81"/>
                      <a:pt x="179" y="79"/>
                      <a:pt x="172" y="79"/>
                    </a:cubicBezTo>
                    <a:cubicBezTo>
                      <a:pt x="151" y="80"/>
                      <a:pt x="131" y="78"/>
                      <a:pt x="110" y="78"/>
                    </a:cubicBezTo>
                    <a:cubicBezTo>
                      <a:pt x="89" y="78"/>
                      <a:pt x="76" y="82"/>
                      <a:pt x="68" y="93"/>
                    </a:cubicBezTo>
                    <a:cubicBezTo>
                      <a:pt x="65" y="98"/>
                      <a:pt x="61" y="98"/>
                      <a:pt x="55" y="94"/>
                    </a:cubicBezTo>
                    <a:cubicBezTo>
                      <a:pt x="50" y="91"/>
                      <a:pt x="44" y="88"/>
                      <a:pt x="38" y="85"/>
                    </a:cubicBezTo>
                    <a:cubicBezTo>
                      <a:pt x="29" y="78"/>
                      <a:pt x="18" y="72"/>
                      <a:pt x="7" y="66"/>
                    </a:cubicBezTo>
                    <a:cubicBezTo>
                      <a:pt x="4" y="64"/>
                      <a:pt x="0" y="62"/>
                      <a:pt x="1" y="60"/>
                    </a:cubicBezTo>
                    <a:cubicBezTo>
                      <a:pt x="3" y="57"/>
                      <a:pt x="8" y="58"/>
                      <a:pt x="12" y="58"/>
                    </a:cubicBezTo>
                    <a:cubicBezTo>
                      <a:pt x="15" y="57"/>
                      <a:pt x="18" y="58"/>
                      <a:pt x="21" y="57"/>
                    </a:cubicBezTo>
                    <a:cubicBezTo>
                      <a:pt x="30" y="55"/>
                      <a:pt x="31" y="52"/>
                      <a:pt x="25" y="48"/>
                    </a:cubicBezTo>
                    <a:cubicBezTo>
                      <a:pt x="22" y="46"/>
                      <a:pt x="19" y="45"/>
                      <a:pt x="20" y="43"/>
                    </a:cubicBezTo>
                    <a:cubicBezTo>
                      <a:pt x="31" y="43"/>
                      <a:pt x="41" y="46"/>
                      <a:pt x="50" y="49"/>
                    </a:cubicBezTo>
                    <a:cubicBezTo>
                      <a:pt x="71" y="55"/>
                      <a:pt x="93" y="60"/>
                      <a:pt x="116" y="62"/>
                    </a:cubicBezTo>
                    <a:cubicBezTo>
                      <a:pt x="132" y="64"/>
                      <a:pt x="148" y="65"/>
                      <a:pt x="164" y="62"/>
                    </a:cubicBezTo>
                    <a:close/>
                  </a:path>
                </a:pathLst>
              </a:custGeom>
              <a:solidFill>
                <a:srgbClr val="77533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116;p61"/>
              <p:cNvSpPr/>
              <p:nvPr/>
            </p:nvSpPr>
            <p:spPr>
              <a:xfrm>
                <a:off x="5242" y="1752"/>
                <a:ext cx="350" cy="100"/>
              </a:xfrm>
              <a:custGeom>
                <a:avLst/>
                <a:gdLst/>
                <a:ahLst/>
                <a:cxnLst/>
                <a:rect l="l" t="t" r="r" b="b"/>
                <a:pathLst>
                  <a:path w="197" h="56" extrusionOk="0">
                    <a:moveTo>
                      <a:pt x="151" y="1"/>
                    </a:moveTo>
                    <a:cubicBezTo>
                      <a:pt x="174" y="3"/>
                      <a:pt x="183" y="13"/>
                      <a:pt x="189" y="24"/>
                    </a:cubicBezTo>
                    <a:cubicBezTo>
                      <a:pt x="190" y="25"/>
                      <a:pt x="191" y="27"/>
                      <a:pt x="192" y="28"/>
                    </a:cubicBezTo>
                    <a:cubicBezTo>
                      <a:pt x="197" y="41"/>
                      <a:pt x="190" y="47"/>
                      <a:pt x="169" y="50"/>
                    </a:cubicBezTo>
                    <a:cubicBezTo>
                      <a:pt x="141" y="52"/>
                      <a:pt x="114" y="56"/>
                      <a:pt x="87" y="56"/>
                    </a:cubicBezTo>
                    <a:cubicBezTo>
                      <a:pt x="75" y="56"/>
                      <a:pt x="63" y="56"/>
                      <a:pt x="51" y="56"/>
                    </a:cubicBezTo>
                    <a:cubicBezTo>
                      <a:pt x="47" y="55"/>
                      <a:pt x="43" y="55"/>
                      <a:pt x="39" y="55"/>
                    </a:cubicBezTo>
                    <a:cubicBezTo>
                      <a:pt x="35" y="54"/>
                      <a:pt x="30" y="56"/>
                      <a:pt x="27" y="54"/>
                    </a:cubicBezTo>
                    <a:cubicBezTo>
                      <a:pt x="22" y="53"/>
                      <a:pt x="18" y="52"/>
                      <a:pt x="13" y="51"/>
                    </a:cubicBezTo>
                    <a:cubicBezTo>
                      <a:pt x="7" y="50"/>
                      <a:pt x="1" y="49"/>
                      <a:pt x="1" y="45"/>
                    </a:cubicBezTo>
                    <a:cubicBezTo>
                      <a:pt x="0" y="40"/>
                      <a:pt x="5" y="36"/>
                      <a:pt x="11" y="35"/>
                    </a:cubicBezTo>
                    <a:cubicBezTo>
                      <a:pt x="30" y="33"/>
                      <a:pt x="42" y="25"/>
                      <a:pt x="56" y="18"/>
                    </a:cubicBezTo>
                    <a:cubicBezTo>
                      <a:pt x="76" y="9"/>
                      <a:pt x="97" y="2"/>
                      <a:pt x="122" y="1"/>
                    </a:cubicBezTo>
                    <a:cubicBezTo>
                      <a:pt x="124" y="1"/>
                      <a:pt x="126" y="1"/>
                      <a:pt x="127" y="1"/>
                    </a:cubicBezTo>
                    <a:cubicBezTo>
                      <a:pt x="135" y="0"/>
                      <a:pt x="143" y="0"/>
                      <a:pt x="151" y="1"/>
                    </a:cubicBezTo>
                    <a:close/>
                  </a:path>
                </a:pathLst>
              </a:custGeom>
              <a:solidFill>
                <a:srgbClr val="A98A7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117;p61"/>
              <p:cNvSpPr/>
              <p:nvPr/>
            </p:nvSpPr>
            <p:spPr>
              <a:xfrm>
                <a:off x="5407" y="1666"/>
                <a:ext cx="238" cy="68"/>
              </a:xfrm>
              <a:custGeom>
                <a:avLst/>
                <a:gdLst/>
                <a:ahLst/>
                <a:cxnLst/>
                <a:rect l="l" t="t" r="r" b="b"/>
                <a:pathLst>
                  <a:path w="134" h="38" extrusionOk="0">
                    <a:moveTo>
                      <a:pt x="61" y="38"/>
                    </a:moveTo>
                    <a:cubicBezTo>
                      <a:pt x="46" y="37"/>
                      <a:pt x="30" y="38"/>
                      <a:pt x="16" y="33"/>
                    </a:cubicBezTo>
                    <a:cubicBezTo>
                      <a:pt x="1" y="27"/>
                      <a:pt x="0" y="20"/>
                      <a:pt x="15" y="14"/>
                    </a:cubicBezTo>
                    <a:cubicBezTo>
                      <a:pt x="35" y="6"/>
                      <a:pt x="58" y="3"/>
                      <a:pt x="82" y="2"/>
                    </a:cubicBezTo>
                    <a:cubicBezTo>
                      <a:pt x="95" y="1"/>
                      <a:pt x="108" y="0"/>
                      <a:pt x="120" y="5"/>
                    </a:cubicBezTo>
                    <a:cubicBezTo>
                      <a:pt x="129" y="9"/>
                      <a:pt x="134" y="14"/>
                      <a:pt x="133" y="21"/>
                    </a:cubicBezTo>
                    <a:cubicBezTo>
                      <a:pt x="131" y="27"/>
                      <a:pt x="124" y="30"/>
                      <a:pt x="115" y="33"/>
                    </a:cubicBezTo>
                    <a:cubicBezTo>
                      <a:pt x="97" y="37"/>
                      <a:pt x="79" y="37"/>
                      <a:pt x="61" y="38"/>
                    </a:cubicBezTo>
                    <a:close/>
                  </a:path>
                </a:pathLst>
              </a:custGeom>
              <a:solidFill>
                <a:srgbClr val="BC98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" name="Google Shape;118;p61"/>
              <p:cNvSpPr/>
              <p:nvPr/>
            </p:nvSpPr>
            <p:spPr>
              <a:xfrm>
                <a:off x="5603" y="1769"/>
                <a:ext cx="104" cy="56"/>
              </a:xfrm>
              <a:custGeom>
                <a:avLst/>
                <a:gdLst/>
                <a:ahLst/>
                <a:cxnLst/>
                <a:rect l="l" t="t" r="r" b="b"/>
                <a:pathLst>
                  <a:path w="59" h="31" extrusionOk="0">
                    <a:moveTo>
                      <a:pt x="1" y="22"/>
                    </a:moveTo>
                    <a:cubicBezTo>
                      <a:pt x="0" y="14"/>
                      <a:pt x="3" y="8"/>
                      <a:pt x="15" y="4"/>
                    </a:cubicBezTo>
                    <a:cubicBezTo>
                      <a:pt x="26" y="0"/>
                      <a:pt x="37" y="2"/>
                      <a:pt x="48" y="6"/>
                    </a:cubicBezTo>
                    <a:cubicBezTo>
                      <a:pt x="55" y="9"/>
                      <a:pt x="59" y="13"/>
                      <a:pt x="58" y="17"/>
                    </a:cubicBezTo>
                    <a:cubicBezTo>
                      <a:pt x="57" y="22"/>
                      <a:pt x="52" y="26"/>
                      <a:pt x="42" y="27"/>
                    </a:cubicBezTo>
                    <a:cubicBezTo>
                      <a:pt x="38" y="27"/>
                      <a:pt x="35" y="28"/>
                      <a:pt x="32" y="28"/>
                    </a:cubicBezTo>
                    <a:cubicBezTo>
                      <a:pt x="15" y="31"/>
                      <a:pt x="7" y="29"/>
                      <a:pt x="1" y="22"/>
                    </a:cubicBezTo>
                    <a:close/>
                  </a:path>
                </a:pathLst>
              </a:custGeom>
              <a:solidFill>
                <a:srgbClr val="D4BEB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" name="Google Shape;119;p61"/>
              <p:cNvSpPr/>
              <p:nvPr/>
            </p:nvSpPr>
            <p:spPr>
              <a:xfrm>
                <a:off x="5601" y="1809"/>
                <a:ext cx="64" cy="19"/>
              </a:xfrm>
              <a:custGeom>
                <a:avLst/>
                <a:gdLst/>
                <a:ahLst/>
                <a:cxnLst/>
                <a:rect l="l" t="t" r="r" b="b"/>
                <a:pathLst>
                  <a:path w="36" h="11" extrusionOk="0">
                    <a:moveTo>
                      <a:pt x="2" y="0"/>
                    </a:moveTo>
                    <a:cubicBezTo>
                      <a:pt x="10" y="6"/>
                      <a:pt x="21" y="7"/>
                      <a:pt x="33" y="6"/>
                    </a:cubicBezTo>
                    <a:cubicBezTo>
                      <a:pt x="33" y="7"/>
                      <a:pt x="34" y="7"/>
                      <a:pt x="35" y="7"/>
                    </a:cubicBezTo>
                    <a:cubicBezTo>
                      <a:pt x="36" y="7"/>
                      <a:pt x="36" y="8"/>
                      <a:pt x="35" y="8"/>
                    </a:cubicBezTo>
                    <a:cubicBezTo>
                      <a:pt x="31" y="9"/>
                      <a:pt x="28" y="8"/>
                      <a:pt x="24" y="8"/>
                    </a:cubicBezTo>
                    <a:cubicBezTo>
                      <a:pt x="21" y="8"/>
                      <a:pt x="15" y="7"/>
                      <a:pt x="14" y="11"/>
                    </a:cubicBezTo>
                    <a:cubicBezTo>
                      <a:pt x="9" y="7"/>
                      <a:pt x="1" y="5"/>
                      <a:pt x="0" y="0"/>
                    </a:cubicBezTo>
                    <a:cubicBezTo>
                      <a:pt x="0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8562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120;p61"/>
              <p:cNvSpPr/>
              <p:nvPr/>
            </p:nvSpPr>
            <p:spPr>
              <a:xfrm>
                <a:off x="5468" y="1748"/>
                <a:ext cx="42" cy="7"/>
              </a:xfrm>
              <a:custGeom>
                <a:avLst/>
                <a:gdLst/>
                <a:ahLst/>
                <a:cxnLst/>
                <a:rect l="l" t="t" r="r" b="b"/>
                <a:pathLst>
                  <a:path w="24" h="4" extrusionOk="0">
                    <a:moveTo>
                      <a:pt x="24" y="3"/>
                    </a:moveTo>
                    <a:cubicBezTo>
                      <a:pt x="16" y="3"/>
                      <a:pt x="8" y="3"/>
                      <a:pt x="0" y="3"/>
                    </a:cubicBezTo>
                    <a:cubicBezTo>
                      <a:pt x="2" y="2"/>
                      <a:pt x="3" y="1"/>
                      <a:pt x="5" y="0"/>
                    </a:cubicBezTo>
                    <a:cubicBezTo>
                      <a:pt x="10" y="4"/>
                      <a:pt x="19" y="0"/>
                      <a:pt x="24" y="3"/>
                    </a:cubicBezTo>
                    <a:close/>
                  </a:path>
                </a:pathLst>
              </a:custGeom>
              <a:solidFill>
                <a:srgbClr val="8562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" name="Google Shape;121;p61"/>
              <p:cNvSpPr/>
              <p:nvPr/>
            </p:nvSpPr>
            <p:spPr>
              <a:xfrm>
                <a:off x="5647" y="1596"/>
                <a:ext cx="41" cy="23"/>
              </a:xfrm>
              <a:custGeom>
                <a:avLst/>
                <a:gdLst/>
                <a:ahLst/>
                <a:cxnLst/>
                <a:rect l="l" t="t" r="r" b="b"/>
                <a:pathLst>
                  <a:path w="23" h="13" extrusionOk="0">
                    <a:moveTo>
                      <a:pt x="2" y="6"/>
                    </a:moveTo>
                    <a:cubicBezTo>
                      <a:pt x="2" y="4"/>
                      <a:pt x="1" y="3"/>
                      <a:pt x="0" y="0"/>
                    </a:cubicBezTo>
                    <a:cubicBezTo>
                      <a:pt x="6" y="4"/>
                      <a:pt x="12" y="5"/>
                      <a:pt x="18" y="6"/>
                    </a:cubicBezTo>
                    <a:cubicBezTo>
                      <a:pt x="21" y="7"/>
                      <a:pt x="23" y="8"/>
                      <a:pt x="23" y="10"/>
                    </a:cubicBezTo>
                    <a:cubicBezTo>
                      <a:pt x="23" y="11"/>
                      <a:pt x="21" y="12"/>
                      <a:pt x="20" y="13"/>
                    </a:cubicBezTo>
                    <a:cubicBezTo>
                      <a:pt x="18" y="12"/>
                      <a:pt x="16" y="11"/>
                      <a:pt x="14" y="10"/>
                    </a:cubicBezTo>
                    <a:cubicBezTo>
                      <a:pt x="10" y="9"/>
                      <a:pt x="8" y="6"/>
                      <a:pt x="2" y="6"/>
                    </a:cubicBezTo>
                    <a:close/>
                  </a:path>
                </a:pathLst>
              </a:custGeom>
              <a:solidFill>
                <a:srgbClr val="95715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" name="Google Shape;122;p61"/>
              <p:cNvSpPr/>
              <p:nvPr/>
            </p:nvSpPr>
            <p:spPr>
              <a:xfrm>
                <a:off x="-997" y="1550"/>
                <a:ext cx="84" cy="27"/>
              </a:xfrm>
              <a:custGeom>
                <a:avLst/>
                <a:gdLst/>
                <a:ahLst/>
                <a:cxnLst/>
                <a:rect l="l" t="t" r="r" b="b"/>
                <a:pathLst>
                  <a:path w="47" h="15" extrusionOk="0">
                    <a:moveTo>
                      <a:pt x="26" y="15"/>
                    </a:moveTo>
                    <a:cubicBezTo>
                      <a:pt x="19" y="15"/>
                      <a:pt x="14" y="14"/>
                      <a:pt x="9" y="14"/>
                    </a:cubicBezTo>
                    <a:cubicBezTo>
                      <a:pt x="4" y="13"/>
                      <a:pt x="2" y="10"/>
                      <a:pt x="1" y="8"/>
                    </a:cubicBezTo>
                    <a:cubicBezTo>
                      <a:pt x="0" y="5"/>
                      <a:pt x="3" y="3"/>
                      <a:pt x="7" y="2"/>
                    </a:cubicBezTo>
                    <a:cubicBezTo>
                      <a:pt x="18" y="0"/>
                      <a:pt x="30" y="0"/>
                      <a:pt x="41" y="2"/>
                    </a:cubicBezTo>
                    <a:cubicBezTo>
                      <a:pt x="46" y="2"/>
                      <a:pt x="46" y="5"/>
                      <a:pt x="47" y="7"/>
                    </a:cubicBezTo>
                    <a:cubicBezTo>
                      <a:pt x="47" y="10"/>
                      <a:pt x="44" y="12"/>
                      <a:pt x="40" y="13"/>
                    </a:cubicBezTo>
                    <a:cubicBezTo>
                      <a:pt x="35" y="14"/>
                      <a:pt x="30" y="15"/>
                      <a:pt x="26" y="15"/>
                    </a:cubicBezTo>
                    <a:close/>
                  </a:path>
                </a:pathLst>
              </a:custGeom>
              <a:solidFill>
                <a:srgbClr val="A6826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" name="Google Shape;123;p61"/>
              <p:cNvSpPr/>
              <p:nvPr/>
            </p:nvSpPr>
            <p:spPr>
              <a:xfrm>
                <a:off x="3151" y="1759"/>
                <a:ext cx="1399" cy="285"/>
              </a:xfrm>
              <a:custGeom>
                <a:avLst/>
                <a:gdLst/>
                <a:ahLst/>
                <a:cxnLst/>
                <a:rect l="l" t="t" r="r" b="b"/>
                <a:pathLst>
                  <a:path w="788" h="160" extrusionOk="0">
                    <a:moveTo>
                      <a:pt x="301" y="160"/>
                    </a:moveTo>
                    <a:cubicBezTo>
                      <a:pt x="301" y="160"/>
                      <a:pt x="301" y="160"/>
                      <a:pt x="301" y="159"/>
                    </a:cubicBezTo>
                    <a:cubicBezTo>
                      <a:pt x="300" y="156"/>
                      <a:pt x="303" y="151"/>
                      <a:pt x="294" y="151"/>
                    </a:cubicBezTo>
                    <a:cubicBezTo>
                      <a:pt x="285" y="151"/>
                      <a:pt x="278" y="154"/>
                      <a:pt x="279" y="160"/>
                    </a:cubicBezTo>
                    <a:cubicBezTo>
                      <a:pt x="211" y="160"/>
                      <a:pt x="142" y="160"/>
                      <a:pt x="73" y="160"/>
                    </a:cubicBezTo>
                    <a:cubicBezTo>
                      <a:pt x="76" y="158"/>
                      <a:pt x="82" y="159"/>
                      <a:pt x="85" y="157"/>
                    </a:cubicBezTo>
                    <a:cubicBezTo>
                      <a:pt x="94" y="152"/>
                      <a:pt x="91" y="144"/>
                      <a:pt x="78" y="142"/>
                    </a:cubicBezTo>
                    <a:cubicBezTo>
                      <a:pt x="59" y="139"/>
                      <a:pt x="39" y="136"/>
                      <a:pt x="19" y="139"/>
                    </a:cubicBezTo>
                    <a:cubicBezTo>
                      <a:pt x="13" y="140"/>
                      <a:pt x="8" y="139"/>
                      <a:pt x="4" y="137"/>
                    </a:cubicBezTo>
                    <a:cubicBezTo>
                      <a:pt x="0" y="135"/>
                      <a:pt x="0" y="134"/>
                      <a:pt x="3" y="131"/>
                    </a:cubicBezTo>
                    <a:cubicBezTo>
                      <a:pt x="10" y="124"/>
                      <a:pt x="19" y="119"/>
                      <a:pt x="28" y="113"/>
                    </a:cubicBezTo>
                    <a:cubicBezTo>
                      <a:pt x="32" y="111"/>
                      <a:pt x="36" y="109"/>
                      <a:pt x="43" y="111"/>
                    </a:cubicBezTo>
                    <a:cubicBezTo>
                      <a:pt x="52" y="112"/>
                      <a:pt x="61" y="111"/>
                      <a:pt x="70" y="111"/>
                    </a:cubicBezTo>
                    <a:cubicBezTo>
                      <a:pt x="75" y="111"/>
                      <a:pt x="81" y="109"/>
                      <a:pt x="80" y="105"/>
                    </a:cubicBezTo>
                    <a:cubicBezTo>
                      <a:pt x="80" y="102"/>
                      <a:pt x="75" y="101"/>
                      <a:pt x="69" y="100"/>
                    </a:cubicBezTo>
                    <a:cubicBezTo>
                      <a:pt x="60" y="99"/>
                      <a:pt x="55" y="104"/>
                      <a:pt x="47" y="103"/>
                    </a:cubicBezTo>
                    <a:cubicBezTo>
                      <a:pt x="45" y="98"/>
                      <a:pt x="52" y="96"/>
                      <a:pt x="58" y="95"/>
                    </a:cubicBezTo>
                    <a:cubicBezTo>
                      <a:pt x="63" y="93"/>
                      <a:pt x="69" y="92"/>
                      <a:pt x="74" y="91"/>
                    </a:cubicBezTo>
                    <a:cubicBezTo>
                      <a:pt x="87" y="88"/>
                      <a:pt x="94" y="82"/>
                      <a:pt x="97" y="74"/>
                    </a:cubicBezTo>
                    <a:cubicBezTo>
                      <a:pt x="98" y="71"/>
                      <a:pt x="100" y="69"/>
                      <a:pt x="104" y="67"/>
                    </a:cubicBezTo>
                    <a:cubicBezTo>
                      <a:pt x="110" y="65"/>
                      <a:pt x="115" y="66"/>
                      <a:pt x="120" y="68"/>
                    </a:cubicBezTo>
                    <a:cubicBezTo>
                      <a:pt x="153" y="79"/>
                      <a:pt x="185" y="78"/>
                      <a:pt x="216" y="65"/>
                    </a:cubicBezTo>
                    <a:cubicBezTo>
                      <a:pt x="219" y="64"/>
                      <a:pt x="220" y="62"/>
                      <a:pt x="224" y="62"/>
                    </a:cubicBezTo>
                    <a:cubicBezTo>
                      <a:pt x="226" y="63"/>
                      <a:pt x="227" y="63"/>
                      <a:pt x="229" y="64"/>
                    </a:cubicBezTo>
                    <a:cubicBezTo>
                      <a:pt x="234" y="66"/>
                      <a:pt x="244" y="68"/>
                      <a:pt x="236" y="74"/>
                    </a:cubicBezTo>
                    <a:cubicBezTo>
                      <a:pt x="216" y="78"/>
                      <a:pt x="199" y="86"/>
                      <a:pt x="177" y="88"/>
                    </a:cubicBezTo>
                    <a:cubicBezTo>
                      <a:pt x="174" y="89"/>
                      <a:pt x="171" y="89"/>
                      <a:pt x="170" y="91"/>
                    </a:cubicBezTo>
                    <a:cubicBezTo>
                      <a:pt x="169" y="94"/>
                      <a:pt x="172" y="95"/>
                      <a:pt x="175" y="96"/>
                    </a:cubicBezTo>
                    <a:cubicBezTo>
                      <a:pt x="185" y="102"/>
                      <a:pt x="197" y="104"/>
                      <a:pt x="209" y="105"/>
                    </a:cubicBezTo>
                    <a:cubicBezTo>
                      <a:pt x="231" y="108"/>
                      <a:pt x="253" y="109"/>
                      <a:pt x="274" y="111"/>
                    </a:cubicBezTo>
                    <a:cubicBezTo>
                      <a:pt x="287" y="113"/>
                      <a:pt x="299" y="114"/>
                      <a:pt x="312" y="114"/>
                    </a:cubicBezTo>
                    <a:cubicBezTo>
                      <a:pt x="326" y="113"/>
                      <a:pt x="330" y="110"/>
                      <a:pt x="327" y="102"/>
                    </a:cubicBezTo>
                    <a:cubicBezTo>
                      <a:pt x="324" y="93"/>
                      <a:pt x="319" y="85"/>
                      <a:pt x="309" y="78"/>
                    </a:cubicBezTo>
                    <a:cubicBezTo>
                      <a:pt x="296" y="67"/>
                      <a:pt x="279" y="65"/>
                      <a:pt x="258" y="69"/>
                    </a:cubicBezTo>
                    <a:cubicBezTo>
                      <a:pt x="255" y="69"/>
                      <a:pt x="252" y="70"/>
                      <a:pt x="249" y="71"/>
                    </a:cubicBezTo>
                    <a:cubicBezTo>
                      <a:pt x="239" y="71"/>
                      <a:pt x="236" y="66"/>
                      <a:pt x="231" y="63"/>
                    </a:cubicBezTo>
                    <a:cubicBezTo>
                      <a:pt x="229" y="62"/>
                      <a:pt x="229" y="61"/>
                      <a:pt x="229" y="60"/>
                    </a:cubicBezTo>
                    <a:cubicBezTo>
                      <a:pt x="228" y="58"/>
                      <a:pt x="229" y="57"/>
                      <a:pt x="230" y="55"/>
                    </a:cubicBezTo>
                    <a:cubicBezTo>
                      <a:pt x="236" y="51"/>
                      <a:pt x="238" y="46"/>
                      <a:pt x="237" y="41"/>
                    </a:cubicBezTo>
                    <a:cubicBezTo>
                      <a:pt x="237" y="39"/>
                      <a:pt x="236" y="37"/>
                      <a:pt x="241" y="38"/>
                    </a:cubicBezTo>
                    <a:cubicBezTo>
                      <a:pt x="245" y="41"/>
                      <a:pt x="248" y="45"/>
                      <a:pt x="255" y="47"/>
                    </a:cubicBezTo>
                    <a:cubicBezTo>
                      <a:pt x="259" y="48"/>
                      <a:pt x="263" y="49"/>
                      <a:pt x="267" y="50"/>
                    </a:cubicBezTo>
                    <a:cubicBezTo>
                      <a:pt x="283" y="53"/>
                      <a:pt x="292" y="52"/>
                      <a:pt x="303" y="44"/>
                    </a:cubicBezTo>
                    <a:cubicBezTo>
                      <a:pt x="304" y="43"/>
                      <a:pt x="305" y="41"/>
                      <a:pt x="308" y="41"/>
                    </a:cubicBezTo>
                    <a:cubicBezTo>
                      <a:pt x="312" y="41"/>
                      <a:pt x="314" y="39"/>
                      <a:pt x="315" y="37"/>
                    </a:cubicBezTo>
                    <a:cubicBezTo>
                      <a:pt x="330" y="22"/>
                      <a:pt x="356" y="20"/>
                      <a:pt x="381" y="21"/>
                    </a:cubicBezTo>
                    <a:cubicBezTo>
                      <a:pt x="385" y="21"/>
                      <a:pt x="390" y="24"/>
                      <a:pt x="394" y="25"/>
                    </a:cubicBezTo>
                    <a:cubicBezTo>
                      <a:pt x="395" y="30"/>
                      <a:pt x="390" y="28"/>
                      <a:pt x="387" y="27"/>
                    </a:cubicBezTo>
                    <a:cubicBezTo>
                      <a:pt x="373" y="24"/>
                      <a:pt x="359" y="24"/>
                      <a:pt x="346" y="28"/>
                    </a:cubicBezTo>
                    <a:cubicBezTo>
                      <a:pt x="326" y="33"/>
                      <a:pt x="317" y="42"/>
                      <a:pt x="310" y="53"/>
                    </a:cubicBezTo>
                    <a:cubicBezTo>
                      <a:pt x="307" y="59"/>
                      <a:pt x="313" y="63"/>
                      <a:pt x="322" y="65"/>
                    </a:cubicBezTo>
                    <a:cubicBezTo>
                      <a:pt x="343" y="71"/>
                      <a:pt x="364" y="70"/>
                      <a:pt x="385" y="66"/>
                    </a:cubicBezTo>
                    <a:cubicBezTo>
                      <a:pt x="396" y="64"/>
                      <a:pt x="407" y="62"/>
                      <a:pt x="418" y="59"/>
                    </a:cubicBezTo>
                    <a:cubicBezTo>
                      <a:pt x="422" y="58"/>
                      <a:pt x="428" y="57"/>
                      <a:pt x="428" y="53"/>
                    </a:cubicBezTo>
                    <a:cubicBezTo>
                      <a:pt x="429" y="49"/>
                      <a:pt x="424" y="48"/>
                      <a:pt x="419" y="46"/>
                    </a:cubicBezTo>
                    <a:cubicBezTo>
                      <a:pt x="413" y="43"/>
                      <a:pt x="406" y="41"/>
                      <a:pt x="402" y="38"/>
                    </a:cubicBezTo>
                    <a:cubicBezTo>
                      <a:pt x="399" y="35"/>
                      <a:pt x="400" y="34"/>
                      <a:pt x="406" y="33"/>
                    </a:cubicBezTo>
                    <a:cubicBezTo>
                      <a:pt x="407" y="34"/>
                      <a:pt x="408" y="34"/>
                      <a:pt x="409" y="35"/>
                    </a:cubicBezTo>
                    <a:cubicBezTo>
                      <a:pt x="422" y="40"/>
                      <a:pt x="436" y="45"/>
                      <a:pt x="453" y="46"/>
                    </a:cubicBezTo>
                    <a:cubicBezTo>
                      <a:pt x="459" y="47"/>
                      <a:pt x="466" y="48"/>
                      <a:pt x="473" y="48"/>
                    </a:cubicBezTo>
                    <a:cubicBezTo>
                      <a:pt x="476" y="48"/>
                      <a:pt x="480" y="48"/>
                      <a:pt x="481" y="51"/>
                    </a:cubicBezTo>
                    <a:cubicBezTo>
                      <a:pt x="483" y="53"/>
                      <a:pt x="480" y="54"/>
                      <a:pt x="478" y="56"/>
                    </a:cubicBezTo>
                    <a:cubicBezTo>
                      <a:pt x="469" y="61"/>
                      <a:pt x="461" y="67"/>
                      <a:pt x="445" y="66"/>
                    </a:cubicBezTo>
                    <a:cubicBezTo>
                      <a:pt x="434" y="65"/>
                      <a:pt x="432" y="68"/>
                      <a:pt x="438" y="73"/>
                    </a:cubicBezTo>
                    <a:cubicBezTo>
                      <a:pt x="440" y="75"/>
                      <a:pt x="441" y="76"/>
                      <a:pt x="439" y="77"/>
                    </a:cubicBezTo>
                    <a:cubicBezTo>
                      <a:pt x="437" y="79"/>
                      <a:pt x="434" y="79"/>
                      <a:pt x="431" y="78"/>
                    </a:cubicBezTo>
                    <a:cubicBezTo>
                      <a:pt x="420" y="75"/>
                      <a:pt x="408" y="75"/>
                      <a:pt x="397" y="77"/>
                    </a:cubicBezTo>
                    <a:cubicBezTo>
                      <a:pt x="392" y="77"/>
                      <a:pt x="387" y="79"/>
                      <a:pt x="387" y="82"/>
                    </a:cubicBezTo>
                    <a:cubicBezTo>
                      <a:pt x="387" y="86"/>
                      <a:pt x="393" y="87"/>
                      <a:pt x="398" y="88"/>
                    </a:cubicBezTo>
                    <a:cubicBezTo>
                      <a:pt x="417" y="91"/>
                      <a:pt x="417" y="91"/>
                      <a:pt x="403" y="100"/>
                    </a:cubicBezTo>
                    <a:cubicBezTo>
                      <a:pt x="389" y="104"/>
                      <a:pt x="373" y="106"/>
                      <a:pt x="360" y="111"/>
                    </a:cubicBezTo>
                    <a:cubicBezTo>
                      <a:pt x="344" y="116"/>
                      <a:pt x="331" y="123"/>
                      <a:pt x="322" y="132"/>
                    </a:cubicBezTo>
                    <a:cubicBezTo>
                      <a:pt x="312" y="142"/>
                      <a:pt x="317" y="149"/>
                      <a:pt x="336" y="151"/>
                    </a:cubicBezTo>
                    <a:cubicBezTo>
                      <a:pt x="396" y="157"/>
                      <a:pt x="456" y="158"/>
                      <a:pt x="516" y="152"/>
                    </a:cubicBezTo>
                    <a:cubicBezTo>
                      <a:pt x="518" y="151"/>
                      <a:pt x="520" y="151"/>
                      <a:pt x="523" y="151"/>
                    </a:cubicBezTo>
                    <a:cubicBezTo>
                      <a:pt x="532" y="149"/>
                      <a:pt x="539" y="146"/>
                      <a:pt x="542" y="140"/>
                    </a:cubicBezTo>
                    <a:cubicBezTo>
                      <a:pt x="544" y="134"/>
                      <a:pt x="539" y="129"/>
                      <a:pt x="531" y="126"/>
                    </a:cubicBezTo>
                    <a:cubicBezTo>
                      <a:pt x="509" y="118"/>
                      <a:pt x="486" y="112"/>
                      <a:pt x="463" y="106"/>
                    </a:cubicBezTo>
                    <a:cubicBezTo>
                      <a:pt x="447" y="102"/>
                      <a:pt x="430" y="100"/>
                      <a:pt x="413" y="100"/>
                    </a:cubicBezTo>
                    <a:cubicBezTo>
                      <a:pt x="409" y="99"/>
                      <a:pt x="407" y="98"/>
                      <a:pt x="410" y="96"/>
                    </a:cubicBezTo>
                    <a:cubicBezTo>
                      <a:pt x="411" y="95"/>
                      <a:pt x="412" y="94"/>
                      <a:pt x="414" y="93"/>
                    </a:cubicBezTo>
                    <a:cubicBezTo>
                      <a:pt x="425" y="88"/>
                      <a:pt x="437" y="84"/>
                      <a:pt x="443" y="76"/>
                    </a:cubicBezTo>
                    <a:cubicBezTo>
                      <a:pt x="446" y="73"/>
                      <a:pt x="454" y="74"/>
                      <a:pt x="460" y="73"/>
                    </a:cubicBezTo>
                    <a:cubicBezTo>
                      <a:pt x="471" y="73"/>
                      <a:pt x="473" y="72"/>
                      <a:pt x="469" y="66"/>
                    </a:cubicBezTo>
                    <a:cubicBezTo>
                      <a:pt x="468" y="63"/>
                      <a:pt x="469" y="61"/>
                      <a:pt x="472" y="59"/>
                    </a:cubicBezTo>
                    <a:cubicBezTo>
                      <a:pt x="478" y="56"/>
                      <a:pt x="483" y="52"/>
                      <a:pt x="491" y="49"/>
                    </a:cubicBezTo>
                    <a:cubicBezTo>
                      <a:pt x="492" y="49"/>
                      <a:pt x="493" y="49"/>
                      <a:pt x="494" y="48"/>
                    </a:cubicBezTo>
                    <a:cubicBezTo>
                      <a:pt x="524" y="47"/>
                      <a:pt x="555" y="46"/>
                      <a:pt x="583" y="38"/>
                    </a:cubicBezTo>
                    <a:cubicBezTo>
                      <a:pt x="587" y="36"/>
                      <a:pt x="592" y="35"/>
                      <a:pt x="597" y="33"/>
                    </a:cubicBezTo>
                    <a:cubicBezTo>
                      <a:pt x="603" y="32"/>
                      <a:pt x="608" y="30"/>
                      <a:pt x="615" y="29"/>
                    </a:cubicBezTo>
                    <a:cubicBezTo>
                      <a:pt x="619" y="26"/>
                      <a:pt x="624" y="23"/>
                      <a:pt x="629" y="21"/>
                    </a:cubicBezTo>
                    <a:cubicBezTo>
                      <a:pt x="633" y="18"/>
                      <a:pt x="639" y="11"/>
                      <a:pt x="643" y="21"/>
                    </a:cubicBezTo>
                    <a:cubicBezTo>
                      <a:pt x="644" y="23"/>
                      <a:pt x="649" y="24"/>
                      <a:pt x="653" y="24"/>
                    </a:cubicBezTo>
                    <a:cubicBezTo>
                      <a:pt x="662" y="25"/>
                      <a:pt x="671" y="25"/>
                      <a:pt x="680" y="24"/>
                    </a:cubicBezTo>
                    <a:cubicBezTo>
                      <a:pt x="687" y="23"/>
                      <a:pt x="691" y="20"/>
                      <a:pt x="689" y="16"/>
                    </a:cubicBezTo>
                    <a:cubicBezTo>
                      <a:pt x="687" y="12"/>
                      <a:pt x="680" y="12"/>
                      <a:pt x="674" y="13"/>
                    </a:cubicBezTo>
                    <a:cubicBezTo>
                      <a:pt x="666" y="15"/>
                      <a:pt x="660" y="11"/>
                      <a:pt x="653" y="11"/>
                    </a:cubicBezTo>
                    <a:cubicBezTo>
                      <a:pt x="661" y="7"/>
                      <a:pt x="671" y="5"/>
                      <a:pt x="682" y="4"/>
                    </a:cubicBezTo>
                    <a:cubicBezTo>
                      <a:pt x="687" y="4"/>
                      <a:pt x="692" y="6"/>
                      <a:pt x="696" y="3"/>
                    </a:cubicBezTo>
                    <a:cubicBezTo>
                      <a:pt x="704" y="2"/>
                      <a:pt x="711" y="2"/>
                      <a:pt x="718" y="1"/>
                    </a:cubicBezTo>
                    <a:cubicBezTo>
                      <a:pt x="734" y="0"/>
                      <a:pt x="750" y="0"/>
                      <a:pt x="766" y="1"/>
                    </a:cubicBezTo>
                    <a:cubicBezTo>
                      <a:pt x="767" y="1"/>
                      <a:pt x="768" y="1"/>
                      <a:pt x="768" y="1"/>
                    </a:cubicBezTo>
                    <a:cubicBezTo>
                      <a:pt x="770" y="6"/>
                      <a:pt x="763" y="7"/>
                      <a:pt x="758" y="9"/>
                    </a:cubicBezTo>
                    <a:cubicBezTo>
                      <a:pt x="757" y="9"/>
                      <a:pt x="756" y="9"/>
                      <a:pt x="755" y="9"/>
                    </a:cubicBezTo>
                    <a:cubicBezTo>
                      <a:pt x="748" y="10"/>
                      <a:pt x="744" y="13"/>
                      <a:pt x="740" y="15"/>
                    </a:cubicBezTo>
                    <a:cubicBezTo>
                      <a:pt x="723" y="24"/>
                      <a:pt x="719" y="36"/>
                      <a:pt x="720" y="48"/>
                    </a:cubicBezTo>
                    <a:cubicBezTo>
                      <a:pt x="712" y="52"/>
                      <a:pt x="724" y="53"/>
                      <a:pt x="725" y="56"/>
                    </a:cubicBezTo>
                    <a:cubicBezTo>
                      <a:pt x="735" y="67"/>
                      <a:pt x="749" y="76"/>
                      <a:pt x="770" y="80"/>
                    </a:cubicBezTo>
                    <a:cubicBezTo>
                      <a:pt x="773" y="80"/>
                      <a:pt x="775" y="81"/>
                      <a:pt x="777" y="82"/>
                    </a:cubicBezTo>
                    <a:cubicBezTo>
                      <a:pt x="788" y="85"/>
                      <a:pt x="788" y="86"/>
                      <a:pt x="778" y="91"/>
                    </a:cubicBezTo>
                    <a:cubicBezTo>
                      <a:pt x="777" y="91"/>
                      <a:pt x="775" y="91"/>
                      <a:pt x="774" y="91"/>
                    </a:cubicBezTo>
                    <a:cubicBezTo>
                      <a:pt x="765" y="91"/>
                      <a:pt x="755" y="90"/>
                      <a:pt x="745" y="92"/>
                    </a:cubicBezTo>
                    <a:cubicBezTo>
                      <a:pt x="733" y="92"/>
                      <a:pt x="721" y="94"/>
                      <a:pt x="710" y="97"/>
                    </a:cubicBezTo>
                    <a:cubicBezTo>
                      <a:pt x="689" y="102"/>
                      <a:pt x="687" y="112"/>
                      <a:pt x="704" y="120"/>
                    </a:cubicBezTo>
                    <a:cubicBezTo>
                      <a:pt x="708" y="122"/>
                      <a:pt x="713" y="123"/>
                      <a:pt x="715" y="127"/>
                    </a:cubicBezTo>
                    <a:cubicBezTo>
                      <a:pt x="709" y="133"/>
                      <a:pt x="706" y="134"/>
                      <a:pt x="693" y="133"/>
                    </a:cubicBezTo>
                    <a:cubicBezTo>
                      <a:pt x="679" y="131"/>
                      <a:pt x="666" y="130"/>
                      <a:pt x="652" y="134"/>
                    </a:cubicBezTo>
                    <a:cubicBezTo>
                      <a:pt x="645" y="136"/>
                      <a:pt x="637" y="138"/>
                      <a:pt x="638" y="143"/>
                    </a:cubicBezTo>
                    <a:cubicBezTo>
                      <a:pt x="639" y="149"/>
                      <a:pt x="647" y="150"/>
                      <a:pt x="655" y="151"/>
                    </a:cubicBezTo>
                    <a:cubicBezTo>
                      <a:pt x="659" y="152"/>
                      <a:pt x="666" y="151"/>
                      <a:pt x="667" y="154"/>
                    </a:cubicBezTo>
                    <a:cubicBezTo>
                      <a:pt x="669" y="157"/>
                      <a:pt x="662" y="158"/>
                      <a:pt x="658" y="160"/>
                    </a:cubicBezTo>
                    <a:cubicBezTo>
                      <a:pt x="643" y="160"/>
                      <a:pt x="628" y="160"/>
                      <a:pt x="613" y="160"/>
                    </a:cubicBezTo>
                    <a:cubicBezTo>
                      <a:pt x="611" y="157"/>
                      <a:pt x="615" y="155"/>
                      <a:pt x="618" y="153"/>
                    </a:cubicBezTo>
                    <a:cubicBezTo>
                      <a:pt x="621" y="151"/>
                      <a:pt x="622" y="149"/>
                      <a:pt x="620" y="146"/>
                    </a:cubicBezTo>
                    <a:cubicBezTo>
                      <a:pt x="618" y="144"/>
                      <a:pt x="614" y="144"/>
                      <a:pt x="610" y="144"/>
                    </a:cubicBezTo>
                    <a:cubicBezTo>
                      <a:pt x="597" y="144"/>
                      <a:pt x="586" y="146"/>
                      <a:pt x="574" y="148"/>
                    </a:cubicBezTo>
                    <a:cubicBezTo>
                      <a:pt x="571" y="149"/>
                      <a:pt x="570" y="150"/>
                      <a:pt x="570" y="151"/>
                    </a:cubicBezTo>
                    <a:cubicBezTo>
                      <a:pt x="570" y="153"/>
                      <a:pt x="572" y="154"/>
                      <a:pt x="574" y="154"/>
                    </a:cubicBezTo>
                    <a:cubicBezTo>
                      <a:pt x="579" y="155"/>
                      <a:pt x="585" y="156"/>
                      <a:pt x="590" y="157"/>
                    </a:cubicBezTo>
                    <a:cubicBezTo>
                      <a:pt x="593" y="157"/>
                      <a:pt x="598" y="157"/>
                      <a:pt x="598" y="160"/>
                    </a:cubicBezTo>
                    <a:cubicBezTo>
                      <a:pt x="499" y="160"/>
                      <a:pt x="400" y="160"/>
                      <a:pt x="301" y="160"/>
                    </a:cubicBezTo>
                    <a:close/>
                  </a:path>
                </a:pathLst>
              </a:custGeom>
              <a:solidFill>
                <a:srgbClr val="78543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124;p61"/>
              <p:cNvSpPr/>
              <p:nvPr/>
            </p:nvSpPr>
            <p:spPr>
              <a:xfrm>
                <a:off x="1127" y="1868"/>
                <a:ext cx="1408" cy="176"/>
              </a:xfrm>
              <a:custGeom>
                <a:avLst/>
                <a:gdLst/>
                <a:ahLst/>
                <a:cxnLst/>
                <a:rect l="l" t="t" r="r" b="b"/>
                <a:pathLst>
                  <a:path w="793" h="99" extrusionOk="0">
                    <a:moveTo>
                      <a:pt x="3" y="99"/>
                    </a:moveTo>
                    <a:cubicBezTo>
                      <a:pt x="2" y="96"/>
                      <a:pt x="4" y="92"/>
                      <a:pt x="0" y="89"/>
                    </a:cubicBezTo>
                    <a:cubicBezTo>
                      <a:pt x="0" y="87"/>
                      <a:pt x="1" y="84"/>
                      <a:pt x="5" y="82"/>
                    </a:cubicBezTo>
                    <a:cubicBezTo>
                      <a:pt x="8" y="91"/>
                      <a:pt x="18" y="93"/>
                      <a:pt x="32" y="92"/>
                    </a:cubicBezTo>
                    <a:cubicBezTo>
                      <a:pt x="40" y="91"/>
                      <a:pt x="49" y="91"/>
                      <a:pt x="58" y="93"/>
                    </a:cubicBezTo>
                    <a:cubicBezTo>
                      <a:pt x="64" y="93"/>
                      <a:pt x="69" y="93"/>
                      <a:pt x="74" y="90"/>
                    </a:cubicBezTo>
                    <a:cubicBezTo>
                      <a:pt x="79" y="88"/>
                      <a:pt x="83" y="88"/>
                      <a:pt x="87" y="91"/>
                    </a:cubicBezTo>
                    <a:cubicBezTo>
                      <a:pt x="83" y="88"/>
                      <a:pt x="78" y="86"/>
                      <a:pt x="77" y="83"/>
                    </a:cubicBezTo>
                    <a:cubicBezTo>
                      <a:pt x="76" y="80"/>
                      <a:pt x="72" y="79"/>
                      <a:pt x="69" y="78"/>
                    </a:cubicBezTo>
                    <a:cubicBezTo>
                      <a:pt x="65" y="78"/>
                      <a:pt x="61" y="76"/>
                      <a:pt x="59" y="75"/>
                    </a:cubicBezTo>
                    <a:cubicBezTo>
                      <a:pt x="56" y="73"/>
                      <a:pt x="53" y="71"/>
                      <a:pt x="55" y="69"/>
                    </a:cubicBezTo>
                    <a:cubicBezTo>
                      <a:pt x="56" y="67"/>
                      <a:pt x="60" y="66"/>
                      <a:pt x="64" y="67"/>
                    </a:cubicBezTo>
                    <a:cubicBezTo>
                      <a:pt x="72" y="67"/>
                      <a:pt x="75" y="66"/>
                      <a:pt x="72" y="61"/>
                    </a:cubicBezTo>
                    <a:cubicBezTo>
                      <a:pt x="70" y="56"/>
                      <a:pt x="77" y="56"/>
                      <a:pt x="83" y="55"/>
                    </a:cubicBezTo>
                    <a:cubicBezTo>
                      <a:pt x="97" y="54"/>
                      <a:pt x="97" y="55"/>
                      <a:pt x="97" y="46"/>
                    </a:cubicBezTo>
                    <a:cubicBezTo>
                      <a:pt x="97" y="42"/>
                      <a:pt x="101" y="42"/>
                      <a:pt x="106" y="43"/>
                    </a:cubicBezTo>
                    <a:cubicBezTo>
                      <a:pt x="111" y="43"/>
                      <a:pt x="115" y="45"/>
                      <a:pt x="120" y="47"/>
                    </a:cubicBezTo>
                    <a:cubicBezTo>
                      <a:pt x="134" y="51"/>
                      <a:pt x="148" y="51"/>
                      <a:pt x="163" y="48"/>
                    </a:cubicBezTo>
                    <a:cubicBezTo>
                      <a:pt x="169" y="47"/>
                      <a:pt x="175" y="44"/>
                      <a:pt x="174" y="39"/>
                    </a:cubicBezTo>
                    <a:cubicBezTo>
                      <a:pt x="172" y="35"/>
                      <a:pt x="167" y="32"/>
                      <a:pt x="159" y="31"/>
                    </a:cubicBezTo>
                    <a:cubicBezTo>
                      <a:pt x="152" y="31"/>
                      <a:pt x="145" y="31"/>
                      <a:pt x="137" y="31"/>
                    </a:cubicBezTo>
                    <a:cubicBezTo>
                      <a:pt x="133" y="31"/>
                      <a:pt x="127" y="32"/>
                      <a:pt x="125" y="29"/>
                    </a:cubicBezTo>
                    <a:cubicBezTo>
                      <a:pt x="123" y="26"/>
                      <a:pt x="128" y="24"/>
                      <a:pt x="131" y="23"/>
                    </a:cubicBezTo>
                    <a:cubicBezTo>
                      <a:pt x="138" y="19"/>
                      <a:pt x="144" y="15"/>
                      <a:pt x="151" y="11"/>
                    </a:cubicBezTo>
                    <a:cubicBezTo>
                      <a:pt x="153" y="10"/>
                      <a:pt x="155" y="10"/>
                      <a:pt x="157" y="11"/>
                    </a:cubicBezTo>
                    <a:cubicBezTo>
                      <a:pt x="161" y="19"/>
                      <a:pt x="172" y="21"/>
                      <a:pt x="186" y="21"/>
                    </a:cubicBezTo>
                    <a:cubicBezTo>
                      <a:pt x="200" y="20"/>
                      <a:pt x="214" y="21"/>
                      <a:pt x="227" y="19"/>
                    </a:cubicBezTo>
                    <a:cubicBezTo>
                      <a:pt x="233" y="19"/>
                      <a:pt x="239" y="18"/>
                      <a:pt x="240" y="14"/>
                    </a:cubicBezTo>
                    <a:cubicBezTo>
                      <a:pt x="240" y="10"/>
                      <a:pt x="234" y="8"/>
                      <a:pt x="228" y="7"/>
                    </a:cubicBezTo>
                    <a:cubicBezTo>
                      <a:pt x="216" y="5"/>
                      <a:pt x="203" y="6"/>
                      <a:pt x="190" y="7"/>
                    </a:cubicBezTo>
                    <a:cubicBezTo>
                      <a:pt x="183" y="7"/>
                      <a:pt x="177" y="8"/>
                      <a:pt x="170" y="6"/>
                    </a:cubicBezTo>
                    <a:cubicBezTo>
                      <a:pt x="172" y="2"/>
                      <a:pt x="177" y="2"/>
                      <a:pt x="183" y="3"/>
                    </a:cubicBezTo>
                    <a:cubicBezTo>
                      <a:pt x="189" y="2"/>
                      <a:pt x="196" y="4"/>
                      <a:pt x="202" y="2"/>
                    </a:cubicBezTo>
                    <a:cubicBezTo>
                      <a:pt x="204" y="0"/>
                      <a:pt x="206" y="0"/>
                      <a:pt x="209" y="1"/>
                    </a:cubicBezTo>
                    <a:cubicBezTo>
                      <a:pt x="215" y="2"/>
                      <a:pt x="221" y="4"/>
                      <a:pt x="228" y="3"/>
                    </a:cubicBezTo>
                    <a:cubicBezTo>
                      <a:pt x="238" y="1"/>
                      <a:pt x="247" y="4"/>
                      <a:pt x="256" y="6"/>
                    </a:cubicBezTo>
                    <a:cubicBezTo>
                      <a:pt x="269" y="11"/>
                      <a:pt x="283" y="14"/>
                      <a:pt x="298" y="15"/>
                    </a:cubicBezTo>
                    <a:cubicBezTo>
                      <a:pt x="300" y="15"/>
                      <a:pt x="303" y="16"/>
                      <a:pt x="305" y="17"/>
                    </a:cubicBezTo>
                    <a:cubicBezTo>
                      <a:pt x="323" y="20"/>
                      <a:pt x="342" y="19"/>
                      <a:pt x="360" y="18"/>
                    </a:cubicBezTo>
                    <a:cubicBezTo>
                      <a:pt x="387" y="17"/>
                      <a:pt x="413" y="15"/>
                      <a:pt x="440" y="15"/>
                    </a:cubicBezTo>
                    <a:cubicBezTo>
                      <a:pt x="446" y="16"/>
                      <a:pt x="453" y="15"/>
                      <a:pt x="459" y="14"/>
                    </a:cubicBezTo>
                    <a:cubicBezTo>
                      <a:pt x="466" y="11"/>
                      <a:pt x="474" y="11"/>
                      <a:pt x="482" y="14"/>
                    </a:cubicBezTo>
                    <a:cubicBezTo>
                      <a:pt x="488" y="14"/>
                      <a:pt x="495" y="15"/>
                      <a:pt x="502" y="15"/>
                    </a:cubicBezTo>
                    <a:cubicBezTo>
                      <a:pt x="503" y="17"/>
                      <a:pt x="497" y="17"/>
                      <a:pt x="497" y="20"/>
                    </a:cubicBezTo>
                    <a:cubicBezTo>
                      <a:pt x="498" y="20"/>
                      <a:pt x="500" y="21"/>
                      <a:pt x="500" y="20"/>
                    </a:cubicBezTo>
                    <a:cubicBezTo>
                      <a:pt x="509" y="14"/>
                      <a:pt x="521" y="14"/>
                      <a:pt x="533" y="14"/>
                    </a:cubicBezTo>
                    <a:cubicBezTo>
                      <a:pt x="551" y="14"/>
                      <a:pt x="568" y="14"/>
                      <a:pt x="585" y="14"/>
                    </a:cubicBezTo>
                    <a:cubicBezTo>
                      <a:pt x="589" y="14"/>
                      <a:pt x="594" y="15"/>
                      <a:pt x="597" y="13"/>
                    </a:cubicBezTo>
                    <a:cubicBezTo>
                      <a:pt x="599" y="12"/>
                      <a:pt x="600" y="12"/>
                      <a:pt x="602" y="13"/>
                    </a:cubicBezTo>
                    <a:cubicBezTo>
                      <a:pt x="621" y="17"/>
                      <a:pt x="642" y="16"/>
                      <a:pt x="662" y="17"/>
                    </a:cubicBezTo>
                    <a:cubicBezTo>
                      <a:pt x="671" y="17"/>
                      <a:pt x="678" y="18"/>
                      <a:pt x="684" y="22"/>
                    </a:cubicBezTo>
                    <a:cubicBezTo>
                      <a:pt x="692" y="27"/>
                      <a:pt x="701" y="32"/>
                      <a:pt x="710" y="36"/>
                    </a:cubicBezTo>
                    <a:cubicBezTo>
                      <a:pt x="718" y="41"/>
                      <a:pt x="727" y="45"/>
                      <a:pt x="736" y="49"/>
                    </a:cubicBezTo>
                    <a:cubicBezTo>
                      <a:pt x="739" y="53"/>
                      <a:pt x="738" y="56"/>
                      <a:pt x="729" y="54"/>
                    </a:cubicBezTo>
                    <a:cubicBezTo>
                      <a:pt x="716" y="52"/>
                      <a:pt x="704" y="54"/>
                      <a:pt x="692" y="56"/>
                    </a:cubicBezTo>
                    <a:cubicBezTo>
                      <a:pt x="687" y="57"/>
                      <a:pt x="683" y="59"/>
                      <a:pt x="683" y="62"/>
                    </a:cubicBezTo>
                    <a:cubicBezTo>
                      <a:pt x="683" y="65"/>
                      <a:pt x="686" y="68"/>
                      <a:pt x="691" y="68"/>
                    </a:cubicBezTo>
                    <a:cubicBezTo>
                      <a:pt x="705" y="70"/>
                      <a:pt x="719" y="72"/>
                      <a:pt x="734" y="69"/>
                    </a:cubicBezTo>
                    <a:cubicBezTo>
                      <a:pt x="739" y="68"/>
                      <a:pt x="742" y="66"/>
                      <a:pt x="744" y="64"/>
                    </a:cubicBezTo>
                    <a:cubicBezTo>
                      <a:pt x="747" y="60"/>
                      <a:pt x="751" y="59"/>
                      <a:pt x="756" y="62"/>
                    </a:cubicBezTo>
                    <a:cubicBezTo>
                      <a:pt x="761" y="65"/>
                      <a:pt x="770" y="67"/>
                      <a:pt x="767" y="72"/>
                    </a:cubicBezTo>
                    <a:cubicBezTo>
                      <a:pt x="763" y="77"/>
                      <a:pt x="756" y="81"/>
                      <a:pt x="745" y="82"/>
                    </a:cubicBezTo>
                    <a:cubicBezTo>
                      <a:pt x="740" y="83"/>
                      <a:pt x="734" y="82"/>
                      <a:pt x="728" y="83"/>
                    </a:cubicBezTo>
                    <a:cubicBezTo>
                      <a:pt x="722" y="84"/>
                      <a:pt x="717" y="86"/>
                      <a:pt x="717" y="90"/>
                    </a:cubicBezTo>
                    <a:cubicBezTo>
                      <a:pt x="717" y="94"/>
                      <a:pt x="723" y="95"/>
                      <a:pt x="729" y="96"/>
                    </a:cubicBezTo>
                    <a:cubicBezTo>
                      <a:pt x="750" y="96"/>
                      <a:pt x="770" y="96"/>
                      <a:pt x="789" y="91"/>
                    </a:cubicBezTo>
                    <a:cubicBezTo>
                      <a:pt x="793" y="94"/>
                      <a:pt x="791" y="95"/>
                      <a:pt x="786" y="96"/>
                    </a:cubicBezTo>
                    <a:cubicBezTo>
                      <a:pt x="782" y="97"/>
                      <a:pt x="779" y="97"/>
                      <a:pt x="777" y="99"/>
                    </a:cubicBezTo>
                    <a:cubicBezTo>
                      <a:pt x="723" y="99"/>
                      <a:pt x="668" y="99"/>
                      <a:pt x="614" y="99"/>
                    </a:cubicBezTo>
                    <a:cubicBezTo>
                      <a:pt x="614" y="96"/>
                      <a:pt x="619" y="95"/>
                      <a:pt x="622" y="94"/>
                    </a:cubicBezTo>
                    <a:cubicBezTo>
                      <a:pt x="636" y="90"/>
                      <a:pt x="645" y="84"/>
                      <a:pt x="653" y="77"/>
                    </a:cubicBezTo>
                    <a:cubicBezTo>
                      <a:pt x="659" y="72"/>
                      <a:pt x="655" y="67"/>
                      <a:pt x="644" y="66"/>
                    </a:cubicBezTo>
                    <a:cubicBezTo>
                      <a:pt x="635" y="65"/>
                      <a:pt x="625" y="66"/>
                      <a:pt x="616" y="69"/>
                    </a:cubicBezTo>
                    <a:cubicBezTo>
                      <a:pt x="603" y="73"/>
                      <a:pt x="590" y="77"/>
                      <a:pt x="576" y="81"/>
                    </a:cubicBezTo>
                    <a:cubicBezTo>
                      <a:pt x="571" y="83"/>
                      <a:pt x="565" y="84"/>
                      <a:pt x="566" y="89"/>
                    </a:cubicBezTo>
                    <a:cubicBezTo>
                      <a:pt x="567" y="92"/>
                      <a:pt x="573" y="94"/>
                      <a:pt x="579" y="95"/>
                    </a:cubicBezTo>
                    <a:cubicBezTo>
                      <a:pt x="582" y="96"/>
                      <a:pt x="589" y="95"/>
                      <a:pt x="590" y="99"/>
                    </a:cubicBezTo>
                    <a:cubicBezTo>
                      <a:pt x="567" y="99"/>
                      <a:pt x="543" y="99"/>
                      <a:pt x="520" y="99"/>
                    </a:cubicBezTo>
                    <a:cubicBezTo>
                      <a:pt x="520" y="96"/>
                      <a:pt x="524" y="96"/>
                      <a:pt x="527" y="95"/>
                    </a:cubicBezTo>
                    <a:cubicBezTo>
                      <a:pt x="540" y="90"/>
                      <a:pt x="543" y="84"/>
                      <a:pt x="535" y="75"/>
                    </a:cubicBezTo>
                    <a:cubicBezTo>
                      <a:pt x="524" y="63"/>
                      <a:pt x="492" y="53"/>
                      <a:pt x="464" y="55"/>
                    </a:cubicBezTo>
                    <a:cubicBezTo>
                      <a:pt x="443" y="57"/>
                      <a:pt x="422" y="60"/>
                      <a:pt x="403" y="66"/>
                    </a:cubicBezTo>
                    <a:cubicBezTo>
                      <a:pt x="394" y="69"/>
                      <a:pt x="386" y="73"/>
                      <a:pt x="380" y="78"/>
                    </a:cubicBezTo>
                    <a:cubicBezTo>
                      <a:pt x="372" y="85"/>
                      <a:pt x="374" y="90"/>
                      <a:pt x="386" y="94"/>
                    </a:cubicBezTo>
                    <a:cubicBezTo>
                      <a:pt x="391" y="95"/>
                      <a:pt x="399" y="95"/>
                      <a:pt x="401" y="99"/>
                    </a:cubicBezTo>
                    <a:cubicBezTo>
                      <a:pt x="389" y="99"/>
                      <a:pt x="377" y="99"/>
                      <a:pt x="365" y="99"/>
                    </a:cubicBezTo>
                    <a:cubicBezTo>
                      <a:pt x="320" y="99"/>
                      <a:pt x="275" y="99"/>
                      <a:pt x="231" y="99"/>
                    </a:cubicBezTo>
                    <a:cubicBezTo>
                      <a:pt x="155" y="99"/>
                      <a:pt x="79" y="99"/>
                      <a:pt x="3" y="99"/>
                    </a:cubicBezTo>
                    <a:close/>
                  </a:path>
                </a:pathLst>
              </a:custGeom>
              <a:solidFill>
                <a:srgbClr val="78543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125;p61"/>
              <p:cNvSpPr/>
              <p:nvPr/>
            </p:nvSpPr>
            <p:spPr>
              <a:xfrm>
                <a:off x="4420" y="1764"/>
                <a:ext cx="412" cy="159"/>
              </a:xfrm>
              <a:custGeom>
                <a:avLst/>
                <a:gdLst/>
                <a:ahLst/>
                <a:cxnLst/>
                <a:rect l="l" t="t" r="r" b="b"/>
                <a:pathLst>
                  <a:path w="232" h="89" extrusionOk="0">
                    <a:moveTo>
                      <a:pt x="63" y="87"/>
                    </a:moveTo>
                    <a:cubicBezTo>
                      <a:pt x="65" y="86"/>
                      <a:pt x="67" y="84"/>
                      <a:pt x="70" y="82"/>
                    </a:cubicBezTo>
                    <a:cubicBezTo>
                      <a:pt x="42" y="77"/>
                      <a:pt x="18" y="70"/>
                      <a:pt x="8" y="53"/>
                    </a:cubicBezTo>
                    <a:cubicBezTo>
                      <a:pt x="5" y="50"/>
                      <a:pt x="2" y="49"/>
                      <a:pt x="3" y="46"/>
                    </a:cubicBezTo>
                    <a:cubicBezTo>
                      <a:pt x="0" y="32"/>
                      <a:pt x="5" y="20"/>
                      <a:pt x="25" y="11"/>
                    </a:cubicBezTo>
                    <a:cubicBezTo>
                      <a:pt x="30" y="9"/>
                      <a:pt x="33" y="6"/>
                      <a:pt x="39" y="5"/>
                    </a:cubicBezTo>
                    <a:cubicBezTo>
                      <a:pt x="40" y="5"/>
                      <a:pt x="41" y="5"/>
                      <a:pt x="41" y="5"/>
                    </a:cubicBezTo>
                    <a:cubicBezTo>
                      <a:pt x="58" y="0"/>
                      <a:pt x="75" y="1"/>
                      <a:pt x="92" y="4"/>
                    </a:cubicBezTo>
                    <a:cubicBezTo>
                      <a:pt x="111" y="6"/>
                      <a:pt x="126" y="13"/>
                      <a:pt x="143" y="17"/>
                    </a:cubicBezTo>
                    <a:cubicBezTo>
                      <a:pt x="149" y="19"/>
                      <a:pt x="155" y="22"/>
                      <a:pt x="162" y="23"/>
                    </a:cubicBezTo>
                    <a:cubicBezTo>
                      <a:pt x="167" y="23"/>
                      <a:pt x="168" y="26"/>
                      <a:pt x="171" y="27"/>
                    </a:cubicBezTo>
                    <a:cubicBezTo>
                      <a:pt x="181" y="36"/>
                      <a:pt x="198" y="40"/>
                      <a:pt x="208" y="49"/>
                    </a:cubicBezTo>
                    <a:cubicBezTo>
                      <a:pt x="211" y="51"/>
                      <a:pt x="214" y="52"/>
                      <a:pt x="217" y="55"/>
                    </a:cubicBezTo>
                    <a:cubicBezTo>
                      <a:pt x="232" y="68"/>
                      <a:pt x="221" y="83"/>
                      <a:pt x="193" y="85"/>
                    </a:cubicBezTo>
                    <a:cubicBezTo>
                      <a:pt x="175" y="86"/>
                      <a:pt x="156" y="86"/>
                      <a:pt x="138" y="84"/>
                    </a:cubicBezTo>
                    <a:cubicBezTo>
                      <a:pt x="120" y="83"/>
                      <a:pt x="102" y="85"/>
                      <a:pt x="84" y="84"/>
                    </a:cubicBezTo>
                    <a:cubicBezTo>
                      <a:pt x="78" y="83"/>
                      <a:pt x="75" y="87"/>
                      <a:pt x="70" y="88"/>
                    </a:cubicBezTo>
                    <a:cubicBezTo>
                      <a:pt x="67" y="89"/>
                      <a:pt x="64" y="89"/>
                      <a:pt x="63" y="87"/>
                    </a:cubicBezTo>
                    <a:close/>
                  </a:path>
                </a:pathLst>
              </a:custGeom>
              <a:solidFill>
                <a:srgbClr val="8562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126;p61"/>
              <p:cNvSpPr/>
              <p:nvPr/>
            </p:nvSpPr>
            <p:spPr>
              <a:xfrm>
                <a:off x="2630" y="1696"/>
                <a:ext cx="533" cy="111"/>
              </a:xfrm>
              <a:custGeom>
                <a:avLst/>
                <a:gdLst/>
                <a:ahLst/>
                <a:cxnLst/>
                <a:rect l="l" t="t" r="r" b="b"/>
                <a:pathLst>
                  <a:path w="300" h="62" extrusionOk="0">
                    <a:moveTo>
                      <a:pt x="242" y="5"/>
                    </a:moveTo>
                    <a:cubicBezTo>
                      <a:pt x="254" y="7"/>
                      <a:pt x="268" y="7"/>
                      <a:pt x="280" y="10"/>
                    </a:cubicBezTo>
                    <a:cubicBezTo>
                      <a:pt x="290" y="11"/>
                      <a:pt x="297" y="15"/>
                      <a:pt x="298" y="20"/>
                    </a:cubicBezTo>
                    <a:cubicBezTo>
                      <a:pt x="300" y="26"/>
                      <a:pt x="293" y="30"/>
                      <a:pt x="285" y="32"/>
                    </a:cubicBezTo>
                    <a:cubicBezTo>
                      <a:pt x="237" y="43"/>
                      <a:pt x="192" y="57"/>
                      <a:pt x="140" y="60"/>
                    </a:cubicBezTo>
                    <a:cubicBezTo>
                      <a:pt x="105" y="62"/>
                      <a:pt x="74" y="56"/>
                      <a:pt x="43" y="47"/>
                    </a:cubicBezTo>
                    <a:cubicBezTo>
                      <a:pt x="33" y="44"/>
                      <a:pt x="22" y="41"/>
                      <a:pt x="13" y="37"/>
                    </a:cubicBezTo>
                    <a:cubicBezTo>
                      <a:pt x="5" y="33"/>
                      <a:pt x="0" y="29"/>
                      <a:pt x="2" y="23"/>
                    </a:cubicBezTo>
                    <a:cubicBezTo>
                      <a:pt x="4" y="17"/>
                      <a:pt x="11" y="13"/>
                      <a:pt x="21" y="11"/>
                    </a:cubicBezTo>
                    <a:cubicBezTo>
                      <a:pt x="37" y="8"/>
                      <a:pt x="54" y="9"/>
                      <a:pt x="70" y="7"/>
                    </a:cubicBezTo>
                    <a:cubicBezTo>
                      <a:pt x="83" y="6"/>
                      <a:pt x="97" y="6"/>
                      <a:pt x="110" y="6"/>
                    </a:cubicBezTo>
                    <a:cubicBezTo>
                      <a:pt x="149" y="0"/>
                      <a:pt x="189" y="0"/>
                      <a:pt x="230" y="2"/>
                    </a:cubicBezTo>
                    <a:cubicBezTo>
                      <a:pt x="234" y="3"/>
                      <a:pt x="238" y="3"/>
                      <a:pt x="242" y="5"/>
                    </a:cubicBezTo>
                    <a:close/>
                  </a:path>
                </a:pathLst>
              </a:custGeom>
              <a:solidFill>
                <a:srgbClr val="D4BEB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127;p61"/>
              <p:cNvSpPr/>
              <p:nvPr/>
            </p:nvSpPr>
            <p:spPr>
              <a:xfrm>
                <a:off x="1173" y="1727"/>
                <a:ext cx="490" cy="142"/>
              </a:xfrm>
              <a:custGeom>
                <a:avLst/>
                <a:gdLst/>
                <a:ahLst/>
                <a:cxnLst/>
                <a:rect l="l" t="t" r="r" b="b"/>
                <a:pathLst>
                  <a:path w="276" h="80" extrusionOk="0">
                    <a:moveTo>
                      <a:pt x="202" y="57"/>
                    </a:moveTo>
                    <a:cubicBezTo>
                      <a:pt x="183" y="54"/>
                      <a:pt x="177" y="63"/>
                      <a:pt x="168" y="70"/>
                    </a:cubicBezTo>
                    <a:cubicBezTo>
                      <a:pt x="166" y="71"/>
                      <a:pt x="166" y="74"/>
                      <a:pt x="161" y="75"/>
                    </a:cubicBezTo>
                    <a:cubicBezTo>
                      <a:pt x="157" y="78"/>
                      <a:pt x="152" y="80"/>
                      <a:pt x="145" y="79"/>
                    </a:cubicBezTo>
                    <a:cubicBezTo>
                      <a:pt x="141" y="79"/>
                      <a:pt x="137" y="70"/>
                      <a:pt x="138" y="67"/>
                    </a:cubicBezTo>
                    <a:cubicBezTo>
                      <a:pt x="142" y="61"/>
                      <a:pt x="148" y="60"/>
                      <a:pt x="157" y="60"/>
                    </a:cubicBezTo>
                    <a:cubicBezTo>
                      <a:pt x="146" y="60"/>
                      <a:pt x="127" y="62"/>
                      <a:pt x="107" y="62"/>
                    </a:cubicBezTo>
                    <a:cubicBezTo>
                      <a:pt x="88" y="63"/>
                      <a:pt x="68" y="65"/>
                      <a:pt x="49" y="64"/>
                    </a:cubicBezTo>
                    <a:cubicBezTo>
                      <a:pt x="43" y="63"/>
                      <a:pt x="38" y="63"/>
                      <a:pt x="32" y="63"/>
                    </a:cubicBezTo>
                    <a:cubicBezTo>
                      <a:pt x="20" y="61"/>
                      <a:pt x="8" y="58"/>
                      <a:pt x="4" y="50"/>
                    </a:cubicBezTo>
                    <a:cubicBezTo>
                      <a:pt x="0" y="43"/>
                      <a:pt x="5" y="36"/>
                      <a:pt x="14" y="31"/>
                    </a:cubicBezTo>
                    <a:cubicBezTo>
                      <a:pt x="24" y="25"/>
                      <a:pt x="36" y="20"/>
                      <a:pt x="50" y="17"/>
                    </a:cubicBezTo>
                    <a:cubicBezTo>
                      <a:pt x="66" y="14"/>
                      <a:pt x="83" y="11"/>
                      <a:pt x="99" y="7"/>
                    </a:cubicBezTo>
                    <a:cubicBezTo>
                      <a:pt x="125" y="0"/>
                      <a:pt x="154" y="2"/>
                      <a:pt x="182" y="3"/>
                    </a:cubicBezTo>
                    <a:cubicBezTo>
                      <a:pt x="202" y="3"/>
                      <a:pt x="222" y="7"/>
                      <a:pt x="240" y="11"/>
                    </a:cubicBezTo>
                    <a:cubicBezTo>
                      <a:pt x="246" y="13"/>
                      <a:pt x="251" y="13"/>
                      <a:pt x="255" y="10"/>
                    </a:cubicBezTo>
                    <a:cubicBezTo>
                      <a:pt x="250" y="9"/>
                      <a:pt x="249" y="8"/>
                      <a:pt x="249" y="6"/>
                    </a:cubicBezTo>
                    <a:cubicBezTo>
                      <a:pt x="257" y="4"/>
                      <a:pt x="264" y="4"/>
                      <a:pt x="272" y="7"/>
                    </a:cubicBezTo>
                    <a:cubicBezTo>
                      <a:pt x="270" y="8"/>
                      <a:pt x="269" y="8"/>
                      <a:pt x="267" y="9"/>
                    </a:cubicBezTo>
                    <a:cubicBezTo>
                      <a:pt x="255" y="17"/>
                      <a:pt x="255" y="17"/>
                      <a:pt x="267" y="26"/>
                    </a:cubicBezTo>
                    <a:cubicBezTo>
                      <a:pt x="276" y="32"/>
                      <a:pt x="276" y="41"/>
                      <a:pt x="267" y="48"/>
                    </a:cubicBezTo>
                    <a:cubicBezTo>
                      <a:pt x="264" y="50"/>
                      <a:pt x="262" y="51"/>
                      <a:pt x="260" y="53"/>
                    </a:cubicBezTo>
                    <a:cubicBezTo>
                      <a:pt x="254" y="55"/>
                      <a:pt x="248" y="55"/>
                      <a:pt x="241" y="55"/>
                    </a:cubicBezTo>
                    <a:cubicBezTo>
                      <a:pt x="228" y="55"/>
                      <a:pt x="215" y="58"/>
                      <a:pt x="202" y="57"/>
                    </a:cubicBezTo>
                    <a:close/>
                  </a:path>
                </a:pathLst>
              </a:custGeom>
              <a:solidFill>
                <a:srgbClr val="A884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" name="Google Shape;128;p61"/>
              <p:cNvSpPr/>
              <p:nvPr/>
            </p:nvSpPr>
            <p:spPr>
              <a:xfrm>
                <a:off x="2384" y="1880"/>
                <a:ext cx="410" cy="120"/>
              </a:xfrm>
              <a:custGeom>
                <a:avLst/>
                <a:gdLst/>
                <a:ahLst/>
                <a:cxnLst/>
                <a:rect l="l" t="t" r="r" b="b"/>
                <a:pathLst>
                  <a:path w="231" h="67" extrusionOk="0">
                    <a:moveTo>
                      <a:pt x="26" y="42"/>
                    </a:moveTo>
                    <a:cubicBezTo>
                      <a:pt x="15" y="40"/>
                      <a:pt x="6" y="36"/>
                      <a:pt x="2" y="29"/>
                    </a:cubicBezTo>
                    <a:cubicBezTo>
                      <a:pt x="1" y="28"/>
                      <a:pt x="1" y="26"/>
                      <a:pt x="1" y="25"/>
                    </a:cubicBezTo>
                    <a:cubicBezTo>
                      <a:pt x="0" y="22"/>
                      <a:pt x="2" y="20"/>
                      <a:pt x="5" y="19"/>
                    </a:cubicBezTo>
                    <a:cubicBezTo>
                      <a:pt x="23" y="10"/>
                      <a:pt x="42" y="0"/>
                      <a:pt x="68" y="0"/>
                    </a:cubicBezTo>
                    <a:cubicBezTo>
                      <a:pt x="80" y="0"/>
                      <a:pt x="93" y="0"/>
                      <a:pt x="105" y="3"/>
                    </a:cubicBezTo>
                    <a:cubicBezTo>
                      <a:pt x="118" y="6"/>
                      <a:pt x="132" y="4"/>
                      <a:pt x="145" y="3"/>
                    </a:cubicBezTo>
                    <a:cubicBezTo>
                      <a:pt x="152" y="3"/>
                      <a:pt x="158" y="2"/>
                      <a:pt x="165" y="4"/>
                    </a:cubicBezTo>
                    <a:cubicBezTo>
                      <a:pt x="165" y="4"/>
                      <a:pt x="166" y="4"/>
                      <a:pt x="167" y="4"/>
                    </a:cubicBezTo>
                    <a:cubicBezTo>
                      <a:pt x="173" y="6"/>
                      <a:pt x="180" y="7"/>
                      <a:pt x="186" y="7"/>
                    </a:cubicBezTo>
                    <a:cubicBezTo>
                      <a:pt x="199" y="7"/>
                      <a:pt x="209" y="11"/>
                      <a:pt x="218" y="15"/>
                    </a:cubicBezTo>
                    <a:cubicBezTo>
                      <a:pt x="228" y="20"/>
                      <a:pt x="231" y="27"/>
                      <a:pt x="224" y="34"/>
                    </a:cubicBezTo>
                    <a:cubicBezTo>
                      <a:pt x="210" y="48"/>
                      <a:pt x="194" y="62"/>
                      <a:pt x="164" y="63"/>
                    </a:cubicBezTo>
                    <a:cubicBezTo>
                      <a:pt x="135" y="65"/>
                      <a:pt x="106" y="67"/>
                      <a:pt x="79" y="59"/>
                    </a:cubicBezTo>
                    <a:cubicBezTo>
                      <a:pt x="58" y="56"/>
                      <a:pt x="42" y="49"/>
                      <a:pt x="26" y="42"/>
                    </a:cubicBezTo>
                    <a:close/>
                  </a:path>
                </a:pathLst>
              </a:custGeom>
              <a:solidFill>
                <a:srgbClr val="A88A7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" name="Google Shape;129;p61"/>
              <p:cNvSpPr/>
              <p:nvPr/>
            </p:nvSpPr>
            <p:spPr>
              <a:xfrm>
                <a:off x="4331" y="1809"/>
                <a:ext cx="622" cy="235"/>
              </a:xfrm>
              <a:custGeom>
                <a:avLst/>
                <a:gdLst/>
                <a:ahLst/>
                <a:cxnLst/>
                <a:rect l="l" t="t" r="r" b="b"/>
                <a:pathLst>
                  <a:path w="350" h="132" extrusionOk="0">
                    <a:moveTo>
                      <a:pt x="120" y="62"/>
                    </a:moveTo>
                    <a:cubicBezTo>
                      <a:pt x="125" y="58"/>
                      <a:pt x="130" y="55"/>
                      <a:pt x="141" y="57"/>
                    </a:cubicBezTo>
                    <a:cubicBezTo>
                      <a:pt x="146" y="58"/>
                      <a:pt x="153" y="57"/>
                      <a:pt x="159" y="57"/>
                    </a:cubicBezTo>
                    <a:cubicBezTo>
                      <a:pt x="185" y="57"/>
                      <a:pt x="212" y="59"/>
                      <a:pt x="239" y="58"/>
                    </a:cubicBezTo>
                    <a:cubicBezTo>
                      <a:pt x="258" y="58"/>
                      <a:pt x="272" y="50"/>
                      <a:pt x="271" y="40"/>
                    </a:cubicBezTo>
                    <a:cubicBezTo>
                      <a:pt x="271" y="38"/>
                      <a:pt x="270" y="36"/>
                      <a:pt x="268" y="35"/>
                    </a:cubicBezTo>
                    <a:cubicBezTo>
                      <a:pt x="258" y="26"/>
                      <a:pt x="247" y="18"/>
                      <a:pt x="232" y="12"/>
                    </a:cubicBezTo>
                    <a:cubicBezTo>
                      <a:pt x="227" y="10"/>
                      <a:pt x="217" y="8"/>
                      <a:pt x="221" y="2"/>
                    </a:cubicBezTo>
                    <a:cubicBezTo>
                      <a:pt x="225" y="0"/>
                      <a:pt x="227" y="4"/>
                      <a:pt x="230" y="4"/>
                    </a:cubicBezTo>
                    <a:cubicBezTo>
                      <a:pt x="238" y="5"/>
                      <a:pt x="242" y="9"/>
                      <a:pt x="248" y="12"/>
                    </a:cubicBezTo>
                    <a:cubicBezTo>
                      <a:pt x="262" y="21"/>
                      <a:pt x="275" y="29"/>
                      <a:pt x="290" y="37"/>
                    </a:cubicBezTo>
                    <a:cubicBezTo>
                      <a:pt x="296" y="40"/>
                      <a:pt x="298" y="44"/>
                      <a:pt x="290" y="47"/>
                    </a:cubicBezTo>
                    <a:cubicBezTo>
                      <a:pt x="286" y="49"/>
                      <a:pt x="284" y="51"/>
                      <a:pt x="285" y="54"/>
                    </a:cubicBezTo>
                    <a:cubicBezTo>
                      <a:pt x="287" y="57"/>
                      <a:pt x="292" y="57"/>
                      <a:pt x="297" y="58"/>
                    </a:cubicBezTo>
                    <a:cubicBezTo>
                      <a:pt x="305" y="58"/>
                      <a:pt x="312" y="57"/>
                      <a:pt x="319" y="56"/>
                    </a:cubicBezTo>
                    <a:cubicBezTo>
                      <a:pt x="329" y="58"/>
                      <a:pt x="334" y="63"/>
                      <a:pt x="341" y="66"/>
                    </a:cubicBezTo>
                    <a:cubicBezTo>
                      <a:pt x="343" y="68"/>
                      <a:pt x="345" y="69"/>
                      <a:pt x="347" y="70"/>
                    </a:cubicBezTo>
                    <a:cubicBezTo>
                      <a:pt x="350" y="73"/>
                      <a:pt x="348" y="74"/>
                      <a:pt x="344" y="75"/>
                    </a:cubicBezTo>
                    <a:cubicBezTo>
                      <a:pt x="305" y="76"/>
                      <a:pt x="267" y="84"/>
                      <a:pt x="229" y="76"/>
                    </a:cubicBezTo>
                    <a:cubicBezTo>
                      <a:pt x="224" y="75"/>
                      <a:pt x="219" y="75"/>
                      <a:pt x="215" y="76"/>
                    </a:cubicBezTo>
                    <a:cubicBezTo>
                      <a:pt x="209" y="76"/>
                      <a:pt x="205" y="77"/>
                      <a:pt x="204" y="80"/>
                    </a:cubicBezTo>
                    <a:cubicBezTo>
                      <a:pt x="202" y="83"/>
                      <a:pt x="203" y="87"/>
                      <a:pt x="208" y="89"/>
                    </a:cubicBezTo>
                    <a:cubicBezTo>
                      <a:pt x="213" y="91"/>
                      <a:pt x="218" y="93"/>
                      <a:pt x="225" y="94"/>
                    </a:cubicBezTo>
                    <a:cubicBezTo>
                      <a:pt x="241" y="95"/>
                      <a:pt x="255" y="99"/>
                      <a:pt x="266" y="105"/>
                    </a:cubicBezTo>
                    <a:cubicBezTo>
                      <a:pt x="279" y="111"/>
                      <a:pt x="293" y="112"/>
                      <a:pt x="308" y="110"/>
                    </a:cubicBezTo>
                    <a:cubicBezTo>
                      <a:pt x="312" y="109"/>
                      <a:pt x="317" y="107"/>
                      <a:pt x="321" y="110"/>
                    </a:cubicBezTo>
                    <a:cubicBezTo>
                      <a:pt x="320" y="118"/>
                      <a:pt x="320" y="118"/>
                      <a:pt x="304" y="116"/>
                    </a:cubicBezTo>
                    <a:cubicBezTo>
                      <a:pt x="299" y="115"/>
                      <a:pt x="293" y="115"/>
                      <a:pt x="290" y="118"/>
                    </a:cubicBezTo>
                    <a:cubicBezTo>
                      <a:pt x="286" y="120"/>
                      <a:pt x="282" y="119"/>
                      <a:pt x="278" y="119"/>
                    </a:cubicBezTo>
                    <a:cubicBezTo>
                      <a:pt x="266" y="119"/>
                      <a:pt x="255" y="118"/>
                      <a:pt x="244" y="120"/>
                    </a:cubicBezTo>
                    <a:cubicBezTo>
                      <a:pt x="239" y="121"/>
                      <a:pt x="233" y="121"/>
                      <a:pt x="231" y="125"/>
                    </a:cubicBezTo>
                    <a:cubicBezTo>
                      <a:pt x="244" y="126"/>
                      <a:pt x="256" y="128"/>
                      <a:pt x="269" y="129"/>
                    </a:cubicBezTo>
                    <a:cubicBezTo>
                      <a:pt x="274" y="129"/>
                      <a:pt x="279" y="128"/>
                      <a:pt x="281" y="132"/>
                    </a:cubicBezTo>
                    <a:cubicBezTo>
                      <a:pt x="187" y="132"/>
                      <a:pt x="94" y="132"/>
                      <a:pt x="0" y="132"/>
                    </a:cubicBezTo>
                    <a:cubicBezTo>
                      <a:pt x="1" y="127"/>
                      <a:pt x="7" y="124"/>
                      <a:pt x="15" y="123"/>
                    </a:cubicBezTo>
                    <a:cubicBezTo>
                      <a:pt x="20" y="123"/>
                      <a:pt x="25" y="123"/>
                      <a:pt x="30" y="122"/>
                    </a:cubicBezTo>
                    <a:cubicBezTo>
                      <a:pt x="41" y="120"/>
                      <a:pt x="44" y="117"/>
                      <a:pt x="42" y="111"/>
                    </a:cubicBezTo>
                    <a:cubicBezTo>
                      <a:pt x="40" y="104"/>
                      <a:pt x="48" y="102"/>
                      <a:pt x="54" y="98"/>
                    </a:cubicBezTo>
                    <a:cubicBezTo>
                      <a:pt x="60" y="96"/>
                      <a:pt x="65" y="98"/>
                      <a:pt x="70" y="98"/>
                    </a:cubicBezTo>
                    <a:cubicBezTo>
                      <a:pt x="103" y="103"/>
                      <a:pt x="136" y="102"/>
                      <a:pt x="168" y="96"/>
                    </a:cubicBezTo>
                    <a:cubicBezTo>
                      <a:pt x="186" y="92"/>
                      <a:pt x="189" y="84"/>
                      <a:pt x="175" y="76"/>
                    </a:cubicBezTo>
                    <a:cubicBezTo>
                      <a:pt x="164" y="70"/>
                      <a:pt x="150" y="68"/>
                      <a:pt x="135" y="66"/>
                    </a:cubicBezTo>
                    <a:cubicBezTo>
                      <a:pt x="130" y="65"/>
                      <a:pt x="124" y="65"/>
                      <a:pt x="120" y="62"/>
                    </a:cubicBezTo>
                    <a:close/>
                  </a:path>
                </a:pathLst>
              </a:custGeom>
              <a:solidFill>
                <a:srgbClr val="78553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" name="Google Shape;130;p61"/>
              <p:cNvSpPr/>
              <p:nvPr/>
            </p:nvSpPr>
            <p:spPr>
              <a:xfrm>
                <a:off x="3637" y="1473"/>
                <a:ext cx="794" cy="179"/>
              </a:xfrm>
              <a:custGeom>
                <a:avLst/>
                <a:gdLst/>
                <a:ahLst/>
                <a:cxnLst/>
                <a:rect l="l" t="t" r="r" b="b"/>
                <a:pathLst>
                  <a:path w="447" h="100" extrusionOk="0">
                    <a:moveTo>
                      <a:pt x="382" y="35"/>
                    </a:moveTo>
                    <a:cubicBezTo>
                      <a:pt x="387" y="36"/>
                      <a:pt x="391" y="36"/>
                      <a:pt x="396" y="36"/>
                    </a:cubicBezTo>
                    <a:cubicBezTo>
                      <a:pt x="398" y="37"/>
                      <a:pt x="400" y="39"/>
                      <a:pt x="402" y="41"/>
                    </a:cubicBezTo>
                    <a:cubicBezTo>
                      <a:pt x="404" y="37"/>
                      <a:pt x="406" y="34"/>
                      <a:pt x="408" y="32"/>
                    </a:cubicBezTo>
                    <a:cubicBezTo>
                      <a:pt x="411" y="29"/>
                      <a:pt x="414" y="27"/>
                      <a:pt x="419" y="27"/>
                    </a:cubicBezTo>
                    <a:cubicBezTo>
                      <a:pt x="425" y="28"/>
                      <a:pt x="427" y="31"/>
                      <a:pt x="427" y="34"/>
                    </a:cubicBezTo>
                    <a:cubicBezTo>
                      <a:pt x="428" y="37"/>
                      <a:pt x="427" y="41"/>
                      <a:pt x="427" y="45"/>
                    </a:cubicBezTo>
                    <a:cubicBezTo>
                      <a:pt x="432" y="45"/>
                      <a:pt x="438" y="40"/>
                      <a:pt x="442" y="45"/>
                    </a:cubicBezTo>
                    <a:cubicBezTo>
                      <a:pt x="447" y="49"/>
                      <a:pt x="441" y="53"/>
                      <a:pt x="435" y="56"/>
                    </a:cubicBezTo>
                    <a:cubicBezTo>
                      <a:pt x="431" y="57"/>
                      <a:pt x="428" y="56"/>
                      <a:pt x="425" y="55"/>
                    </a:cubicBezTo>
                    <a:cubicBezTo>
                      <a:pt x="412" y="49"/>
                      <a:pt x="397" y="46"/>
                      <a:pt x="380" y="45"/>
                    </a:cubicBezTo>
                    <a:cubicBezTo>
                      <a:pt x="345" y="44"/>
                      <a:pt x="311" y="45"/>
                      <a:pt x="279" y="52"/>
                    </a:cubicBezTo>
                    <a:cubicBezTo>
                      <a:pt x="264" y="55"/>
                      <a:pt x="251" y="60"/>
                      <a:pt x="238" y="65"/>
                    </a:cubicBezTo>
                    <a:cubicBezTo>
                      <a:pt x="233" y="66"/>
                      <a:pt x="228" y="68"/>
                      <a:pt x="222" y="68"/>
                    </a:cubicBezTo>
                    <a:cubicBezTo>
                      <a:pt x="204" y="64"/>
                      <a:pt x="185" y="62"/>
                      <a:pt x="165" y="67"/>
                    </a:cubicBezTo>
                    <a:cubicBezTo>
                      <a:pt x="156" y="69"/>
                      <a:pt x="150" y="72"/>
                      <a:pt x="144" y="76"/>
                    </a:cubicBezTo>
                    <a:cubicBezTo>
                      <a:pt x="136" y="80"/>
                      <a:pt x="129" y="84"/>
                      <a:pt x="118" y="85"/>
                    </a:cubicBezTo>
                    <a:cubicBezTo>
                      <a:pt x="103" y="85"/>
                      <a:pt x="87" y="85"/>
                      <a:pt x="72" y="85"/>
                    </a:cubicBezTo>
                    <a:cubicBezTo>
                      <a:pt x="61" y="85"/>
                      <a:pt x="51" y="89"/>
                      <a:pt x="41" y="91"/>
                    </a:cubicBezTo>
                    <a:cubicBezTo>
                      <a:pt x="34" y="93"/>
                      <a:pt x="26" y="94"/>
                      <a:pt x="19" y="97"/>
                    </a:cubicBezTo>
                    <a:cubicBezTo>
                      <a:pt x="13" y="100"/>
                      <a:pt x="10" y="94"/>
                      <a:pt x="5" y="93"/>
                    </a:cubicBezTo>
                    <a:cubicBezTo>
                      <a:pt x="7" y="91"/>
                      <a:pt x="10" y="92"/>
                      <a:pt x="13" y="92"/>
                    </a:cubicBezTo>
                    <a:cubicBezTo>
                      <a:pt x="11" y="88"/>
                      <a:pt x="0" y="83"/>
                      <a:pt x="11" y="78"/>
                    </a:cubicBezTo>
                    <a:cubicBezTo>
                      <a:pt x="20" y="75"/>
                      <a:pt x="24" y="81"/>
                      <a:pt x="31" y="84"/>
                    </a:cubicBezTo>
                    <a:cubicBezTo>
                      <a:pt x="33" y="77"/>
                      <a:pt x="39" y="79"/>
                      <a:pt x="45" y="82"/>
                    </a:cubicBezTo>
                    <a:cubicBezTo>
                      <a:pt x="47" y="75"/>
                      <a:pt x="49" y="68"/>
                      <a:pt x="51" y="61"/>
                    </a:cubicBezTo>
                    <a:cubicBezTo>
                      <a:pt x="52" y="58"/>
                      <a:pt x="54" y="53"/>
                      <a:pt x="60" y="53"/>
                    </a:cubicBezTo>
                    <a:cubicBezTo>
                      <a:pt x="66" y="53"/>
                      <a:pt x="66" y="58"/>
                      <a:pt x="68" y="60"/>
                    </a:cubicBezTo>
                    <a:cubicBezTo>
                      <a:pt x="70" y="66"/>
                      <a:pt x="72" y="72"/>
                      <a:pt x="73" y="79"/>
                    </a:cubicBezTo>
                    <a:cubicBezTo>
                      <a:pt x="77" y="73"/>
                      <a:pt x="79" y="68"/>
                      <a:pt x="83" y="63"/>
                    </a:cubicBezTo>
                    <a:cubicBezTo>
                      <a:pt x="84" y="61"/>
                      <a:pt x="87" y="58"/>
                      <a:pt x="92" y="58"/>
                    </a:cubicBezTo>
                    <a:cubicBezTo>
                      <a:pt x="98" y="59"/>
                      <a:pt x="98" y="62"/>
                      <a:pt x="99" y="65"/>
                    </a:cubicBezTo>
                    <a:cubicBezTo>
                      <a:pt x="99" y="68"/>
                      <a:pt x="99" y="72"/>
                      <a:pt x="99" y="76"/>
                    </a:cubicBezTo>
                    <a:cubicBezTo>
                      <a:pt x="105" y="72"/>
                      <a:pt x="106" y="68"/>
                      <a:pt x="113" y="65"/>
                    </a:cubicBezTo>
                    <a:cubicBezTo>
                      <a:pt x="117" y="63"/>
                      <a:pt x="121" y="60"/>
                      <a:pt x="126" y="62"/>
                    </a:cubicBezTo>
                    <a:cubicBezTo>
                      <a:pt x="132" y="64"/>
                      <a:pt x="130" y="67"/>
                      <a:pt x="129" y="70"/>
                    </a:cubicBezTo>
                    <a:cubicBezTo>
                      <a:pt x="129" y="71"/>
                      <a:pt x="128" y="73"/>
                      <a:pt x="128" y="74"/>
                    </a:cubicBezTo>
                    <a:cubicBezTo>
                      <a:pt x="136" y="70"/>
                      <a:pt x="143" y="65"/>
                      <a:pt x="154" y="65"/>
                    </a:cubicBezTo>
                    <a:cubicBezTo>
                      <a:pt x="152" y="62"/>
                      <a:pt x="144" y="60"/>
                      <a:pt x="148" y="56"/>
                    </a:cubicBezTo>
                    <a:cubicBezTo>
                      <a:pt x="151" y="54"/>
                      <a:pt x="157" y="58"/>
                      <a:pt x="162" y="57"/>
                    </a:cubicBezTo>
                    <a:cubicBezTo>
                      <a:pt x="161" y="52"/>
                      <a:pt x="160" y="46"/>
                      <a:pt x="161" y="40"/>
                    </a:cubicBezTo>
                    <a:cubicBezTo>
                      <a:pt x="161" y="37"/>
                      <a:pt x="162" y="34"/>
                      <a:pt x="167" y="34"/>
                    </a:cubicBezTo>
                    <a:cubicBezTo>
                      <a:pt x="171" y="34"/>
                      <a:pt x="172" y="37"/>
                      <a:pt x="173" y="39"/>
                    </a:cubicBezTo>
                    <a:cubicBezTo>
                      <a:pt x="174" y="42"/>
                      <a:pt x="175" y="44"/>
                      <a:pt x="177" y="48"/>
                    </a:cubicBezTo>
                    <a:cubicBezTo>
                      <a:pt x="179" y="41"/>
                      <a:pt x="182" y="34"/>
                      <a:pt x="187" y="28"/>
                    </a:cubicBezTo>
                    <a:cubicBezTo>
                      <a:pt x="190" y="25"/>
                      <a:pt x="193" y="21"/>
                      <a:pt x="201" y="21"/>
                    </a:cubicBezTo>
                    <a:cubicBezTo>
                      <a:pt x="209" y="21"/>
                      <a:pt x="209" y="26"/>
                      <a:pt x="211" y="29"/>
                    </a:cubicBezTo>
                    <a:cubicBezTo>
                      <a:pt x="212" y="30"/>
                      <a:pt x="212" y="31"/>
                      <a:pt x="212" y="33"/>
                    </a:cubicBezTo>
                    <a:cubicBezTo>
                      <a:pt x="218" y="26"/>
                      <a:pt x="222" y="19"/>
                      <a:pt x="233" y="16"/>
                    </a:cubicBezTo>
                    <a:cubicBezTo>
                      <a:pt x="237" y="14"/>
                      <a:pt x="241" y="12"/>
                      <a:pt x="245" y="14"/>
                    </a:cubicBezTo>
                    <a:cubicBezTo>
                      <a:pt x="250" y="15"/>
                      <a:pt x="250" y="18"/>
                      <a:pt x="250" y="21"/>
                    </a:cubicBezTo>
                    <a:cubicBezTo>
                      <a:pt x="251" y="29"/>
                      <a:pt x="247" y="37"/>
                      <a:pt x="246" y="45"/>
                    </a:cubicBezTo>
                    <a:cubicBezTo>
                      <a:pt x="252" y="40"/>
                      <a:pt x="257" y="34"/>
                      <a:pt x="263" y="29"/>
                    </a:cubicBezTo>
                    <a:cubicBezTo>
                      <a:pt x="264" y="28"/>
                      <a:pt x="266" y="27"/>
                      <a:pt x="267" y="26"/>
                    </a:cubicBezTo>
                    <a:cubicBezTo>
                      <a:pt x="270" y="24"/>
                      <a:pt x="272" y="21"/>
                      <a:pt x="278" y="22"/>
                    </a:cubicBezTo>
                    <a:cubicBezTo>
                      <a:pt x="282" y="23"/>
                      <a:pt x="281" y="26"/>
                      <a:pt x="281" y="29"/>
                    </a:cubicBezTo>
                    <a:cubicBezTo>
                      <a:pt x="280" y="30"/>
                      <a:pt x="280" y="32"/>
                      <a:pt x="279" y="34"/>
                    </a:cubicBezTo>
                    <a:cubicBezTo>
                      <a:pt x="289" y="25"/>
                      <a:pt x="297" y="16"/>
                      <a:pt x="310" y="10"/>
                    </a:cubicBezTo>
                    <a:cubicBezTo>
                      <a:pt x="313" y="8"/>
                      <a:pt x="314" y="7"/>
                      <a:pt x="317" y="6"/>
                    </a:cubicBezTo>
                    <a:cubicBezTo>
                      <a:pt x="325" y="3"/>
                      <a:pt x="334" y="0"/>
                      <a:pt x="342" y="4"/>
                    </a:cubicBezTo>
                    <a:cubicBezTo>
                      <a:pt x="350" y="8"/>
                      <a:pt x="346" y="14"/>
                      <a:pt x="343" y="18"/>
                    </a:cubicBezTo>
                    <a:cubicBezTo>
                      <a:pt x="339" y="23"/>
                      <a:pt x="334" y="29"/>
                      <a:pt x="329" y="35"/>
                    </a:cubicBezTo>
                    <a:cubicBezTo>
                      <a:pt x="339" y="33"/>
                      <a:pt x="348" y="31"/>
                      <a:pt x="357" y="29"/>
                    </a:cubicBezTo>
                    <a:cubicBezTo>
                      <a:pt x="369" y="27"/>
                      <a:pt x="371" y="28"/>
                      <a:pt x="369" y="35"/>
                    </a:cubicBezTo>
                    <a:cubicBezTo>
                      <a:pt x="368" y="36"/>
                      <a:pt x="368" y="37"/>
                      <a:pt x="368" y="39"/>
                    </a:cubicBezTo>
                    <a:cubicBezTo>
                      <a:pt x="373" y="37"/>
                      <a:pt x="378" y="36"/>
                      <a:pt x="382" y="35"/>
                    </a:cubicBezTo>
                    <a:close/>
                  </a:path>
                </a:pathLst>
              </a:custGeom>
              <a:solidFill>
                <a:srgbClr val="82993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131;p61"/>
              <p:cNvSpPr/>
              <p:nvPr/>
            </p:nvSpPr>
            <p:spPr>
              <a:xfrm>
                <a:off x="3958" y="1548"/>
                <a:ext cx="474" cy="95"/>
              </a:xfrm>
              <a:custGeom>
                <a:avLst/>
                <a:gdLst/>
                <a:ahLst/>
                <a:cxnLst/>
                <a:rect l="l" t="t" r="r" b="b"/>
                <a:pathLst>
                  <a:path w="267" h="53" extrusionOk="0">
                    <a:moveTo>
                      <a:pt x="40" y="25"/>
                    </a:moveTo>
                    <a:cubicBezTo>
                      <a:pt x="57" y="21"/>
                      <a:pt x="73" y="16"/>
                      <a:pt x="88" y="10"/>
                    </a:cubicBezTo>
                    <a:cubicBezTo>
                      <a:pt x="96" y="7"/>
                      <a:pt x="107" y="5"/>
                      <a:pt x="116" y="4"/>
                    </a:cubicBezTo>
                    <a:cubicBezTo>
                      <a:pt x="139" y="2"/>
                      <a:pt x="162" y="0"/>
                      <a:pt x="185" y="1"/>
                    </a:cubicBezTo>
                    <a:cubicBezTo>
                      <a:pt x="209" y="1"/>
                      <a:pt x="231" y="3"/>
                      <a:pt x="250" y="13"/>
                    </a:cubicBezTo>
                    <a:cubicBezTo>
                      <a:pt x="251" y="13"/>
                      <a:pt x="253" y="13"/>
                      <a:pt x="254" y="14"/>
                    </a:cubicBezTo>
                    <a:cubicBezTo>
                      <a:pt x="257" y="16"/>
                      <a:pt x="260" y="19"/>
                      <a:pt x="262" y="21"/>
                    </a:cubicBezTo>
                    <a:cubicBezTo>
                      <a:pt x="267" y="26"/>
                      <a:pt x="267" y="30"/>
                      <a:pt x="260" y="34"/>
                    </a:cubicBezTo>
                    <a:cubicBezTo>
                      <a:pt x="259" y="39"/>
                      <a:pt x="252" y="40"/>
                      <a:pt x="246" y="41"/>
                    </a:cubicBezTo>
                    <a:cubicBezTo>
                      <a:pt x="209" y="40"/>
                      <a:pt x="173" y="44"/>
                      <a:pt x="136" y="45"/>
                    </a:cubicBezTo>
                    <a:cubicBezTo>
                      <a:pt x="119" y="46"/>
                      <a:pt x="102" y="45"/>
                      <a:pt x="86" y="46"/>
                    </a:cubicBezTo>
                    <a:cubicBezTo>
                      <a:pt x="80" y="46"/>
                      <a:pt x="73" y="45"/>
                      <a:pt x="71" y="50"/>
                    </a:cubicBezTo>
                    <a:cubicBezTo>
                      <a:pt x="67" y="52"/>
                      <a:pt x="62" y="53"/>
                      <a:pt x="57" y="51"/>
                    </a:cubicBezTo>
                    <a:cubicBezTo>
                      <a:pt x="48" y="48"/>
                      <a:pt x="38" y="50"/>
                      <a:pt x="29" y="50"/>
                    </a:cubicBezTo>
                    <a:cubicBezTo>
                      <a:pt x="22" y="49"/>
                      <a:pt x="15" y="50"/>
                      <a:pt x="9" y="48"/>
                    </a:cubicBezTo>
                    <a:cubicBezTo>
                      <a:pt x="0" y="44"/>
                      <a:pt x="0" y="39"/>
                      <a:pt x="9" y="34"/>
                    </a:cubicBezTo>
                    <a:cubicBezTo>
                      <a:pt x="18" y="30"/>
                      <a:pt x="28" y="26"/>
                      <a:pt x="40" y="25"/>
                    </a:cubicBezTo>
                    <a:close/>
                  </a:path>
                </a:pathLst>
              </a:custGeom>
              <a:solidFill>
                <a:srgbClr val="87716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" name="Google Shape;132;p61"/>
              <p:cNvSpPr/>
              <p:nvPr/>
            </p:nvSpPr>
            <p:spPr>
              <a:xfrm>
                <a:off x="2121" y="1689"/>
                <a:ext cx="438" cy="88"/>
              </a:xfrm>
              <a:custGeom>
                <a:avLst/>
                <a:gdLst/>
                <a:ahLst/>
                <a:cxnLst/>
                <a:rect l="l" t="t" r="r" b="b"/>
                <a:pathLst>
                  <a:path w="247" h="49" extrusionOk="0">
                    <a:moveTo>
                      <a:pt x="194" y="40"/>
                    </a:moveTo>
                    <a:cubicBezTo>
                      <a:pt x="183" y="41"/>
                      <a:pt x="171" y="39"/>
                      <a:pt x="158" y="39"/>
                    </a:cubicBezTo>
                    <a:cubicBezTo>
                      <a:pt x="133" y="39"/>
                      <a:pt x="107" y="39"/>
                      <a:pt x="83" y="44"/>
                    </a:cubicBezTo>
                    <a:cubicBezTo>
                      <a:pt x="64" y="49"/>
                      <a:pt x="51" y="44"/>
                      <a:pt x="40" y="37"/>
                    </a:cubicBezTo>
                    <a:cubicBezTo>
                      <a:pt x="29" y="29"/>
                      <a:pt x="16" y="23"/>
                      <a:pt x="6" y="15"/>
                    </a:cubicBezTo>
                    <a:cubicBezTo>
                      <a:pt x="2" y="11"/>
                      <a:pt x="0" y="8"/>
                      <a:pt x="3" y="5"/>
                    </a:cubicBezTo>
                    <a:cubicBezTo>
                      <a:pt x="5" y="1"/>
                      <a:pt x="10" y="0"/>
                      <a:pt x="17" y="0"/>
                    </a:cubicBezTo>
                    <a:cubicBezTo>
                      <a:pt x="49" y="1"/>
                      <a:pt x="82" y="3"/>
                      <a:pt x="114" y="4"/>
                    </a:cubicBezTo>
                    <a:cubicBezTo>
                      <a:pt x="122" y="4"/>
                      <a:pt x="130" y="6"/>
                      <a:pt x="137" y="2"/>
                    </a:cubicBezTo>
                    <a:cubicBezTo>
                      <a:pt x="138" y="1"/>
                      <a:pt x="142" y="1"/>
                      <a:pt x="142" y="2"/>
                    </a:cubicBezTo>
                    <a:cubicBezTo>
                      <a:pt x="147" y="8"/>
                      <a:pt x="157" y="5"/>
                      <a:pt x="165" y="5"/>
                    </a:cubicBezTo>
                    <a:cubicBezTo>
                      <a:pt x="179" y="6"/>
                      <a:pt x="193" y="6"/>
                      <a:pt x="207" y="7"/>
                    </a:cubicBezTo>
                    <a:cubicBezTo>
                      <a:pt x="218" y="8"/>
                      <a:pt x="229" y="10"/>
                      <a:pt x="235" y="16"/>
                    </a:cubicBezTo>
                    <a:cubicBezTo>
                      <a:pt x="240" y="20"/>
                      <a:pt x="247" y="24"/>
                      <a:pt x="241" y="30"/>
                    </a:cubicBezTo>
                    <a:cubicBezTo>
                      <a:pt x="235" y="36"/>
                      <a:pt x="228" y="41"/>
                      <a:pt x="214" y="40"/>
                    </a:cubicBezTo>
                    <a:cubicBezTo>
                      <a:pt x="208" y="40"/>
                      <a:pt x="202" y="40"/>
                      <a:pt x="194" y="40"/>
                    </a:cubicBezTo>
                    <a:close/>
                  </a:path>
                </a:pathLst>
              </a:custGeom>
              <a:solidFill>
                <a:srgbClr val="A884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" name="Google Shape;133;p61"/>
              <p:cNvSpPr/>
              <p:nvPr/>
            </p:nvSpPr>
            <p:spPr>
              <a:xfrm>
                <a:off x="3870" y="1748"/>
                <a:ext cx="367" cy="100"/>
              </a:xfrm>
              <a:custGeom>
                <a:avLst/>
                <a:gdLst/>
                <a:ahLst/>
                <a:cxnLst/>
                <a:rect l="l" t="t" r="r" b="b"/>
                <a:pathLst>
                  <a:path w="207" h="56" extrusionOk="0">
                    <a:moveTo>
                      <a:pt x="87" y="56"/>
                    </a:moveTo>
                    <a:cubicBezTo>
                      <a:pt x="87" y="56"/>
                      <a:pt x="86" y="56"/>
                      <a:pt x="85" y="56"/>
                    </a:cubicBezTo>
                    <a:cubicBezTo>
                      <a:pt x="73" y="54"/>
                      <a:pt x="60" y="55"/>
                      <a:pt x="47" y="53"/>
                    </a:cubicBezTo>
                    <a:cubicBezTo>
                      <a:pt x="30" y="52"/>
                      <a:pt x="15" y="49"/>
                      <a:pt x="4" y="41"/>
                    </a:cubicBezTo>
                    <a:cubicBezTo>
                      <a:pt x="0" y="30"/>
                      <a:pt x="11" y="25"/>
                      <a:pt x="25" y="21"/>
                    </a:cubicBezTo>
                    <a:cubicBezTo>
                      <a:pt x="32" y="19"/>
                      <a:pt x="39" y="16"/>
                      <a:pt x="45" y="13"/>
                    </a:cubicBezTo>
                    <a:cubicBezTo>
                      <a:pt x="63" y="4"/>
                      <a:pt x="83" y="0"/>
                      <a:pt x="107" y="3"/>
                    </a:cubicBezTo>
                    <a:cubicBezTo>
                      <a:pt x="132" y="6"/>
                      <a:pt x="157" y="8"/>
                      <a:pt x="180" y="13"/>
                    </a:cubicBezTo>
                    <a:cubicBezTo>
                      <a:pt x="202" y="17"/>
                      <a:pt x="207" y="22"/>
                      <a:pt x="203" y="35"/>
                    </a:cubicBezTo>
                    <a:cubicBezTo>
                      <a:pt x="201" y="38"/>
                      <a:pt x="197" y="39"/>
                      <a:pt x="193" y="41"/>
                    </a:cubicBezTo>
                    <a:cubicBezTo>
                      <a:pt x="189" y="42"/>
                      <a:pt x="185" y="43"/>
                      <a:pt x="181" y="44"/>
                    </a:cubicBezTo>
                    <a:cubicBezTo>
                      <a:pt x="153" y="49"/>
                      <a:pt x="125" y="54"/>
                      <a:pt x="97" y="55"/>
                    </a:cubicBezTo>
                    <a:cubicBezTo>
                      <a:pt x="93" y="55"/>
                      <a:pt x="90" y="55"/>
                      <a:pt x="87" y="56"/>
                    </a:cubicBezTo>
                    <a:close/>
                  </a:path>
                </a:pathLst>
              </a:custGeom>
              <a:solidFill>
                <a:srgbClr val="BC998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" name="Google Shape;134;p61"/>
              <p:cNvSpPr/>
              <p:nvPr/>
            </p:nvSpPr>
            <p:spPr>
              <a:xfrm>
                <a:off x="2609" y="1596"/>
                <a:ext cx="392" cy="106"/>
              </a:xfrm>
              <a:custGeom>
                <a:avLst/>
                <a:gdLst/>
                <a:ahLst/>
                <a:cxnLst/>
                <a:rect l="l" t="t" r="r" b="b"/>
                <a:pathLst>
                  <a:path w="221" h="59" extrusionOk="0">
                    <a:moveTo>
                      <a:pt x="179" y="9"/>
                    </a:moveTo>
                    <a:cubicBezTo>
                      <a:pt x="186" y="11"/>
                      <a:pt x="192" y="13"/>
                      <a:pt x="198" y="15"/>
                    </a:cubicBezTo>
                    <a:cubicBezTo>
                      <a:pt x="206" y="18"/>
                      <a:pt x="215" y="21"/>
                      <a:pt x="221" y="25"/>
                    </a:cubicBezTo>
                    <a:cubicBezTo>
                      <a:pt x="213" y="29"/>
                      <a:pt x="203" y="31"/>
                      <a:pt x="194" y="33"/>
                    </a:cubicBezTo>
                    <a:cubicBezTo>
                      <a:pt x="182" y="36"/>
                      <a:pt x="171" y="40"/>
                      <a:pt x="161" y="45"/>
                    </a:cubicBezTo>
                    <a:cubicBezTo>
                      <a:pt x="158" y="47"/>
                      <a:pt x="155" y="48"/>
                      <a:pt x="154" y="51"/>
                    </a:cubicBezTo>
                    <a:cubicBezTo>
                      <a:pt x="154" y="58"/>
                      <a:pt x="153" y="59"/>
                      <a:pt x="141" y="56"/>
                    </a:cubicBezTo>
                    <a:cubicBezTo>
                      <a:pt x="115" y="58"/>
                      <a:pt x="90" y="57"/>
                      <a:pt x="64" y="57"/>
                    </a:cubicBezTo>
                    <a:cubicBezTo>
                      <a:pt x="61" y="56"/>
                      <a:pt x="58" y="57"/>
                      <a:pt x="55" y="57"/>
                    </a:cubicBezTo>
                    <a:cubicBezTo>
                      <a:pt x="49" y="57"/>
                      <a:pt x="44" y="56"/>
                      <a:pt x="40" y="53"/>
                    </a:cubicBezTo>
                    <a:cubicBezTo>
                      <a:pt x="34" y="48"/>
                      <a:pt x="24" y="47"/>
                      <a:pt x="14" y="45"/>
                    </a:cubicBezTo>
                    <a:cubicBezTo>
                      <a:pt x="9" y="44"/>
                      <a:pt x="3" y="44"/>
                      <a:pt x="0" y="41"/>
                    </a:cubicBezTo>
                    <a:cubicBezTo>
                      <a:pt x="3" y="34"/>
                      <a:pt x="12" y="31"/>
                      <a:pt x="21" y="28"/>
                    </a:cubicBezTo>
                    <a:cubicBezTo>
                      <a:pt x="34" y="20"/>
                      <a:pt x="49" y="14"/>
                      <a:pt x="67" y="11"/>
                    </a:cubicBezTo>
                    <a:cubicBezTo>
                      <a:pt x="80" y="9"/>
                      <a:pt x="93" y="6"/>
                      <a:pt x="106" y="4"/>
                    </a:cubicBezTo>
                    <a:cubicBezTo>
                      <a:pt x="125" y="0"/>
                      <a:pt x="145" y="3"/>
                      <a:pt x="163" y="6"/>
                    </a:cubicBezTo>
                    <a:cubicBezTo>
                      <a:pt x="169" y="6"/>
                      <a:pt x="174" y="8"/>
                      <a:pt x="179" y="9"/>
                    </a:cubicBezTo>
                    <a:close/>
                  </a:path>
                </a:pathLst>
              </a:custGeom>
              <a:solidFill>
                <a:srgbClr val="67544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" name="Google Shape;135;p61"/>
              <p:cNvSpPr/>
              <p:nvPr/>
            </p:nvSpPr>
            <p:spPr>
              <a:xfrm>
                <a:off x="1682" y="1746"/>
                <a:ext cx="382" cy="93"/>
              </a:xfrm>
              <a:custGeom>
                <a:avLst/>
                <a:gdLst/>
                <a:ahLst/>
                <a:cxnLst/>
                <a:rect l="l" t="t" r="r" b="b"/>
                <a:pathLst>
                  <a:path w="215" h="52" extrusionOk="0">
                    <a:moveTo>
                      <a:pt x="100" y="2"/>
                    </a:moveTo>
                    <a:cubicBezTo>
                      <a:pt x="124" y="0"/>
                      <a:pt x="149" y="2"/>
                      <a:pt x="173" y="6"/>
                    </a:cubicBezTo>
                    <a:cubicBezTo>
                      <a:pt x="188" y="8"/>
                      <a:pt x="200" y="13"/>
                      <a:pt x="207" y="21"/>
                    </a:cubicBezTo>
                    <a:cubicBezTo>
                      <a:pt x="215" y="29"/>
                      <a:pt x="204" y="40"/>
                      <a:pt x="185" y="44"/>
                    </a:cubicBezTo>
                    <a:cubicBezTo>
                      <a:pt x="149" y="52"/>
                      <a:pt x="113" y="50"/>
                      <a:pt x="77" y="42"/>
                    </a:cubicBezTo>
                    <a:cubicBezTo>
                      <a:pt x="54" y="36"/>
                      <a:pt x="31" y="30"/>
                      <a:pt x="11" y="21"/>
                    </a:cubicBezTo>
                    <a:cubicBezTo>
                      <a:pt x="5" y="18"/>
                      <a:pt x="0" y="16"/>
                      <a:pt x="2" y="12"/>
                    </a:cubicBezTo>
                    <a:cubicBezTo>
                      <a:pt x="3" y="7"/>
                      <a:pt x="10" y="6"/>
                      <a:pt x="17" y="5"/>
                    </a:cubicBezTo>
                    <a:cubicBezTo>
                      <a:pt x="44" y="2"/>
                      <a:pt x="71" y="0"/>
                      <a:pt x="100" y="2"/>
                    </a:cubicBezTo>
                    <a:close/>
                  </a:path>
                </a:pathLst>
              </a:custGeom>
              <a:solidFill>
                <a:srgbClr val="A8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" name="Google Shape;136;p61"/>
              <p:cNvSpPr/>
              <p:nvPr/>
            </p:nvSpPr>
            <p:spPr>
              <a:xfrm>
                <a:off x="2826" y="1634"/>
                <a:ext cx="420" cy="73"/>
              </a:xfrm>
              <a:custGeom>
                <a:avLst/>
                <a:gdLst/>
                <a:ahLst/>
                <a:cxnLst/>
                <a:rect l="l" t="t" r="r" b="b"/>
                <a:pathLst>
                  <a:path w="237" h="41" extrusionOk="0">
                    <a:moveTo>
                      <a:pt x="19" y="35"/>
                    </a:moveTo>
                    <a:cubicBezTo>
                      <a:pt x="23" y="35"/>
                      <a:pt x="27" y="35"/>
                      <a:pt x="32" y="35"/>
                    </a:cubicBezTo>
                    <a:cubicBezTo>
                      <a:pt x="24" y="29"/>
                      <a:pt x="31" y="26"/>
                      <a:pt x="38" y="22"/>
                    </a:cubicBezTo>
                    <a:cubicBezTo>
                      <a:pt x="56" y="14"/>
                      <a:pt x="76" y="8"/>
                      <a:pt x="99" y="4"/>
                    </a:cubicBezTo>
                    <a:cubicBezTo>
                      <a:pt x="135" y="0"/>
                      <a:pt x="171" y="0"/>
                      <a:pt x="206" y="5"/>
                    </a:cubicBezTo>
                    <a:cubicBezTo>
                      <a:pt x="209" y="5"/>
                      <a:pt x="212" y="6"/>
                      <a:pt x="215" y="6"/>
                    </a:cubicBezTo>
                    <a:cubicBezTo>
                      <a:pt x="226" y="6"/>
                      <a:pt x="232" y="9"/>
                      <a:pt x="234" y="15"/>
                    </a:cubicBezTo>
                    <a:cubicBezTo>
                      <a:pt x="237" y="21"/>
                      <a:pt x="232" y="25"/>
                      <a:pt x="224" y="27"/>
                    </a:cubicBezTo>
                    <a:cubicBezTo>
                      <a:pt x="222" y="28"/>
                      <a:pt x="218" y="28"/>
                      <a:pt x="217" y="30"/>
                    </a:cubicBezTo>
                    <a:cubicBezTo>
                      <a:pt x="220" y="31"/>
                      <a:pt x="222" y="29"/>
                      <a:pt x="225" y="30"/>
                    </a:cubicBezTo>
                    <a:cubicBezTo>
                      <a:pt x="218" y="34"/>
                      <a:pt x="209" y="34"/>
                      <a:pt x="200" y="34"/>
                    </a:cubicBezTo>
                    <a:cubicBezTo>
                      <a:pt x="181" y="33"/>
                      <a:pt x="161" y="35"/>
                      <a:pt x="141" y="34"/>
                    </a:cubicBezTo>
                    <a:cubicBezTo>
                      <a:pt x="135" y="33"/>
                      <a:pt x="132" y="36"/>
                      <a:pt x="132" y="40"/>
                    </a:cubicBezTo>
                    <a:cubicBezTo>
                      <a:pt x="95" y="38"/>
                      <a:pt x="59" y="36"/>
                      <a:pt x="22" y="40"/>
                    </a:cubicBezTo>
                    <a:cubicBezTo>
                      <a:pt x="15" y="41"/>
                      <a:pt x="7" y="41"/>
                      <a:pt x="0" y="41"/>
                    </a:cubicBezTo>
                    <a:cubicBezTo>
                      <a:pt x="6" y="38"/>
                      <a:pt x="14" y="39"/>
                      <a:pt x="19" y="35"/>
                    </a:cubicBezTo>
                    <a:close/>
                  </a:path>
                </a:pathLst>
              </a:custGeom>
              <a:solidFill>
                <a:srgbClr val="8471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" name="Google Shape;137;p61"/>
              <p:cNvSpPr/>
              <p:nvPr/>
            </p:nvSpPr>
            <p:spPr>
              <a:xfrm>
                <a:off x="2927" y="1778"/>
                <a:ext cx="621" cy="127"/>
              </a:xfrm>
              <a:custGeom>
                <a:avLst/>
                <a:gdLst/>
                <a:ahLst/>
                <a:cxnLst/>
                <a:rect l="l" t="t" r="r" b="b"/>
                <a:pathLst>
                  <a:path w="350" h="71" extrusionOk="0">
                    <a:moveTo>
                      <a:pt x="350" y="51"/>
                    </a:moveTo>
                    <a:cubicBezTo>
                      <a:pt x="323" y="68"/>
                      <a:pt x="281" y="71"/>
                      <a:pt x="248" y="60"/>
                    </a:cubicBezTo>
                    <a:cubicBezTo>
                      <a:pt x="243" y="58"/>
                      <a:pt x="238" y="54"/>
                      <a:pt x="230" y="57"/>
                    </a:cubicBezTo>
                    <a:cubicBezTo>
                      <a:pt x="224" y="57"/>
                      <a:pt x="223" y="54"/>
                      <a:pt x="221" y="52"/>
                    </a:cubicBezTo>
                    <a:cubicBezTo>
                      <a:pt x="209" y="39"/>
                      <a:pt x="195" y="35"/>
                      <a:pt x="171" y="38"/>
                    </a:cubicBezTo>
                    <a:cubicBezTo>
                      <a:pt x="118" y="44"/>
                      <a:pt x="65" y="48"/>
                      <a:pt x="14" y="56"/>
                    </a:cubicBezTo>
                    <a:cubicBezTo>
                      <a:pt x="9" y="57"/>
                      <a:pt x="5" y="58"/>
                      <a:pt x="0" y="56"/>
                    </a:cubicBezTo>
                    <a:cubicBezTo>
                      <a:pt x="0" y="56"/>
                      <a:pt x="0" y="56"/>
                      <a:pt x="0" y="56"/>
                    </a:cubicBezTo>
                    <a:cubicBezTo>
                      <a:pt x="17" y="51"/>
                      <a:pt x="35" y="47"/>
                      <a:pt x="54" y="45"/>
                    </a:cubicBezTo>
                    <a:cubicBezTo>
                      <a:pt x="82" y="41"/>
                      <a:pt x="110" y="37"/>
                      <a:pt x="138" y="34"/>
                    </a:cubicBezTo>
                    <a:cubicBezTo>
                      <a:pt x="158" y="33"/>
                      <a:pt x="178" y="32"/>
                      <a:pt x="198" y="32"/>
                    </a:cubicBezTo>
                    <a:cubicBezTo>
                      <a:pt x="202" y="32"/>
                      <a:pt x="207" y="33"/>
                      <a:pt x="211" y="31"/>
                    </a:cubicBezTo>
                    <a:cubicBezTo>
                      <a:pt x="220" y="28"/>
                      <a:pt x="227" y="24"/>
                      <a:pt x="229" y="18"/>
                    </a:cubicBezTo>
                    <a:cubicBezTo>
                      <a:pt x="230" y="14"/>
                      <a:pt x="234" y="12"/>
                      <a:pt x="239" y="10"/>
                    </a:cubicBezTo>
                    <a:cubicBezTo>
                      <a:pt x="245" y="7"/>
                      <a:pt x="252" y="5"/>
                      <a:pt x="257" y="2"/>
                    </a:cubicBezTo>
                    <a:cubicBezTo>
                      <a:pt x="261" y="0"/>
                      <a:pt x="265" y="0"/>
                      <a:pt x="265" y="4"/>
                    </a:cubicBezTo>
                    <a:cubicBezTo>
                      <a:pt x="263" y="7"/>
                      <a:pt x="258" y="10"/>
                      <a:pt x="264" y="13"/>
                    </a:cubicBezTo>
                    <a:cubicBezTo>
                      <a:pt x="269" y="16"/>
                      <a:pt x="274" y="17"/>
                      <a:pt x="281" y="15"/>
                    </a:cubicBezTo>
                    <a:cubicBezTo>
                      <a:pt x="284" y="14"/>
                      <a:pt x="288" y="14"/>
                      <a:pt x="290" y="16"/>
                    </a:cubicBezTo>
                    <a:cubicBezTo>
                      <a:pt x="293" y="19"/>
                      <a:pt x="290" y="20"/>
                      <a:pt x="288" y="22"/>
                    </a:cubicBezTo>
                    <a:cubicBezTo>
                      <a:pt x="295" y="20"/>
                      <a:pt x="301" y="21"/>
                      <a:pt x="307" y="24"/>
                    </a:cubicBezTo>
                    <a:cubicBezTo>
                      <a:pt x="310" y="29"/>
                      <a:pt x="316" y="33"/>
                      <a:pt x="323" y="36"/>
                    </a:cubicBezTo>
                    <a:cubicBezTo>
                      <a:pt x="333" y="41"/>
                      <a:pt x="342" y="46"/>
                      <a:pt x="350" y="51"/>
                    </a:cubicBezTo>
                    <a:close/>
                  </a:path>
                </a:pathLst>
              </a:custGeom>
              <a:solidFill>
                <a:srgbClr val="8562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" name="Google Shape;138;p61"/>
              <p:cNvSpPr/>
              <p:nvPr/>
            </p:nvSpPr>
            <p:spPr>
              <a:xfrm>
                <a:off x="1689" y="1641"/>
                <a:ext cx="427" cy="123"/>
              </a:xfrm>
              <a:custGeom>
                <a:avLst/>
                <a:gdLst/>
                <a:ahLst/>
                <a:cxnLst/>
                <a:rect l="l" t="t" r="r" b="b"/>
                <a:pathLst>
                  <a:path w="240" h="69" extrusionOk="0">
                    <a:moveTo>
                      <a:pt x="119" y="4"/>
                    </a:moveTo>
                    <a:cubicBezTo>
                      <a:pt x="121" y="4"/>
                      <a:pt x="123" y="4"/>
                      <a:pt x="125" y="5"/>
                    </a:cubicBezTo>
                    <a:cubicBezTo>
                      <a:pt x="136" y="12"/>
                      <a:pt x="153" y="12"/>
                      <a:pt x="167" y="16"/>
                    </a:cubicBezTo>
                    <a:cubicBezTo>
                      <a:pt x="172" y="17"/>
                      <a:pt x="177" y="17"/>
                      <a:pt x="181" y="18"/>
                    </a:cubicBezTo>
                    <a:cubicBezTo>
                      <a:pt x="187" y="20"/>
                      <a:pt x="194" y="23"/>
                      <a:pt x="193" y="27"/>
                    </a:cubicBezTo>
                    <a:cubicBezTo>
                      <a:pt x="193" y="32"/>
                      <a:pt x="186" y="34"/>
                      <a:pt x="178" y="35"/>
                    </a:cubicBezTo>
                    <a:cubicBezTo>
                      <a:pt x="184" y="39"/>
                      <a:pt x="192" y="39"/>
                      <a:pt x="200" y="38"/>
                    </a:cubicBezTo>
                    <a:cubicBezTo>
                      <a:pt x="209" y="37"/>
                      <a:pt x="217" y="38"/>
                      <a:pt x="226" y="40"/>
                    </a:cubicBezTo>
                    <a:cubicBezTo>
                      <a:pt x="234" y="41"/>
                      <a:pt x="239" y="45"/>
                      <a:pt x="239" y="50"/>
                    </a:cubicBezTo>
                    <a:cubicBezTo>
                      <a:pt x="240" y="55"/>
                      <a:pt x="236" y="58"/>
                      <a:pt x="228" y="59"/>
                    </a:cubicBezTo>
                    <a:cubicBezTo>
                      <a:pt x="221" y="60"/>
                      <a:pt x="224" y="61"/>
                      <a:pt x="226" y="63"/>
                    </a:cubicBezTo>
                    <a:cubicBezTo>
                      <a:pt x="228" y="64"/>
                      <a:pt x="230" y="66"/>
                      <a:pt x="232" y="67"/>
                    </a:cubicBezTo>
                    <a:cubicBezTo>
                      <a:pt x="232" y="68"/>
                      <a:pt x="231" y="69"/>
                      <a:pt x="230" y="69"/>
                    </a:cubicBezTo>
                    <a:cubicBezTo>
                      <a:pt x="217" y="59"/>
                      <a:pt x="199" y="58"/>
                      <a:pt x="180" y="57"/>
                    </a:cubicBezTo>
                    <a:cubicBezTo>
                      <a:pt x="174" y="57"/>
                      <a:pt x="168" y="56"/>
                      <a:pt x="163" y="55"/>
                    </a:cubicBezTo>
                    <a:cubicBezTo>
                      <a:pt x="158" y="52"/>
                      <a:pt x="152" y="49"/>
                      <a:pt x="155" y="45"/>
                    </a:cubicBezTo>
                    <a:cubicBezTo>
                      <a:pt x="158" y="40"/>
                      <a:pt x="166" y="38"/>
                      <a:pt x="176" y="39"/>
                    </a:cubicBezTo>
                    <a:cubicBezTo>
                      <a:pt x="171" y="35"/>
                      <a:pt x="167" y="33"/>
                      <a:pt x="158" y="33"/>
                    </a:cubicBezTo>
                    <a:cubicBezTo>
                      <a:pt x="125" y="33"/>
                      <a:pt x="92" y="33"/>
                      <a:pt x="59" y="31"/>
                    </a:cubicBezTo>
                    <a:cubicBezTo>
                      <a:pt x="55" y="30"/>
                      <a:pt x="50" y="29"/>
                      <a:pt x="46" y="28"/>
                    </a:cubicBezTo>
                    <a:cubicBezTo>
                      <a:pt x="41" y="28"/>
                      <a:pt x="39" y="23"/>
                      <a:pt x="34" y="25"/>
                    </a:cubicBezTo>
                    <a:cubicBezTo>
                      <a:pt x="27" y="28"/>
                      <a:pt x="22" y="31"/>
                      <a:pt x="16" y="34"/>
                    </a:cubicBezTo>
                    <a:cubicBezTo>
                      <a:pt x="16" y="35"/>
                      <a:pt x="15" y="36"/>
                      <a:pt x="16" y="36"/>
                    </a:cubicBezTo>
                    <a:cubicBezTo>
                      <a:pt x="18" y="37"/>
                      <a:pt x="20" y="38"/>
                      <a:pt x="23" y="37"/>
                    </a:cubicBezTo>
                    <a:cubicBezTo>
                      <a:pt x="29" y="36"/>
                      <a:pt x="34" y="38"/>
                      <a:pt x="39" y="38"/>
                    </a:cubicBezTo>
                    <a:cubicBezTo>
                      <a:pt x="47" y="39"/>
                      <a:pt x="48" y="43"/>
                      <a:pt x="47" y="47"/>
                    </a:cubicBezTo>
                    <a:cubicBezTo>
                      <a:pt x="47" y="50"/>
                      <a:pt x="42" y="51"/>
                      <a:pt x="37" y="51"/>
                    </a:cubicBezTo>
                    <a:cubicBezTo>
                      <a:pt x="32" y="51"/>
                      <a:pt x="27" y="50"/>
                      <a:pt x="22" y="51"/>
                    </a:cubicBezTo>
                    <a:cubicBezTo>
                      <a:pt x="8" y="52"/>
                      <a:pt x="5" y="46"/>
                      <a:pt x="2" y="41"/>
                    </a:cubicBezTo>
                    <a:cubicBezTo>
                      <a:pt x="1" y="41"/>
                      <a:pt x="1" y="40"/>
                      <a:pt x="1" y="40"/>
                    </a:cubicBezTo>
                    <a:cubicBezTo>
                      <a:pt x="0" y="37"/>
                      <a:pt x="5" y="35"/>
                      <a:pt x="9" y="33"/>
                    </a:cubicBezTo>
                    <a:cubicBezTo>
                      <a:pt x="25" y="24"/>
                      <a:pt x="36" y="13"/>
                      <a:pt x="55" y="6"/>
                    </a:cubicBezTo>
                    <a:cubicBezTo>
                      <a:pt x="60" y="5"/>
                      <a:pt x="64" y="0"/>
                      <a:pt x="69" y="6"/>
                    </a:cubicBezTo>
                    <a:cubicBezTo>
                      <a:pt x="70" y="8"/>
                      <a:pt x="75" y="7"/>
                      <a:pt x="78" y="7"/>
                    </a:cubicBezTo>
                    <a:cubicBezTo>
                      <a:pt x="92" y="7"/>
                      <a:pt x="105" y="6"/>
                      <a:pt x="119" y="8"/>
                    </a:cubicBezTo>
                    <a:cubicBezTo>
                      <a:pt x="121" y="7"/>
                      <a:pt x="117" y="5"/>
                      <a:pt x="119" y="4"/>
                    </a:cubicBezTo>
                    <a:close/>
                  </a:path>
                </a:pathLst>
              </a:custGeom>
              <a:solidFill>
                <a:srgbClr val="A8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" name="Google Shape;139;p61"/>
              <p:cNvSpPr/>
              <p:nvPr/>
            </p:nvSpPr>
            <p:spPr>
              <a:xfrm>
                <a:off x="4276" y="1609"/>
                <a:ext cx="425" cy="151"/>
              </a:xfrm>
              <a:custGeom>
                <a:avLst/>
                <a:gdLst/>
                <a:ahLst/>
                <a:cxnLst/>
                <a:rect l="l" t="t" r="r" b="b"/>
                <a:pathLst>
                  <a:path w="239" h="85" extrusionOk="0">
                    <a:moveTo>
                      <a:pt x="67" y="7"/>
                    </a:moveTo>
                    <a:cubicBezTo>
                      <a:pt x="69" y="3"/>
                      <a:pt x="78" y="4"/>
                      <a:pt x="81" y="0"/>
                    </a:cubicBezTo>
                    <a:cubicBezTo>
                      <a:pt x="81" y="1"/>
                      <a:pt x="81" y="1"/>
                      <a:pt x="82" y="2"/>
                    </a:cubicBezTo>
                    <a:cubicBezTo>
                      <a:pt x="84" y="5"/>
                      <a:pt x="89" y="6"/>
                      <a:pt x="95" y="5"/>
                    </a:cubicBezTo>
                    <a:cubicBezTo>
                      <a:pt x="119" y="3"/>
                      <a:pt x="143" y="1"/>
                      <a:pt x="166" y="5"/>
                    </a:cubicBezTo>
                    <a:cubicBezTo>
                      <a:pt x="169" y="6"/>
                      <a:pt x="173" y="6"/>
                      <a:pt x="176" y="7"/>
                    </a:cubicBezTo>
                    <a:cubicBezTo>
                      <a:pt x="183" y="9"/>
                      <a:pt x="188" y="12"/>
                      <a:pt x="187" y="17"/>
                    </a:cubicBezTo>
                    <a:cubicBezTo>
                      <a:pt x="186" y="22"/>
                      <a:pt x="179" y="24"/>
                      <a:pt x="172" y="25"/>
                    </a:cubicBezTo>
                    <a:cubicBezTo>
                      <a:pt x="159" y="27"/>
                      <a:pt x="144" y="26"/>
                      <a:pt x="131" y="30"/>
                    </a:cubicBezTo>
                    <a:cubicBezTo>
                      <a:pt x="130" y="30"/>
                      <a:pt x="128" y="30"/>
                      <a:pt x="126" y="31"/>
                    </a:cubicBezTo>
                    <a:cubicBezTo>
                      <a:pt x="135" y="37"/>
                      <a:pt x="145" y="42"/>
                      <a:pt x="155" y="48"/>
                    </a:cubicBezTo>
                    <a:cubicBezTo>
                      <a:pt x="162" y="54"/>
                      <a:pt x="163" y="47"/>
                      <a:pt x="167" y="46"/>
                    </a:cubicBezTo>
                    <a:cubicBezTo>
                      <a:pt x="177" y="43"/>
                      <a:pt x="187" y="42"/>
                      <a:pt x="199" y="44"/>
                    </a:cubicBezTo>
                    <a:cubicBezTo>
                      <a:pt x="202" y="47"/>
                      <a:pt x="209" y="47"/>
                      <a:pt x="214" y="50"/>
                    </a:cubicBezTo>
                    <a:cubicBezTo>
                      <a:pt x="208" y="54"/>
                      <a:pt x="200" y="52"/>
                      <a:pt x="191" y="53"/>
                    </a:cubicBezTo>
                    <a:cubicBezTo>
                      <a:pt x="199" y="55"/>
                      <a:pt x="204" y="57"/>
                      <a:pt x="205" y="62"/>
                    </a:cubicBezTo>
                    <a:cubicBezTo>
                      <a:pt x="205" y="62"/>
                      <a:pt x="206" y="63"/>
                      <a:pt x="207" y="63"/>
                    </a:cubicBezTo>
                    <a:cubicBezTo>
                      <a:pt x="217" y="65"/>
                      <a:pt x="223" y="70"/>
                      <a:pt x="228" y="75"/>
                    </a:cubicBezTo>
                    <a:cubicBezTo>
                      <a:pt x="229" y="77"/>
                      <a:pt x="232" y="77"/>
                      <a:pt x="235" y="78"/>
                    </a:cubicBezTo>
                    <a:cubicBezTo>
                      <a:pt x="238" y="79"/>
                      <a:pt x="239" y="80"/>
                      <a:pt x="238" y="82"/>
                    </a:cubicBezTo>
                    <a:cubicBezTo>
                      <a:pt x="237" y="84"/>
                      <a:pt x="235" y="84"/>
                      <a:pt x="232" y="84"/>
                    </a:cubicBezTo>
                    <a:cubicBezTo>
                      <a:pt x="224" y="81"/>
                      <a:pt x="218" y="84"/>
                      <a:pt x="211" y="85"/>
                    </a:cubicBezTo>
                    <a:cubicBezTo>
                      <a:pt x="209" y="85"/>
                      <a:pt x="206" y="84"/>
                      <a:pt x="204" y="84"/>
                    </a:cubicBezTo>
                    <a:cubicBezTo>
                      <a:pt x="197" y="81"/>
                      <a:pt x="188" y="79"/>
                      <a:pt x="180" y="77"/>
                    </a:cubicBezTo>
                    <a:cubicBezTo>
                      <a:pt x="170" y="74"/>
                      <a:pt x="166" y="68"/>
                      <a:pt x="161" y="62"/>
                    </a:cubicBezTo>
                    <a:cubicBezTo>
                      <a:pt x="150" y="49"/>
                      <a:pt x="128" y="41"/>
                      <a:pt x="112" y="30"/>
                    </a:cubicBezTo>
                    <a:cubicBezTo>
                      <a:pt x="110" y="29"/>
                      <a:pt x="109" y="28"/>
                      <a:pt x="107" y="29"/>
                    </a:cubicBezTo>
                    <a:cubicBezTo>
                      <a:pt x="85" y="34"/>
                      <a:pt x="62" y="35"/>
                      <a:pt x="39" y="33"/>
                    </a:cubicBezTo>
                    <a:cubicBezTo>
                      <a:pt x="34" y="33"/>
                      <a:pt x="28" y="34"/>
                      <a:pt x="23" y="38"/>
                    </a:cubicBezTo>
                    <a:cubicBezTo>
                      <a:pt x="24" y="32"/>
                      <a:pt x="19" y="31"/>
                      <a:pt x="15" y="29"/>
                    </a:cubicBezTo>
                    <a:cubicBezTo>
                      <a:pt x="9" y="27"/>
                      <a:pt x="0" y="26"/>
                      <a:pt x="3" y="20"/>
                    </a:cubicBezTo>
                    <a:cubicBezTo>
                      <a:pt x="5" y="16"/>
                      <a:pt x="12" y="15"/>
                      <a:pt x="20" y="14"/>
                    </a:cubicBezTo>
                    <a:cubicBezTo>
                      <a:pt x="33" y="13"/>
                      <a:pt x="47" y="13"/>
                      <a:pt x="60" y="10"/>
                    </a:cubicBezTo>
                    <a:cubicBezTo>
                      <a:pt x="63" y="10"/>
                      <a:pt x="66" y="9"/>
                      <a:pt x="67" y="7"/>
                    </a:cubicBezTo>
                    <a:close/>
                  </a:path>
                </a:pathLst>
              </a:custGeom>
              <a:solidFill>
                <a:srgbClr val="A884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" name="Google Shape;140;p61"/>
              <p:cNvSpPr/>
              <p:nvPr/>
            </p:nvSpPr>
            <p:spPr>
              <a:xfrm>
                <a:off x="3523" y="1725"/>
                <a:ext cx="322" cy="69"/>
              </a:xfrm>
              <a:custGeom>
                <a:avLst/>
                <a:gdLst/>
                <a:ahLst/>
                <a:cxnLst/>
                <a:rect l="l" t="t" r="r" b="b"/>
                <a:pathLst>
                  <a:path w="181" h="39" extrusionOk="0">
                    <a:moveTo>
                      <a:pt x="66" y="38"/>
                    </a:moveTo>
                    <a:cubicBezTo>
                      <a:pt x="53" y="38"/>
                      <a:pt x="42" y="38"/>
                      <a:pt x="32" y="38"/>
                    </a:cubicBezTo>
                    <a:cubicBezTo>
                      <a:pt x="15" y="38"/>
                      <a:pt x="11" y="37"/>
                      <a:pt x="4" y="27"/>
                    </a:cubicBezTo>
                    <a:cubicBezTo>
                      <a:pt x="3" y="25"/>
                      <a:pt x="0" y="24"/>
                      <a:pt x="4" y="21"/>
                    </a:cubicBezTo>
                    <a:cubicBezTo>
                      <a:pt x="16" y="11"/>
                      <a:pt x="32" y="7"/>
                      <a:pt x="51" y="5"/>
                    </a:cubicBezTo>
                    <a:cubicBezTo>
                      <a:pt x="73" y="4"/>
                      <a:pt x="94" y="0"/>
                      <a:pt x="116" y="4"/>
                    </a:cubicBezTo>
                    <a:cubicBezTo>
                      <a:pt x="133" y="7"/>
                      <a:pt x="150" y="8"/>
                      <a:pt x="167" y="10"/>
                    </a:cubicBezTo>
                    <a:cubicBezTo>
                      <a:pt x="177" y="11"/>
                      <a:pt x="181" y="16"/>
                      <a:pt x="181" y="22"/>
                    </a:cubicBezTo>
                    <a:cubicBezTo>
                      <a:pt x="181" y="27"/>
                      <a:pt x="175" y="31"/>
                      <a:pt x="166" y="32"/>
                    </a:cubicBezTo>
                    <a:cubicBezTo>
                      <a:pt x="132" y="37"/>
                      <a:pt x="98" y="39"/>
                      <a:pt x="66" y="38"/>
                    </a:cubicBezTo>
                    <a:close/>
                  </a:path>
                </a:pathLst>
              </a:custGeom>
              <a:solidFill>
                <a:srgbClr val="BC998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" name="Google Shape;141;p61"/>
              <p:cNvSpPr/>
              <p:nvPr/>
            </p:nvSpPr>
            <p:spPr>
              <a:xfrm>
                <a:off x="3946" y="1634"/>
                <a:ext cx="304" cy="73"/>
              </a:xfrm>
              <a:custGeom>
                <a:avLst/>
                <a:gdLst/>
                <a:ahLst/>
                <a:cxnLst/>
                <a:rect l="l" t="t" r="r" b="b"/>
                <a:pathLst>
                  <a:path w="171" h="41" extrusionOk="0">
                    <a:moveTo>
                      <a:pt x="64" y="3"/>
                    </a:moveTo>
                    <a:cubicBezTo>
                      <a:pt x="69" y="3"/>
                      <a:pt x="73" y="2"/>
                      <a:pt x="78" y="2"/>
                    </a:cubicBezTo>
                    <a:cubicBezTo>
                      <a:pt x="92" y="0"/>
                      <a:pt x="107" y="0"/>
                      <a:pt x="121" y="0"/>
                    </a:cubicBezTo>
                    <a:cubicBezTo>
                      <a:pt x="134" y="0"/>
                      <a:pt x="146" y="2"/>
                      <a:pt x="158" y="4"/>
                    </a:cubicBezTo>
                    <a:cubicBezTo>
                      <a:pt x="169" y="7"/>
                      <a:pt x="171" y="11"/>
                      <a:pt x="164" y="15"/>
                    </a:cubicBezTo>
                    <a:cubicBezTo>
                      <a:pt x="143" y="30"/>
                      <a:pt x="118" y="38"/>
                      <a:pt x="85" y="40"/>
                    </a:cubicBezTo>
                    <a:cubicBezTo>
                      <a:pt x="64" y="41"/>
                      <a:pt x="43" y="39"/>
                      <a:pt x="22" y="38"/>
                    </a:cubicBezTo>
                    <a:cubicBezTo>
                      <a:pt x="14" y="37"/>
                      <a:pt x="4" y="35"/>
                      <a:pt x="2" y="29"/>
                    </a:cubicBezTo>
                    <a:cubicBezTo>
                      <a:pt x="0" y="23"/>
                      <a:pt x="4" y="18"/>
                      <a:pt x="13" y="14"/>
                    </a:cubicBezTo>
                    <a:cubicBezTo>
                      <a:pt x="26" y="9"/>
                      <a:pt x="42" y="7"/>
                      <a:pt x="57" y="4"/>
                    </a:cubicBezTo>
                    <a:cubicBezTo>
                      <a:pt x="60" y="4"/>
                      <a:pt x="62" y="4"/>
                      <a:pt x="64" y="3"/>
                    </a:cubicBezTo>
                    <a:close/>
                  </a:path>
                </a:pathLst>
              </a:custGeom>
              <a:solidFill>
                <a:srgbClr val="A884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142;p61"/>
              <p:cNvSpPr/>
              <p:nvPr/>
            </p:nvSpPr>
            <p:spPr>
              <a:xfrm>
                <a:off x="3689" y="1800"/>
                <a:ext cx="234" cy="89"/>
              </a:xfrm>
              <a:custGeom>
                <a:avLst/>
                <a:gdLst/>
                <a:ahLst/>
                <a:cxnLst/>
                <a:rect l="l" t="t" r="r" b="b"/>
                <a:pathLst>
                  <a:path w="132" h="50" extrusionOk="0">
                    <a:moveTo>
                      <a:pt x="103" y="10"/>
                    </a:moveTo>
                    <a:cubicBezTo>
                      <a:pt x="96" y="11"/>
                      <a:pt x="100" y="13"/>
                      <a:pt x="102" y="15"/>
                    </a:cubicBezTo>
                    <a:cubicBezTo>
                      <a:pt x="108" y="18"/>
                      <a:pt x="116" y="21"/>
                      <a:pt x="123" y="24"/>
                    </a:cubicBezTo>
                    <a:cubicBezTo>
                      <a:pt x="132" y="28"/>
                      <a:pt x="132" y="33"/>
                      <a:pt x="122" y="36"/>
                    </a:cubicBezTo>
                    <a:cubicBezTo>
                      <a:pt x="96" y="43"/>
                      <a:pt x="69" y="50"/>
                      <a:pt x="39" y="48"/>
                    </a:cubicBezTo>
                    <a:cubicBezTo>
                      <a:pt x="29" y="47"/>
                      <a:pt x="21" y="45"/>
                      <a:pt x="12" y="43"/>
                    </a:cubicBezTo>
                    <a:cubicBezTo>
                      <a:pt x="4" y="40"/>
                      <a:pt x="0" y="32"/>
                      <a:pt x="6" y="26"/>
                    </a:cubicBezTo>
                    <a:cubicBezTo>
                      <a:pt x="16" y="16"/>
                      <a:pt x="25" y="4"/>
                      <a:pt x="50" y="1"/>
                    </a:cubicBezTo>
                    <a:cubicBezTo>
                      <a:pt x="62" y="0"/>
                      <a:pt x="75" y="0"/>
                      <a:pt x="87" y="3"/>
                    </a:cubicBezTo>
                    <a:cubicBezTo>
                      <a:pt x="90" y="4"/>
                      <a:pt x="91" y="4"/>
                      <a:pt x="91" y="2"/>
                    </a:cubicBezTo>
                    <a:cubicBezTo>
                      <a:pt x="98" y="4"/>
                      <a:pt x="100" y="7"/>
                      <a:pt x="103" y="10"/>
                    </a:cubicBezTo>
                    <a:close/>
                  </a:path>
                </a:pathLst>
              </a:custGeom>
              <a:solidFill>
                <a:srgbClr val="8562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" name="Google Shape;143;p61"/>
              <p:cNvSpPr/>
              <p:nvPr/>
            </p:nvSpPr>
            <p:spPr>
              <a:xfrm>
                <a:off x="2039" y="1818"/>
                <a:ext cx="249" cy="76"/>
              </a:xfrm>
              <a:custGeom>
                <a:avLst/>
                <a:gdLst/>
                <a:ahLst/>
                <a:cxnLst/>
                <a:rect l="l" t="t" r="r" b="b"/>
                <a:pathLst>
                  <a:path w="140" h="43" extrusionOk="0">
                    <a:moveTo>
                      <a:pt x="88" y="41"/>
                    </a:moveTo>
                    <a:cubicBezTo>
                      <a:pt x="86" y="41"/>
                      <a:pt x="85" y="41"/>
                      <a:pt x="83" y="41"/>
                    </a:cubicBezTo>
                    <a:cubicBezTo>
                      <a:pt x="55" y="43"/>
                      <a:pt x="32" y="35"/>
                      <a:pt x="12" y="25"/>
                    </a:cubicBezTo>
                    <a:cubicBezTo>
                      <a:pt x="5" y="21"/>
                      <a:pt x="0" y="17"/>
                      <a:pt x="3" y="11"/>
                    </a:cubicBezTo>
                    <a:cubicBezTo>
                      <a:pt x="7" y="5"/>
                      <a:pt x="16" y="2"/>
                      <a:pt x="27" y="1"/>
                    </a:cubicBezTo>
                    <a:cubicBezTo>
                      <a:pt x="35" y="0"/>
                      <a:pt x="44" y="1"/>
                      <a:pt x="53" y="2"/>
                    </a:cubicBezTo>
                    <a:cubicBezTo>
                      <a:pt x="73" y="6"/>
                      <a:pt x="95" y="7"/>
                      <a:pt x="116" y="7"/>
                    </a:cubicBezTo>
                    <a:cubicBezTo>
                      <a:pt x="126" y="7"/>
                      <a:pt x="134" y="8"/>
                      <a:pt x="138" y="14"/>
                    </a:cubicBezTo>
                    <a:cubicBezTo>
                      <a:pt x="140" y="21"/>
                      <a:pt x="137" y="25"/>
                      <a:pt x="128" y="29"/>
                    </a:cubicBezTo>
                    <a:cubicBezTo>
                      <a:pt x="116" y="34"/>
                      <a:pt x="102" y="38"/>
                      <a:pt x="88" y="41"/>
                    </a:cubicBezTo>
                    <a:close/>
                  </a:path>
                </a:pathLst>
              </a:custGeom>
              <a:solidFill>
                <a:srgbClr val="D4BEA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" name="Google Shape;144;p61"/>
              <p:cNvSpPr/>
              <p:nvPr/>
            </p:nvSpPr>
            <p:spPr>
              <a:xfrm>
                <a:off x="2293" y="1641"/>
                <a:ext cx="430" cy="68"/>
              </a:xfrm>
              <a:custGeom>
                <a:avLst/>
                <a:gdLst/>
                <a:ahLst/>
                <a:cxnLst/>
                <a:rect l="l" t="t" r="r" b="b"/>
                <a:pathLst>
                  <a:path w="242" h="38" extrusionOk="0">
                    <a:moveTo>
                      <a:pt x="180" y="14"/>
                    </a:moveTo>
                    <a:cubicBezTo>
                      <a:pt x="182" y="19"/>
                      <a:pt x="189" y="17"/>
                      <a:pt x="194" y="18"/>
                    </a:cubicBezTo>
                    <a:cubicBezTo>
                      <a:pt x="205" y="21"/>
                      <a:pt x="218" y="22"/>
                      <a:pt x="224" y="30"/>
                    </a:cubicBezTo>
                    <a:cubicBezTo>
                      <a:pt x="225" y="32"/>
                      <a:pt x="228" y="31"/>
                      <a:pt x="231" y="31"/>
                    </a:cubicBezTo>
                    <a:cubicBezTo>
                      <a:pt x="235" y="31"/>
                      <a:pt x="239" y="30"/>
                      <a:pt x="242" y="32"/>
                    </a:cubicBezTo>
                    <a:cubicBezTo>
                      <a:pt x="228" y="33"/>
                      <a:pt x="213" y="33"/>
                      <a:pt x="199" y="36"/>
                    </a:cubicBezTo>
                    <a:cubicBezTo>
                      <a:pt x="193" y="38"/>
                      <a:pt x="186" y="35"/>
                      <a:pt x="180" y="35"/>
                    </a:cubicBezTo>
                    <a:cubicBezTo>
                      <a:pt x="159" y="33"/>
                      <a:pt x="137" y="34"/>
                      <a:pt x="115" y="33"/>
                    </a:cubicBezTo>
                    <a:cubicBezTo>
                      <a:pt x="93" y="31"/>
                      <a:pt x="71" y="30"/>
                      <a:pt x="49" y="27"/>
                    </a:cubicBezTo>
                    <a:cubicBezTo>
                      <a:pt x="44" y="26"/>
                      <a:pt x="38" y="27"/>
                      <a:pt x="33" y="27"/>
                    </a:cubicBezTo>
                    <a:cubicBezTo>
                      <a:pt x="21" y="27"/>
                      <a:pt x="10" y="27"/>
                      <a:pt x="0" y="22"/>
                    </a:cubicBezTo>
                    <a:cubicBezTo>
                      <a:pt x="8" y="22"/>
                      <a:pt x="15" y="23"/>
                      <a:pt x="22" y="19"/>
                    </a:cubicBezTo>
                    <a:cubicBezTo>
                      <a:pt x="28" y="15"/>
                      <a:pt x="38" y="17"/>
                      <a:pt x="45" y="17"/>
                    </a:cubicBezTo>
                    <a:cubicBezTo>
                      <a:pt x="51" y="18"/>
                      <a:pt x="54" y="18"/>
                      <a:pt x="58" y="15"/>
                    </a:cubicBezTo>
                    <a:cubicBezTo>
                      <a:pt x="68" y="9"/>
                      <a:pt x="82" y="6"/>
                      <a:pt x="97" y="6"/>
                    </a:cubicBezTo>
                    <a:cubicBezTo>
                      <a:pt x="103" y="6"/>
                      <a:pt x="109" y="7"/>
                      <a:pt x="108" y="2"/>
                    </a:cubicBezTo>
                    <a:cubicBezTo>
                      <a:pt x="108" y="0"/>
                      <a:pt x="112" y="0"/>
                      <a:pt x="114" y="0"/>
                    </a:cubicBezTo>
                    <a:cubicBezTo>
                      <a:pt x="116" y="4"/>
                      <a:pt x="120" y="5"/>
                      <a:pt x="126" y="6"/>
                    </a:cubicBezTo>
                    <a:cubicBezTo>
                      <a:pt x="142" y="9"/>
                      <a:pt x="157" y="12"/>
                      <a:pt x="172" y="13"/>
                    </a:cubicBezTo>
                    <a:cubicBezTo>
                      <a:pt x="175" y="13"/>
                      <a:pt x="178" y="13"/>
                      <a:pt x="180" y="14"/>
                    </a:cubicBezTo>
                    <a:close/>
                  </a:path>
                </a:pathLst>
              </a:custGeom>
              <a:solidFill>
                <a:srgbClr val="8471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" name="Google Shape;145;p61"/>
              <p:cNvSpPr/>
              <p:nvPr/>
            </p:nvSpPr>
            <p:spPr>
              <a:xfrm>
                <a:off x="2664" y="1810"/>
                <a:ext cx="206" cy="79"/>
              </a:xfrm>
              <a:custGeom>
                <a:avLst/>
                <a:gdLst/>
                <a:ahLst/>
                <a:cxnLst/>
                <a:rect l="l" t="t" r="r" b="b"/>
                <a:pathLst>
                  <a:path w="116" h="44" extrusionOk="0">
                    <a:moveTo>
                      <a:pt x="14" y="42"/>
                    </a:moveTo>
                    <a:cubicBezTo>
                      <a:pt x="12" y="42"/>
                      <a:pt x="11" y="42"/>
                      <a:pt x="9" y="42"/>
                    </a:cubicBezTo>
                    <a:cubicBezTo>
                      <a:pt x="15" y="38"/>
                      <a:pt x="15" y="34"/>
                      <a:pt x="9" y="29"/>
                    </a:cubicBezTo>
                    <a:cubicBezTo>
                      <a:pt x="0" y="22"/>
                      <a:pt x="8" y="15"/>
                      <a:pt x="24" y="14"/>
                    </a:cubicBezTo>
                    <a:cubicBezTo>
                      <a:pt x="34" y="14"/>
                      <a:pt x="43" y="12"/>
                      <a:pt x="52" y="13"/>
                    </a:cubicBezTo>
                    <a:cubicBezTo>
                      <a:pt x="58" y="13"/>
                      <a:pt x="60" y="10"/>
                      <a:pt x="64" y="8"/>
                    </a:cubicBezTo>
                    <a:cubicBezTo>
                      <a:pt x="70" y="5"/>
                      <a:pt x="73" y="1"/>
                      <a:pt x="84" y="0"/>
                    </a:cubicBezTo>
                    <a:cubicBezTo>
                      <a:pt x="78" y="4"/>
                      <a:pt x="74" y="6"/>
                      <a:pt x="68" y="10"/>
                    </a:cubicBezTo>
                    <a:cubicBezTo>
                      <a:pt x="76" y="10"/>
                      <a:pt x="83" y="10"/>
                      <a:pt x="89" y="11"/>
                    </a:cubicBezTo>
                    <a:cubicBezTo>
                      <a:pt x="107" y="14"/>
                      <a:pt x="116" y="20"/>
                      <a:pt x="114" y="29"/>
                    </a:cubicBezTo>
                    <a:cubicBezTo>
                      <a:pt x="113" y="36"/>
                      <a:pt x="100" y="43"/>
                      <a:pt x="84" y="43"/>
                    </a:cubicBezTo>
                    <a:cubicBezTo>
                      <a:pt x="71" y="44"/>
                      <a:pt x="58" y="42"/>
                      <a:pt x="45" y="44"/>
                    </a:cubicBezTo>
                    <a:cubicBezTo>
                      <a:pt x="44" y="44"/>
                      <a:pt x="42" y="44"/>
                      <a:pt x="41" y="43"/>
                    </a:cubicBezTo>
                    <a:cubicBezTo>
                      <a:pt x="32" y="42"/>
                      <a:pt x="23" y="38"/>
                      <a:pt x="14" y="42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" name="Google Shape;146;p61"/>
              <p:cNvSpPr/>
              <p:nvPr/>
            </p:nvSpPr>
            <p:spPr>
              <a:xfrm>
                <a:off x="3213" y="1723"/>
                <a:ext cx="191" cy="112"/>
              </a:xfrm>
              <a:custGeom>
                <a:avLst/>
                <a:gdLst/>
                <a:ahLst/>
                <a:cxnLst/>
                <a:rect l="l" t="t" r="r" b="b"/>
                <a:pathLst>
                  <a:path w="108" h="63" extrusionOk="0">
                    <a:moveTo>
                      <a:pt x="103" y="35"/>
                    </a:moveTo>
                    <a:cubicBezTo>
                      <a:pt x="103" y="34"/>
                      <a:pt x="101" y="32"/>
                      <a:pt x="100" y="33"/>
                    </a:cubicBezTo>
                    <a:cubicBezTo>
                      <a:pt x="94" y="38"/>
                      <a:pt x="85" y="39"/>
                      <a:pt x="78" y="43"/>
                    </a:cubicBezTo>
                    <a:cubicBezTo>
                      <a:pt x="73" y="45"/>
                      <a:pt x="70" y="48"/>
                      <a:pt x="69" y="52"/>
                    </a:cubicBezTo>
                    <a:cubicBezTo>
                      <a:pt x="68" y="58"/>
                      <a:pt x="62" y="62"/>
                      <a:pt x="50" y="62"/>
                    </a:cubicBezTo>
                    <a:cubicBezTo>
                      <a:pt x="34" y="63"/>
                      <a:pt x="20" y="59"/>
                      <a:pt x="8" y="53"/>
                    </a:cubicBezTo>
                    <a:cubicBezTo>
                      <a:pt x="0" y="49"/>
                      <a:pt x="0" y="45"/>
                      <a:pt x="7" y="41"/>
                    </a:cubicBezTo>
                    <a:cubicBezTo>
                      <a:pt x="23" y="33"/>
                      <a:pt x="41" y="25"/>
                      <a:pt x="57" y="17"/>
                    </a:cubicBezTo>
                    <a:cubicBezTo>
                      <a:pt x="61" y="16"/>
                      <a:pt x="66" y="16"/>
                      <a:pt x="71" y="15"/>
                    </a:cubicBezTo>
                    <a:cubicBezTo>
                      <a:pt x="64" y="10"/>
                      <a:pt x="57" y="6"/>
                      <a:pt x="51" y="2"/>
                    </a:cubicBezTo>
                    <a:cubicBezTo>
                      <a:pt x="52" y="1"/>
                      <a:pt x="53" y="1"/>
                      <a:pt x="53" y="0"/>
                    </a:cubicBezTo>
                    <a:cubicBezTo>
                      <a:pt x="70" y="12"/>
                      <a:pt x="94" y="19"/>
                      <a:pt x="108" y="32"/>
                    </a:cubicBezTo>
                    <a:cubicBezTo>
                      <a:pt x="107" y="34"/>
                      <a:pt x="107" y="36"/>
                      <a:pt x="103" y="35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" name="Google Shape;147;p61"/>
              <p:cNvSpPr/>
              <p:nvPr/>
            </p:nvSpPr>
            <p:spPr>
              <a:xfrm>
                <a:off x="3312" y="1677"/>
                <a:ext cx="279" cy="44"/>
              </a:xfrm>
              <a:custGeom>
                <a:avLst/>
                <a:gdLst/>
                <a:ahLst/>
                <a:cxnLst/>
                <a:rect l="l" t="t" r="r" b="b"/>
                <a:pathLst>
                  <a:path w="157" h="25" extrusionOk="0">
                    <a:moveTo>
                      <a:pt x="77" y="24"/>
                    </a:moveTo>
                    <a:cubicBezTo>
                      <a:pt x="56" y="24"/>
                      <a:pt x="35" y="24"/>
                      <a:pt x="14" y="24"/>
                    </a:cubicBezTo>
                    <a:cubicBezTo>
                      <a:pt x="9" y="24"/>
                      <a:pt x="3" y="24"/>
                      <a:pt x="2" y="21"/>
                    </a:cubicBezTo>
                    <a:cubicBezTo>
                      <a:pt x="0" y="17"/>
                      <a:pt x="5" y="15"/>
                      <a:pt x="9" y="14"/>
                    </a:cubicBezTo>
                    <a:cubicBezTo>
                      <a:pt x="24" y="9"/>
                      <a:pt x="41" y="6"/>
                      <a:pt x="58" y="5"/>
                    </a:cubicBezTo>
                    <a:cubicBezTo>
                      <a:pt x="84" y="3"/>
                      <a:pt x="111" y="0"/>
                      <a:pt x="137" y="2"/>
                    </a:cubicBezTo>
                    <a:cubicBezTo>
                      <a:pt x="146" y="3"/>
                      <a:pt x="154" y="4"/>
                      <a:pt x="155" y="10"/>
                    </a:cubicBezTo>
                    <a:cubicBezTo>
                      <a:pt x="157" y="16"/>
                      <a:pt x="151" y="20"/>
                      <a:pt x="142" y="22"/>
                    </a:cubicBezTo>
                    <a:cubicBezTo>
                      <a:pt x="132" y="24"/>
                      <a:pt x="121" y="25"/>
                      <a:pt x="110" y="25"/>
                    </a:cubicBezTo>
                    <a:cubicBezTo>
                      <a:pt x="99" y="25"/>
                      <a:pt x="88" y="25"/>
                      <a:pt x="77" y="25"/>
                    </a:cubicBezTo>
                    <a:cubicBezTo>
                      <a:pt x="77" y="25"/>
                      <a:pt x="77" y="24"/>
                      <a:pt x="77" y="24"/>
                    </a:cubicBezTo>
                    <a:close/>
                  </a:path>
                </a:pathLst>
              </a:custGeom>
              <a:solidFill>
                <a:srgbClr val="D4BEA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" name="Google Shape;148;p61"/>
              <p:cNvSpPr/>
              <p:nvPr/>
            </p:nvSpPr>
            <p:spPr>
              <a:xfrm>
                <a:off x="2428" y="1768"/>
                <a:ext cx="225" cy="48"/>
              </a:xfrm>
              <a:custGeom>
                <a:avLst/>
                <a:gdLst/>
                <a:ahLst/>
                <a:cxnLst/>
                <a:rect l="l" t="t" r="r" b="b"/>
                <a:pathLst>
                  <a:path w="127" h="27" extrusionOk="0">
                    <a:moveTo>
                      <a:pt x="36" y="2"/>
                    </a:moveTo>
                    <a:cubicBezTo>
                      <a:pt x="56" y="4"/>
                      <a:pt x="76" y="0"/>
                      <a:pt x="96" y="3"/>
                    </a:cubicBezTo>
                    <a:cubicBezTo>
                      <a:pt x="102" y="4"/>
                      <a:pt x="109" y="5"/>
                      <a:pt x="114" y="8"/>
                    </a:cubicBezTo>
                    <a:cubicBezTo>
                      <a:pt x="127" y="14"/>
                      <a:pt x="125" y="22"/>
                      <a:pt x="110" y="25"/>
                    </a:cubicBezTo>
                    <a:cubicBezTo>
                      <a:pt x="106" y="26"/>
                      <a:pt x="101" y="27"/>
                      <a:pt x="97" y="27"/>
                    </a:cubicBezTo>
                    <a:cubicBezTo>
                      <a:pt x="69" y="27"/>
                      <a:pt x="41" y="24"/>
                      <a:pt x="15" y="18"/>
                    </a:cubicBezTo>
                    <a:cubicBezTo>
                      <a:pt x="8" y="17"/>
                      <a:pt x="0" y="15"/>
                      <a:pt x="2" y="9"/>
                    </a:cubicBezTo>
                    <a:cubicBezTo>
                      <a:pt x="3" y="4"/>
                      <a:pt x="11" y="2"/>
                      <a:pt x="20" y="2"/>
                    </a:cubicBezTo>
                    <a:cubicBezTo>
                      <a:pt x="25" y="2"/>
                      <a:pt x="31" y="2"/>
                      <a:pt x="36" y="2"/>
                    </a:cubicBezTo>
                    <a:close/>
                  </a:path>
                </a:pathLst>
              </a:custGeom>
              <a:solidFill>
                <a:srgbClr val="D4BEB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" name="Google Shape;149;p61"/>
              <p:cNvSpPr/>
              <p:nvPr/>
            </p:nvSpPr>
            <p:spPr>
              <a:xfrm>
                <a:off x="1256" y="1827"/>
                <a:ext cx="227" cy="60"/>
              </a:xfrm>
              <a:custGeom>
                <a:avLst/>
                <a:gdLst/>
                <a:ahLst/>
                <a:cxnLst/>
                <a:rect l="l" t="t" r="r" b="b"/>
                <a:pathLst>
                  <a:path w="128" h="34" extrusionOk="0">
                    <a:moveTo>
                      <a:pt x="2" y="6"/>
                    </a:moveTo>
                    <a:cubicBezTo>
                      <a:pt x="40" y="5"/>
                      <a:pt x="78" y="4"/>
                      <a:pt x="116" y="2"/>
                    </a:cubicBezTo>
                    <a:cubicBezTo>
                      <a:pt x="119" y="2"/>
                      <a:pt x="123" y="0"/>
                      <a:pt x="127" y="2"/>
                    </a:cubicBezTo>
                    <a:cubicBezTo>
                      <a:pt x="128" y="3"/>
                      <a:pt x="126" y="4"/>
                      <a:pt x="125" y="5"/>
                    </a:cubicBezTo>
                    <a:cubicBezTo>
                      <a:pt x="122" y="8"/>
                      <a:pt x="118" y="8"/>
                      <a:pt x="113" y="6"/>
                    </a:cubicBezTo>
                    <a:cubicBezTo>
                      <a:pt x="106" y="4"/>
                      <a:pt x="101" y="5"/>
                      <a:pt x="96" y="9"/>
                    </a:cubicBezTo>
                    <a:cubicBezTo>
                      <a:pt x="92" y="12"/>
                      <a:pt x="91" y="15"/>
                      <a:pt x="96" y="17"/>
                    </a:cubicBezTo>
                    <a:cubicBezTo>
                      <a:pt x="99" y="19"/>
                      <a:pt x="98" y="21"/>
                      <a:pt x="99" y="23"/>
                    </a:cubicBezTo>
                    <a:cubicBezTo>
                      <a:pt x="104" y="20"/>
                      <a:pt x="110" y="20"/>
                      <a:pt x="114" y="19"/>
                    </a:cubicBezTo>
                    <a:cubicBezTo>
                      <a:pt x="118" y="23"/>
                      <a:pt x="111" y="23"/>
                      <a:pt x="110" y="26"/>
                    </a:cubicBezTo>
                    <a:cubicBezTo>
                      <a:pt x="106" y="28"/>
                      <a:pt x="100" y="26"/>
                      <a:pt x="97" y="29"/>
                    </a:cubicBezTo>
                    <a:cubicBezTo>
                      <a:pt x="93" y="31"/>
                      <a:pt x="87" y="32"/>
                      <a:pt x="83" y="34"/>
                    </a:cubicBezTo>
                    <a:cubicBezTo>
                      <a:pt x="81" y="34"/>
                      <a:pt x="80" y="34"/>
                      <a:pt x="78" y="34"/>
                    </a:cubicBezTo>
                    <a:cubicBezTo>
                      <a:pt x="51" y="33"/>
                      <a:pt x="30" y="23"/>
                      <a:pt x="8" y="16"/>
                    </a:cubicBezTo>
                    <a:cubicBezTo>
                      <a:pt x="5" y="13"/>
                      <a:pt x="0" y="10"/>
                      <a:pt x="2" y="6"/>
                    </a:cubicBezTo>
                    <a:close/>
                  </a:path>
                </a:pathLst>
              </a:custGeom>
              <a:solidFill>
                <a:srgbClr val="95715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" name="Google Shape;150;p61"/>
              <p:cNvSpPr/>
              <p:nvPr/>
            </p:nvSpPr>
            <p:spPr>
              <a:xfrm>
                <a:off x="4326" y="1696"/>
                <a:ext cx="163" cy="52"/>
              </a:xfrm>
              <a:custGeom>
                <a:avLst/>
                <a:gdLst/>
                <a:ahLst/>
                <a:cxnLst/>
                <a:rect l="l" t="t" r="r" b="b"/>
                <a:pathLst>
                  <a:path w="92" h="29" extrusionOk="0">
                    <a:moveTo>
                      <a:pt x="29" y="29"/>
                    </a:moveTo>
                    <a:cubicBezTo>
                      <a:pt x="16" y="29"/>
                      <a:pt x="2" y="24"/>
                      <a:pt x="1" y="18"/>
                    </a:cubicBezTo>
                    <a:cubicBezTo>
                      <a:pt x="0" y="13"/>
                      <a:pt x="9" y="5"/>
                      <a:pt x="20" y="3"/>
                    </a:cubicBezTo>
                    <a:cubicBezTo>
                      <a:pt x="41" y="0"/>
                      <a:pt x="62" y="1"/>
                      <a:pt x="82" y="7"/>
                    </a:cubicBezTo>
                    <a:cubicBezTo>
                      <a:pt x="88" y="9"/>
                      <a:pt x="92" y="11"/>
                      <a:pt x="92" y="15"/>
                    </a:cubicBezTo>
                    <a:cubicBezTo>
                      <a:pt x="91" y="19"/>
                      <a:pt x="86" y="21"/>
                      <a:pt x="80" y="22"/>
                    </a:cubicBezTo>
                    <a:cubicBezTo>
                      <a:pt x="63" y="26"/>
                      <a:pt x="46" y="29"/>
                      <a:pt x="29" y="29"/>
                    </a:cubicBezTo>
                    <a:close/>
                  </a:path>
                </a:pathLst>
              </a:custGeom>
              <a:solidFill>
                <a:srgbClr val="BC988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" name="Google Shape;151;p61"/>
              <p:cNvSpPr/>
              <p:nvPr/>
            </p:nvSpPr>
            <p:spPr>
              <a:xfrm>
                <a:off x="1799" y="1850"/>
                <a:ext cx="214" cy="43"/>
              </a:xfrm>
              <a:custGeom>
                <a:avLst/>
                <a:gdLst/>
                <a:ahLst/>
                <a:cxnLst/>
                <a:rect l="l" t="t" r="r" b="b"/>
                <a:pathLst>
                  <a:path w="120" h="24" extrusionOk="0">
                    <a:moveTo>
                      <a:pt x="103" y="24"/>
                    </a:moveTo>
                    <a:cubicBezTo>
                      <a:pt x="95" y="24"/>
                      <a:pt x="87" y="24"/>
                      <a:pt x="80" y="24"/>
                    </a:cubicBezTo>
                    <a:cubicBezTo>
                      <a:pt x="58" y="21"/>
                      <a:pt x="36" y="21"/>
                      <a:pt x="14" y="19"/>
                    </a:cubicBezTo>
                    <a:cubicBezTo>
                      <a:pt x="8" y="18"/>
                      <a:pt x="1" y="18"/>
                      <a:pt x="0" y="14"/>
                    </a:cubicBezTo>
                    <a:cubicBezTo>
                      <a:pt x="0" y="9"/>
                      <a:pt x="7" y="8"/>
                      <a:pt x="12" y="7"/>
                    </a:cubicBezTo>
                    <a:cubicBezTo>
                      <a:pt x="28" y="5"/>
                      <a:pt x="44" y="3"/>
                      <a:pt x="60" y="1"/>
                    </a:cubicBezTo>
                    <a:cubicBezTo>
                      <a:pt x="70" y="0"/>
                      <a:pt x="81" y="1"/>
                      <a:pt x="91" y="2"/>
                    </a:cubicBezTo>
                    <a:cubicBezTo>
                      <a:pt x="106" y="4"/>
                      <a:pt x="120" y="15"/>
                      <a:pt x="103" y="24"/>
                    </a:cubicBezTo>
                    <a:close/>
                  </a:path>
                </a:pathLst>
              </a:custGeom>
              <a:solidFill>
                <a:srgbClr val="D4BEB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" name="Google Shape;152;p61"/>
              <p:cNvSpPr/>
              <p:nvPr/>
            </p:nvSpPr>
            <p:spPr>
              <a:xfrm>
                <a:off x="3847" y="1578"/>
                <a:ext cx="182" cy="68"/>
              </a:xfrm>
              <a:custGeom>
                <a:avLst/>
                <a:gdLst/>
                <a:ahLst/>
                <a:cxnLst/>
                <a:rect l="l" t="t" r="r" b="b"/>
                <a:pathLst>
                  <a:path w="103" h="38" extrusionOk="0">
                    <a:moveTo>
                      <a:pt x="103" y="8"/>
                    </a:moveTo>
                    <a:cubicBezTo>
                      <a:pt x="94" y="11"/>
                      <a:pt x="86" y="13"/>
                      <a:pt x="77" y="17"/>
                    </a:cubicBezTo>
                    <a:cubicBezTo>
                      <a:pt x="67" y="21"/>
                      <a:pt x="66" y="26"/>
                      <a:pt x="72" y="31"/>
                    </a:cubicBezTo>
                    <a:cubicBezTo>
                      <a:pt x="56" y="33"/>
                      <a:pt x="39" y="34"/>
                      <a:pt x="23" y="36"/>
                    </a:cubicBezTo>
                    <a:cubicBezTo>
                      <a:pt x="16" y="37"/>
                      <a:pt x="10" y="38"/>
                      <a:pt x="8" y="32"/>
                    </a:cubicBezTo>
                    <a:cubicBezTo>
                      <a:pt x="8" y="30"/>
                      <a:pt x="3" y="28"/>
                      <a:pt x="0" y="26"/>
                    </a:cubicBezTo>
                    <a:cubicBezTo>
                      <a:pt x="12" y="22"/>
                      <a:pt x="22" y="17"/>
                      <a:pt x="31" y="11"/>
                    </a:cubicBezTo>
                    <a:cubicBezTo>
                      <a:pt x="43" y="3"/>
                      <a:pt x="85" y="0"/>
                      <a:pt x="103" y="8"/>
                    </a:cubicBezTo>
                    <a:close/>
                  </a:path>
                </a:pathLst>
              </a:custGeom>
              <a:solidFill>
                <a:srgbClr val="68544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" name="Google Shape;153;p61"/>
              <p:cNvSpPr/>
              <p:nvPr/>
            </p:nvSpPr>
            <p:spPr>
              <a:xfrm>
                <a:off x="3021" y="1789"/>
                <a:ext cx="163" cy="50"/>
              </a:xfrm>
              <a:custGeom>
                <a:avLst/>
                <a:gdLst/>
                <a:ahLst/>
                <a:cxnLst/>
                <a:rect l="l" t="t" r="r" b="b"/>
                <a:pathLst>
                  <a:path w="92" h="28" extrusionOk="0">
                    <a:moveTo>
                      <a:pt x="64" y="0"/>
                    </a:moveTo>
                    <a:cubicBezTo>
                      <a:pt x="67" y="0"/>
                      <a:pt x="68" y="0"/>
                      <a:pt x="70" y="0"/>
                    </a:cubicBezTo>
                    <a:cubicBezTo>
                      <a:pt x="78" y="2"/>
                      <a:pt x="90" y="1"/>
                      <a:pt x="91" y="8"/>
                    </a:cubicBezTo>
                    <a:cubicBezTo>
                      <a:pt x="92" y="15"/>
                      <a:pt x="84" y="18"/>
                      <a:pt x="75" y="20"/>
                    </a:cubicBezTo>
                    <a:cubicBezTo>
                      <a:pt x="53" y="27"/>
                      <a:pt x="31" y="28"/>
                      <a:pt x="9" y="21"/>
                    </a:cubicBezTo>
                    <a:cubicBezTo>
                      <a:pt x="3" y="19"/>
                      <a:pt x="0" y="17"/>
                      <a:pt x="0" y="13"/>
                    </a:cubicBezTo>
                    <a:cubicBezTo>
                      <a:pt x="0" y="9"/>
                      <a:pt x="5" y="7"/>
                      <a:pt x="11" y="6"/>
                    </a:cubicBezTo>
                    <a:cubicBezTo>
                      <a:pt x="18" y="3"/>
                      <a:pt x="27" y="3"/>
                      <a:pt x="36" y="2"/>
                    </a:cubicBezTo>
                    <a:cubicBezTo>
                      <a:pt x="45" y="1"/>
                      <a:pt x="56" y="1"/>
                      <a:pt x="64" y="0"/>
                    </a:cubicBezTo>
                    <a:close/>
                  </a:path>
                </a:pathLst>
              </a:custGeom>
              <a:solidFill>
                <a:srgbClr val="BC98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" name="Google Shape;154;p61"/>
              <p:cNvSpPr/>
              <p:nvPr/>
            </p:nvSpPr>
            <p:spPr>
              <a:xfrm>
                <a:off x="2291" y="1789"/>
                <a:ext cx="139" cy="50"/>
              </a:xfrm>
              <a:custGeom>
                <a:avLst/>
                <a:gdLst/>
                <a:ahLst/>
                <a:cxnLst/>
                <a:rect l="l" t="t" r="r" b="b"/>
                <a:pathLst>
                  <a:path w="78" h="28" extrusionOk="0">
                    <a:moveTo>
                      <a:pt x="39" y="27"/>
                    </a:moveTo>
                    <a:cubicBezTo>
                      <a:pt x="30" y="28"/>
                      <a:pt x="22" y="27"/>
                      <a:pt x="14" y="25"/>
                    </a:cubicBezTo>
                    <a:cubicBezTo>
                      <a:pt x="6" y="22"/>
                      <a:pt x="0" y="19"/>
                      <a:pt x="1" y="13"/>
                    </a:cubicBezTo>
                    <a:cubicBezTo>
                      <a:pt x="2" y="7"/>
                      <a:pt x="9" y="4"/>
                      <a:pt x="18" y="2"/>
                    </a:cubicBezTo>
                    <a:cubicBezTo>
                      <a:pt x="35" y="0"/>
                      <a:pt x="52" y="0"/>
                      <a:pt x="69" y="5"/>
                    </a:cubicBezTo>
                    <a:cubicBezTo>
                      <a:pt x="78" y="8"/>
                      <a:pt x="78" y="14"/>
                      <a:pt x="77" y="18"/>
                    </a:cubicBezTo>
                    <a:cubicBezTo>
                      <a:pt x="76" y="23"/>
                      <a:pt x="70" y="25"/>
                      <a:pt x="61" y="26"/>
                    </a:cubicBezTo>
                    <a:cubicBezTo>
                      <a:pt x="54" y="27"/>
                      <a:pt x="46" y="28"/>
                      <a:pt x="39" y="27"/>
                    </a:cubicBezTo>
                    <a:close/>
                  </a:path>
                </a:pathLst>
              </a:custGeom>
              <a:solidFill>
                <a:srgbClr val="A5816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" name="Google Shape;155;p61"/>
              <p:cNvSpPr/>
              <p:nvPr/>
            </p:nvSpPr>
            <p:spPr>
              <a:xfrm>
                <a:off x="1540" y="1689"/>
                <a:ext cx="153" cy="52"/>
              </a:xfrm>
              <a:custGeom>
                <a:avLst/>
                <a:gdLst/>
                <a:ahLst/>
                <a:cxnLst/>
                <a:rect l="l" t="t" r="r" b="b"/>
                <a:pathLst>
                  <a:path w="86" h="29" extrusionOk="0">
                    <a:moveTo>
                      <a:pt x="65" y="28"/>
                    </a:moveTo>
                    <a:cubicBezTo>
                      <a:pt x="57" y="28"/>
                      <a:pt x="49" y="28"/>
                      <a:pt x="41" y="28"/>
                    </a:cubicBezTo>
                    <a:cubicBezTo>
                      <a:pt x="28" y="29"/>
                      <a:pt x="17" y="26"/>
                      <a:pt x="8" y="21"/>
                    </a:cubicBezTo>
                    <a:cubicBezTo>
                      <a:pt x="0" y="18"/>
                      <a:pt x="0" y="12"/>
                      <a:pt x="9" y="8"/>
                    </a:cubicBezTo>
                    <a:cubicBezTo>
                      <a:pt x="16" y="4"/>
                      <a:pt x="25" y="2"/>
                      <a:pt x="34" y="1"/>
                    </a:cubicBezTo>
                    <a:cubicBezTo>
                      <a:pt x="44" y="0"/>
                      <a:pt x="54" y="0"/>
                      <a:pt x="64" y="1"/>
                    </a:cubicBezTo>
                    <a:cubicBezTo>
                      <a:pt x="78" y="2"/>
                      <a:pt x="83" y="5"/>
                      <a:pt x="86" y="14"/>
                    </a:cubicBezTo>
                    <a:cubicBezTo>
                      <a:pt x="86" y="14"/>
                      <a:pt x="86" y="14"/>
                      <a:pt x="86" y="14"/>
                    </a:cubicBezTo>
                    <a:cubicBezTo>
                      <a:pt x="82" y="20"/>
                      <a:pt x="76" y="26"/>
                      <a:pt x="65" y="28"/>
                    </a:cubicBezTo>
                    <a:close/>
                  </a:path>
                </a:pathLst>
              </a:custGeom>
              <a:solidFill>
                <a:srgbClr val="D4BFA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" name="Google Shape;156;p61"/>
              <p:cNvSpPr/>
              <p:nvPr/>
            </p:nvSpPr>
            <p:spPr>
              <a:xfrm>
                <a:off x="2385" y="1819"/>
                <a:ext cx="180" cy="50"/>
              </a:xfrm>
              <a:custGeom>
                <a:avLst/>
                <a:gdLst/>
                <a:ahLst/>
                <a:cxnLst/>
                <a:rect l="l" t="t" r="r" b="b"/>
                <a:pathLst>
                  <a:path w="101" h="28" extrusionOk="0">
                    <a:moveTo>
                      <a:pt x="26" y="26"/>
                    </a:moveTo>
                    <a:cubicBezTo>
                      <a:pt x="16" y="25"/>
                      <a:pt x="5" y="28"/>
                      <a:pt x="2" y="21"/>
                    </a:cubicBezTo>
                    <a:cubicBezTo>
                      <a:pt x="0" y="14"/>
                      <a:pt x="12" y="13"/>
                      <a:pt x="19" y="11"/>
                    </a:cubicBezTo>
                    <a:cubicBezTo>
                      <a:pt x="33" y="8"/>
                      <a:pt x="46" y="3"/>
                      <a:pt x="61" y="1"/>
                    </a:cubicBezTo>
                    <a:cubicBezTo>
                      <a:pt x="71" y="0"/>
                      <a:pt x="80" y="0"/>
                      <a:pt x="90" y="3"/>
                    </a:cubicBezTo>
                    <a:cubicBezTo>
                      <a:pt x="101" y="7"/>
                      <a:pt x="101" y="11"/>
                      <a:pt x="90" y="15"/>
                    </a:cubicBezTo>
                    <a:cubicBezTo>
                      <a:pt x="70" y="22"/>
                      <a:pt x="48" y="26"/>
                      <a:pt x="26" y="26"/>
                    </a:cubicBezTo>
                    <a:close/>
                  </a:path>
                </a:pathLst>
              </a:custGeom>
              <a:solidFill>
                <a:srgbClr val="A5816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" name="Google Shape;157;p61"/>
              <p:cNvSpPr/>
              <p:nvPr/>
            </p:nvSpPr>
            <p:spPr>
              <a:xfrm>
                <a:off x="4740" y="1809"/>
                <a:ext cx="159" cy="109"/>
              </a:xfrm>
              <a:custGeom>
                <a:avLst/>
                <a:gdLst/>
                <a:ahLst/>
                <a:cxnLst/>
                <a:rect l="l" t="t" r="r" b="b"/>
                <a:pathLst>
                  <a:path w="90" h="61" extrusionOk="0">
                    <a:moveTo>
                      <a:pt x="89" y="57"/>
                    </a:moveTo>
                    <a:cubicBezTo>
                      <a:pt x="81" y="61"/>
                      <a:pt x="71" y="60"/>
                      <a:pt x="62" y="59"/>
                    </a:cubicBezTo>
                    <a:cubicBezTo>
                      <a:pt x="57" y="59"/>
                      <a:pt x="53" y="57"/>
                      <a:pt x="52" y="54"/>
                    </a:cubicBezTo>
                    <a:cubicBezTo>
                      <a:pt x="50" y="51"/>
                      <a:pt x="52" y="48"/>
                      <a:pt x="57" y="46"/>
                    </a:cubicBezTo>
                    <a:cubicBezTo>
                      <a:pt x="66" y="43"/>
                      <a:pt x="63" y="41"/>
                      <a:pt x="57" y="38"/>
                    </a:cubicBezTo>
                    <a:cubicBezTo>
                      <a:pt x="38" y="27"/>
                      <a:pt x="19" y="15"/>
                      <a:pt x="0" y="4"/>
                    </a:cubicBezTo>
                    <a:cubicBezTo>
                      <a:pt x="3" y="3"/>
                      <a:pt x="4" y="1"/>
                      <a:pt x="8" y="1"/>
                    </a:cubicBezTo>
                    <a:cubicBezTo>
                      <a:pt x="23" y="2"/>
                      <a:pt x="38" y="0"/>
                      <a:pt x="53" y="3"/>
                    </a:cubicBezTo>
                    <a:cubicBezTo>
                      <a:pt x="55" y="4"/>
                      <a:pt x="57" y="5"/>
                      <a:pt x="59" y="6"/>
                    </a:cubicBezTo>
                    <a:cubicBezTo>
                      <a:pt x="63" y="8"/>
                      <a:pt x="69" y="9"/>
                      <a:pt x="67" y="13"/>
                    </a:cubicBezTo>
                    <a:cubicBezTo>
                      <a:pt x="64" y="16"/>
                      <a:pt x="59" y="19"/>
                      <a:pt x="51" y="19"/>
                    </a:cubicBezTo>
                    <a:cubicBezTo>
                      <a:pt x="46" y="19"/>
                      <a:pt x="41" y="19"/>
                      <a:pt x="33" y="19"/>
                    </a:cubicBezTo>
                    <a:cubicBezTo>
                      <a:pt x="48" y="28"/>
                      <a:pt x="60" y="35"/>
                      <a:pt x="72" y="43"/>
                    </a:cubicBezTo>
                    <a:cubicBezTo>
                      <a:pt x="73" y="47"/>
                      <a:pt x="79" y="48"/>
                      <a:pt x="82" y="50"/>
                    </a:cubicBezTo>
                    <a:cubicBezTo>
                      <a:pt x="85" y="52"/>
                      <a:pt x="90" y="53"/>
                      <a:pt x="89" y="57"/>
                    </a:cubicBezTo>
                    <a:close/>
                  </a:path>
                </a:pathLst>
              </a:custGeom>
              <a:solidFill>
                <a:srgbClr val="8562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" name="Google Shape;158;p61"/>
              <p:cNvSpPr/>
              <p:nvPr/>
            </p:nvSpPr>
            <p:spPr>
              <a:xfrm>
                <a:off x="3877" y="1719"/>
                <a:ext cx="179" cy="41"/>
              </a:xfrm>
              <a:custGeom>
                <a:avLst/>
                <a:gdLst/>
                <a:ahLst/>
                <a:cxnLst/>
                <a:rect l="l" t="t" r="r" b="b"/>
                <a:pathLst>
                  <a:path w="101" h="23" extrusionOk="0">
                    <a:moveTo>
                      <a:pt x="72" y="0"/>
                    </a:moveTo>
                    <a:cubicBezTo>
                      <a:pt x="78" y="1"/>
                      <a:pt x="84" y="1"/>
                      <a:pt x="89" y="1"/>
                    </a:cubicBezTo>
                    <a:cubicBezTo>
                      <a:pt x="95" y="2"/>
                      <a:pt x="100" y="4"/>
                      <a:pt x="100" y="8"/>
                    </a:cubicBezTo>
                    <a:cubicBezTo>
                      <a:pt x="101" y="12"/>
                      <a:pt x="95" y="13"/>
                      <a:pt x="90" y="13"/>
                    </a:cubicBezTo>
                    <a:cubicBezTo>
                      <a:pt x="68" y="16"/>
                      <a:pt x="46" y="19"/>
                      <a:pt x="24" y="22"/>
                    </a:cubicBezTo>
                    <a:cubicBezTo>
                      <a:pt x="22" y="22"/>
                      <a:pt x="19" y="22"/>
                      <a:pt x="17" y="22"/>
                    </a:cubicBezTo>
                    <a:cubicBezTo>
                      <a:pt x="10" y="22"/>
                      <a:pt x="2" y="23"/>
                      <a:pt x="1" y="17"/>
                    </a:cubicBezTo>
                    <a:cubicBezTo>
                      <a:pt x="0" y="13"/>
                      <a:pt x="4" y="8"/>
                      <a:pt x="12" y="7"/>
                    </a:cubicBezTo>
                    <a:cubicBezTo>
                      <a:pt x="32" y="5"/>
                      <a:pt x="51" y="0"/>
                      <a:pt x="72" y="0"/>
                    </a:cubicBezTo>
                    <a:close/>
                  </a:path>
                </a:pathLst>
              </a:custGeom>
              <a:solidFill>
                <a:srgbClr val="D4BEB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" name="Google Shape;159;p61"/>
              <p:cNvSpPr/>
              <p:nvPr/>
            </p:nvSpPr>
            <p:spPr>
              <a:xfrm>
                <a:off x="1533" y="1837"/>
                <a:ext cx="135" cy="48"/>
              </a:xfrm>
              <a:custGeom>
                <a:avLst/>
                <a:gdLst/>
                <a:ahLst/>
                <a:cxnLst/>
                <a:rect l="l" t="t" r="r" b="b"/>
                <a:pathLst>
                  <a:path w="76" h="27" extrusionOk="0">
                    <a:moveTo>
                      <a:pt x="4" y="12"/>
                    </a:moveTo>
                    <a:cubicBezTo>
                      <a:pt x="8" y="3"/>
                      <a:pt x="22" y="4"/>
                      <a:pt x="33" y="2"/>
                    </a:cubicBezTo>
                    <a:cubicBezTo>
                      <a:pt x="41" y="1"/>
                      <a:pt x="49" y="0"/>
                      <a:pt x="56" y="2"/>
                    </a:cubicBezTo>
                    <a:cubicBezTo>
                      <a:pt x="73" y="5"/>
                      <a:pt x="76" y="9"/>
                      <a:pt x="73" y="20"/>
                    </a:cubicBezTo>
                    <a:cubicBezTo>
                      <a:pt x="56" y="27"/>
                      <a:pt x="21" y="26"/>
                      <a:pt x="6" y="18"/>
                    </a:cubicBezTo>
                    <a:cubicBezTo>
                      <a:pt x="3" y="16"/>
                      <a:pt x="0" y="14"/>
                      <a:pt x="4" y="12"/>
                    </a:cubicBezTo>
                    <a:close/>
                  </a:path>
                </a:pathLst>
              </a:custGeom>
              <a:solidFill>
                <a:srgbClr val="A884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" name="Google Shape;160;p61"/>
              <p:cNvSpPr/>
              <p:nvPr/>
            </p:nvSpPr>
            <p:spPr>
              <a:xfrm>
                <a:off x="2527" y="1839"/>
                <a:ext cx="141" cy="45"/>
              </a:xfrm>
              <a:custGeom>
                <a:avLst/>
                <a:gdLst/>
                <a:ahLst/>
                <a:cxnLst/>
                <a:rect l="l" t="t" r="r" b="b"/>
                <a:pathLst>
                  <a:path w="79" h="25" extrusionOk="0">
                    <a:moveTo>
                      <a:pt x="12" y="22"/>
                    </a:moveTo>
                    <a:cubicBezTo>
                      <a:pt x="0" y="12"/>
                      <a:pt x="4" y="6"/>
                      <a:pt x="24" y="3"/>
                    </a:cubicBezTo>
                    <a:cubicBezTo>
                      <a:pt x="39" y="1"/>
                      <a:pt x="55" y="0"/>
                      <a:pt x="70" y="6"/>
                    </a:cubicBezTo>
                    <a:cubicBezTo>
                      <a:pt x="73" y="8"/>
                      <a:pt x="79" y="10"/>
                      <a:pt x="78" y="13"/>
                    </a:cubicBezTo>
                    <a:cubicBezTo>
                      <a:pt x="76" y="16"/>
                      <a:pt x="72" y="19"/>
                      <a:pt x="65" y="20"/>
                    </a:cubicBezTo>
                    <a:cubicBezTo>
                      <a:pt x="51" y="21"/>
                      <a:pt x="36" y="22"/>
                      <a:pt x="22" y="23"/>
                    </a:cubicBezTo>
                    <a:cubicBezTo>
                      <a:pt x="17" y="25"/>
                      <a:pt x="14" y="24"/>
                      <a:pt x="12" y="22"/>
                    </a:cubicBezTo>
                    <a:close/>
                  </a:path>
                </a:pathLst>
              </a:custGeom>
              <a:solidFill>
                <a:srgbClr val="BC998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" name="Google Shape;161;p61"/>
              <p:cNvSpPr/>
              <p:nvPr/>
            </p:nvSpPr>
            <p:spPr>
              <a:xfrm>
                <a:off x="2875" y="1807"/>
                <a:ext cx="141" cy="37"/>
              </a:xfrm>
              <a:custGeom>
                <a:avLst/>
                <a:gdLst/>
                <a:ahLst/>
                <a:cxnLst/>
                <a:rect l="l" t="t" r="r" b="b"/>
                <a:pathLst>
                  <a:path w="79" h="21" extrusionOk="0">
                    <a:moveTo>
                      <a:pt x="39" y="20"/>
                    </a:moveTo>
                    <a:cubicBezTo>
                      <a:pt x="27" y="20"/>
                      <a:pt x="17" y="21"/>
                      <a:pt x="8" y="18"/>
                    </a:cubicBezTo>
                    <a:cubicBezTo>
                      <a:pt x="4" y="16"/>
                      <a:pt x="1" y="15"/>
                      <a:pt x="1" y="12"/>
                    </a:cubicBezTo>
                    <a:cubicBezTo>
                      <a:pt x="0" y="9"/>
                      <a:pt x="4" y="7"/>
                      <a:pt x="8" y="6"/>
                    </a:cubicBezTo>
                    <a:cubicBezTo>
                      <a:pt x="16" y="5"/>
                      <a:pt x="25" y="4"/>
                      <a:pt x="33" y="3"/>
                    </a:cubicBezTo>
                    <a:cubicBezTo>
                      <a:pt x="41" y="2"/>
                      <a:pt x="50" y="1"/>
                      <a:pt x="58" y="1"/>
                    </a:cubicBezTo>
                    <a:cubicBezTo>
                      <a:pt x="67" y="0"/>
                      <a:pt x="74" y="2"/>
                      <a:pt x="76" y="7"/>
                    </a:cubicBezTo>
                    <a:cubicBezTo>
                      <a:pt x="79" y="13"/>
                      <a:pt x="72" y="17"/>
                      <a:pt x="64" y="19"/>
                    </a:cubicBezTo>
                    <a:cubicBezTo>
                      <a:pt x="56" y="21"/>
                      <a:pt x="46" y="20"/>
                      <a:pt x="39" y="20"/>
                    </a:cubicBezTo>
                    <a:close/>
                  </a:path>
                </a:pathLst>
              </a:custGeom>
              <a:solidFill>
                <a:srgbClr val="A884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" name="Google Shape;162;p61"/>
              <p:cNvSpPr/>
              <p:nvPr/>
            </p:nvSpPr>
            <p:spPr>
              <a:xfrm>
                <a:off x="1798" y="1702"/>
                <a:ext cx="128" cy="39"/>
              </a:xfrm>
              <a:custGeom>
                <a:avLst/>
                <a:gdLst/>
                <a:ahLst/>
                <a:cxnLst/>
                <a:rect l="l" t="t" r="r" b="b"/>
                <a:pathLst>
                  <a:path w="72" h="22" extrusionOk="0">
                    <a:moveTo>
                      <a:pt x="28" y="21"/>
                    </a:moveTo>
                    <a:cubicBezTo>
                      <a:pt x="23" y="21"/>
                      <a:pt x="20" y="21"/>
                      <a:pt x="17" y="21"/>
                    </a:cubicBezTo>
                    <a:cubicBezTo>
                      <a:pt x="10" y="20"/>
                      <a:pt x="5" y="18"/>
                      <a:pt x="2" y="14"/>
                    </a:cubicBezTo>
                    <a:cubicBezTo>
                      <a:pt x="0" y="9"/>
                      <a:pt x="4" y="7"/>
                      <a:pt x="10" y="4"/>
                    </a:cubicBezTo>
                    <a:cubicBezTo>
                      <a:pt x="20" y="0"/>
                      <a:pt x="31" y="1"/>
                      <a:pt x="42" y="1"/>
                    </a:cubicBezTo>
                    <a:cubicBezTo>
                      <a:pt x="50" y="1"/>
                      <a:pt x="58" y="1"/>
                      <a:pt x="64" y="4"/>
                    </a:cubicBezTo>
                    <a:cubicBezTo>
                      <a:pt x="67" y="6"/>
                      <a:pt x="72" y="8"/>
                      <a:pt x="70" y="12"/>
                    </a:cubicBezTo>
                    <a:cubicBezTo>
                      <a:pt x="67" y="15"/>
                      <a:pt x="64" y="19"/>
                      <a:pt x="57" y="19"/>
                    </a:cubicBezTo>
                    <a:cubicBezTo>
                      <a:pt x="46" y="19"/>
                      <a:pt x="36" y="22"/>
                      <a:pt x="28" y="21"/>
                    </a:cubicBezTo>
                    <a:close/>
                  </a:path>
                </a:pathLst>
              </a:custGeom>
              <a:solidFill>
                <a:srgbClr val="BB977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" name="Google Shape;163;p61"/>
              <p:cNvSpPr/>
              <p:nvPr/>
            </p:nvSpPr>
            <p:spPr>
              <a:xfrm>
                <a:off x="1641" y="1862"/>
                <a:ext cx="134" cy="36"/>
              </a:xfrm>
              <a:custGeom>
                <a:avLst/>
                <a:gdLst/>
                <a:ahLst/>
                <a:cxnLst/>
                <a:rect l="l" t="t" r="r" b="b"/>
                <a:pathLst>
                  <a:path w="75" h="20" extrusionOk="0">
                    <a:moveTo>
                      <a:pt x="15" y="20"/>
                    </a:moveTo>
                    <a:cubicBezTo>
                      <a:pt x="12" y="20"/>
                      <a:pt x="10" y="20"/>
                      <a:pt x="8" y="20"/>
                    </a:cubicBezTo>
                    <a:cubicBezTo>
                      <a:pt x="0" y="17"/>
                      <a:pt x="3" y="13"/>
                      <a:pt x="8" y="10"/>
                    </a:cubicBezTo>
                    <a:cubicBezTo>
                      <a:pt x="11" y="8"/>
                      <a:pt x="16" y="8"/>
                      <a:pt x="19" y="7"/>
                    </a:cubicBezTo>
                    <a:cubicBezTo>
                      <a:pt x="33" y="4"/>
                      <a:pt x="46" y="0"/>
                      <a:pt x="62" y="3"/>
                    </a:cubicBezTo>
                    <a:cubicBezTo>
                      <a:pt x="70" y="5"/>
                      <a:pt x="74" y="8"/>
                      <a:pt x="74" y="13"/>
                    </a:cubicBezTo>
                    <a:cubicBezTo>
                      <a:pt x="75" y="17"/>
                      <a:pt x="72" y="20"/>
                      <a:pt x="64" y="20"/>
                    </a:cubicBezTo>
                    <a:cubicBezTo>
                      <a:pt x="47" y="20"/>
                      <a:pt x="31" y="20"/>
                      <a:pt x="15" y="20"/>
                    </a:cubicBezTo>
                    <a:close/>
                  </a:path>
                </a:pathLst>
              </a:custGeom>
              <a:solidFill>
                <a:srgbClr val="A884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" name="Google Shape;164;p61"/>
              <p:cNvSpPr/>
              <p:nvPr/>
            </p:nvSpPr>
            <p:spPr>
              <a:xfrm>
                <a:off x="2346" y="1873"/>
                <a:ext cx="331" cy="52"/>
              </a:xfrm>
              <a:custGeom>
                <a:avLst/>
                <a:gdLst/>
                <a:ahLst/>
                <a:cxnLst/>
                <a:rect l="l" t="t" r="r" b="b"/>
                <a:pathLst>
                  <a:path w="186" h="29" extrusionOk="0">
                    <a:moveTo>
                      <a:pt x="114" y="3"/>
                    </a:moveTo>
                    <a:cubicBezTo>
                      <a:pt x="117" y="3"/>
                      <a:pt x="120" y="4"/>
                      <a:pt x="124" y="4"/>
                    </a:cubicBezTo>
                    <a:cubicBezTo>
                      <a:pt x="128" y="6"/>
                      <a:pt x="132" y="6"/>
                      <a:pt x="138" y="6"/>
                    </a:cubicBezTo>
                    <a:cubicBezTo>
                      <a:pt x="152" y="5"/>
                      <a:pt x="166" y="6"/>
                      <a:pt x="180" y="6"/>
                    </a:cubicBezTo>
                    <a:cubicBezTo>
                      <a:pt x="183" y="6"/>
                      <a:pt x="185" y="6"/>
                      <a:pt x="186" y="8"/>
                    </a:cubicBezTo>
                    <a:cubicBezTo>
                      <a:pt x="175" y="9"/>
                      <a:pt x="163" y="9"/>
                      <a:pt x="152" y="10"/>
                    </a:cubicBezTo>
                    <a:cubicBezTo>
                      <a:pt x="140" y="10"/>
                      <a:pt x="128" y="9"/>
                      <a:pt x="116" y="7"/>
                    </a:cubicBezTo>
                    <a:cubicBezTo>
                      <a:pt x="100" y="4"/>
                      <a:pt x="83" y="4"/>
                      <a:pt x="67" y="8"/>
                    </a:cubicBezTo>
                    <a:cubicBezTo>
                      <a:pt x="50" y="14"/>
                      <a:pt x="32" y="18"/>
                      <a:pt x="22" y="29"/>
                    </a:cubicBezTo>
                    <a:cubicBezTo>
                      <a:pt x="14" y="25"/>
                      <a:pt x="7" y="21"/>
                      <a:pt x="0" y="16"/>
                    </a:cubicBezTo>
                    <a:cubicBezTo>
                      <a:pt x="6" y="12"/>
                      <a:pt x="17" y="16"/>
                      <a:pt x="23" y="12"/>
                    </a:cubicBezTo>
                    <a:cubicBezTo>
                      <a:pt x="25" y="11"/>
                      <a:pt x="29" y="10"/>
                      <a:pt x="32" y="11"/>
                    </a:cubicBezTo>
                    <a:cubicBezTo>
                      <a:pt x="36" y="11"/>
                      <a:pt x="39" y="11"/>
                      <a:pt x="41" y="10"/>
                    </a:cubicBezTo>
                    <a:cubicBezTo>
                      <a:pt x="61" y="3"/>
                      <a:pt x="81" y="0"/>
                      <a:pt x="104" y="3"/>
                    </a:cubicBezTo>
                    <a:cubicBezTo>
                      <a:pt x="107" y="3"/>
                      <a:pt x="111" y="3"/>
                      <a:pt x="114" y="3"/>
                    </a:cubicBezTo>
                    <a:close/>
                  </a:path>
                </a:pathLst>
              </a:custGeom>
              <a:solidFill>
                <a:srgbClr val="78543C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" name="Google Shape;165;p61"/>
              <p:cNvSpPr/>
              <p:nvPr/>
            </p:nvSpPr>
            <p:spPr>
              <a:xfrm>
                <a:off x="1711" y="1827"/>
                <a:ext cx="117" cy="37"/>
              </a:xfrm>
              <a:custGeom>
                <a:avLst/>
                <a:gdLst/>
                <a:ahLst/>
                <a:cxnLst/>
                <a:rect l="l" t="t" r="r" b="b"/>
                <a:pathLst>
                  <a:path w="66" h="21" extrusionOk="0">
                    <a:moveTo>
                      <a:pt x="37" y="1"/>
                    </a:moveTo>
                    <a:cubicBezTo>
                      <a:pt x="44" y="1"/>
                      <a:pt x="51" y="1"/>
                      <a:pt x="58" y="3"/>
                    </a:cubicBezTo>
                    <a:cubicBezTo>
                      <a:pt x="66" y="6"/>
                      <a:pt x="66" y="13"/>
                      <a:pt x="58" y="16"/>
                    </a:cubicBezTo>
                    <a:cubicBezTo>
                      <a:pt x="44" y="21"/>
                      <a:pt x="17" y="20"/>
                      <a:pt x="5" y="13"/>
                    </a:cubicBezTo>
                    <a:cubicBezTo>
                      <a:pt x="0" y="10"/>
                      <a:pt x="1" y="7"/>
                      <a:pt x="8" y="5"/>
                    </a:cubicBezTo>
                    <a:cubicBezTo>
                      <a:pt x="17" y="2"/>
                      <a:pt x="27" y="0"/>
                      <a:pt x="37" y="1"/>
                    </a:cubicBezTo>
                    <a:close/>
                  </a:path>
                </a:pathLst>
              </a:custGeom>
              <a:solidFill>
                <a:srgbClr val="A8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" name="Google Shape;166;p61"/>
              <p:cNvSpPr/>
              <p:nvPr/>
            </p:nvSpPr>
            <p:spPr>
              <a:xfrm>
                <a:off x="2158" y="1785"/>
                <a:ext cx="116" cy="33"/>
              </a:xfrm>
              <a:custGeom>
                <a:avLst/>
                <a:gdLst/>
                <a:ahLst/>
                <a:cxnLst/>
                <a:rect l="l" t="t" r="r" b="b"/>
                <a:pathLst>
                  <a:path w="65" h="18" extrusionOk="0">
                    <a:moveTo>
                      <a:pt x="24" y="0"/>
                    </a:moveTo>
                    <a:cubicBezTo>
                      <a:pt x="32" y="2"/>
                      <a:pt x="42" y="3"/>
                      <a:pt x="53" y="2"/>
                    </a:cubicBezTo>
                    <a:cubicBezTo>
                      <a:pt x="58" y="1"/>
                      <a:pt x="63" y="4"/>
                      <a:pt x="64" y="7"/>
                    </a:cubicBezTo>
                    <a:cubicBezTo>
                      <a:pt x="65" y="10"/>
                      <a:pt x="61" y="12"/>
                      <a:pt x="57" y="13"/>
                    </a:cubicBezTo>
                    <a:cubicBezTo>
                      <a:pt x="44" y="16"/>
                      <a:pt x="30" y="18"/>
                      <a:pt x="15" y="17"/>
                    </a:cubicBezTo>
                    <a:cubicBezTo>
                      <a:pt x="5" y="17"/>
                      <a:pt x="0" y="14"/>
                      <a:pt x="1" y="8"/>
                    </a:cubicBezTo>
                    <a:cubicBezTo>
                      <a:pt x="1" y="4"/>
                      <a:pt x="10" y="2"/>
                      <a:pt x="16" y="0"/>
                    </a:cubicBezTo>
                    <a:cubicBezTo>
                      <a:pt x="18" y="0"/>
                      <a:pt x="19" y="0"/>
                      <a:pt x="24" y="0"/>
                    </a:cubicBezTo>
                    <a:close/>
                  </a:path>
                </a:pathLst>
              </a:custGeom>
              <a:solidFill>
                <a:srgbClr val="BD998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" name="Google Shape;167;p61"/>
              <p:cNvSpPr/>
              <p:nvPr/>
            </p:nvSpPr>
            <p:spPr>
              <a:xfrm>
                <a:off x="3476" y="1814"/>
                <a:ext cx="104" cy="52"/>
              </a:xfrm>
              <a:custGeom>
                <a:avLst/>
                <a:gdLst/>
                <a:ahLst/>
                <a:cxnLst/>
                <a:rect l="l" t="t" r="r" b="b"/>
                <a:pathLst>
                  <a:path w="59" h="29" extrusionOk="0">
                    <a:moveTo>
                      <a:pt x="58" y="7"/>
                    </a:moveTo>
                    <a:cubicBezTo>
                      <a:pt x="53" y="9"/>
                      <a:pt x="59" y="12"/>
                      <a:pt x="58" y="16"/>
                    </a:cubicBezTo>
                    <a:cubicBezTo>
                      <a:pt x="56" y="21"/>
                      <a:pt x="49" y="24"/>
                      <a:pt x="46" y="29"/>
                    </a:cubicBezTo>
                    <a:cubicBezTo>
                      <a:pt x="31" y="22"/>
                      <a:pt x="19" y="12"/>
                      <a:pt x="3" y="6"/>
                    </a:cubicBezTo>
                    <a:cubicBezTo>
                      <a:pt x="1" y="5"/>
                      <a:pt x="0" y="4"/>
                      <a:pt x="3" y="3"/>
                    </a:cubicBezTo>
                    <a:cubicBezTo>
                      <a:pt x="10" y="0"/>
                      <a:pt x="51" y="3"/>
                      <a:pt x="57" y="6"/>
                    </a:cubicBezTo>
                    <a:cubicBezTo>
                      <a:pt x="58" y="6"/>
                      <a:pt x="58" y="6"/>
                      <a:pt x="58" y="7"/>
                    </a:cubicBezTo>
                    <a:close/>
                  </a:path>
                </a:pathLst>
              </a:custGeom>
              <a:solidFill>
                <a:srgbClr val="8562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" name="Google Shape;168;p61"/>
              <p:cNvSpPr/>
              <p:nvPr/>
            </p:nvSpPr>
            <p:spPr>
              <a:xfrm>
                <a:off x="3380" y="1780"/>
                <a:ext cx="138" cy="43"/>
              </a:xfrm>
              <a:custGeom>
                <a:avLst/>
                <a:gdLst/>
                <a:ahLst/>
                <a:cxnLst/>
                <a:rect l="l" t="t" r="r" b="b"/>
                <a:pathLst>
                  <a:path w="78" h="24" extrusionOk="0">
                    <a:moveTo>
                      <a:pt x="9" y="3"/>
                    </a:moveTo>
                    <a:cubicBezTo>
                      <a:pt x="10" y="2"/>
                      <a:pt x="12" y="1"/>
                      <a:pt x="14" y="0"/>
                    </a:cubicBezTo>
                    <a:cubicBezTo>
                      <a:pt x="24" y="2"/>
                      <a:pt x="36" y="3"/>
                      <a:pt x="34" y="12"/>
                    </a:cubicBezTo>
                    <a:cubicBezTo>
                      <a:pt x="34" y="13"/>
                      <a:pt x="36" y="14"/>
                      <a:pt x="39" y="14"/>
                    </a:cubicBezTo>
                    <a:cubicBezTo>
                      <a:pt x="43" y="14"/>
                      <a:pt x="47" y="12"/>
                      <a:pt x="47" y="10"/>
                    </a:cubicBezTo>
                    <a:cubicBezTo>
                      <a:pt x="46" y="3"/>
                      <a:pt x="60" y="5"/>
                      <a:pt x="66" y="1"/>
                    </a:cubicBezTo>
                    <a:cubicBezTo>
                      <a:pt x="68" y="0"/>
                      <a:pt x="72" y="3"/>
                      <a:pt x="74" y="5"/>
                    </a:cubicBezTo>
                    <a:cubicBezTo>
                      <a:pt x="78" y="7"/>
                      <a:pt x="75" y="9"/>
                      <a:pt x="73" y="12"/>
                    </a:cubicBezTo>
                    <a:cubicBezTo>
                      <a:pt x="69" y="14"/>
                      <a:pt x="65" y="16"/>
                      <a:pt x="60" y="15"/>
                    </a:cubicBezTo>
                    <a:cubicBezTo>
                      <a:pt x="55" y="15"/>
                      <a:pt x="50" y="13"/>
                      <a:pt x="47" y="16"/>
                    </a:cubicBezTo>
                    <a:cubicBezTo>
                      <a:pt x="43" y="19"/>
                      <a:pt x="53" y="20"/>
                      <a:pt x="52" y="23"/>
                    </a:cubicBezTo>
                    <a:cubicBezTo>
                      <a:pt x="44" y="21"/>
                      <a:pt x="36" y="21"/>
                      <a:pt x="28" y="24"/>
                    </a:cubicBezTo>
                    <a:cubicBezTo>
                      <a:pt x="27" y="22"/>
                      <a:pt x="29" y="22"/>
                      <a:pt x="30" y="21"/>
                    </a:cubicBezTo>
                    <a:cubicBezTo>
                      <a:pt x="32" y="19"/>
                      <a:pt x="37" y="18"/>
                      <a:pt x="33" y="16"/>
                    </a:cubicBezTo>
                    <a:cubicBezTo>
                      <a:pt x="30" y="13"/>
                      <a:pt x="28" y="16"/>
                      <a:pt x="25" y="16"/>
                    </a:cubicBezTo>
                    <a:cubicBezTo>
                      <a:pt x="16" y="19"/>
                      <a:pt x="10" y="17"/>
                      <a:pt x="5" y="12"/>
                    </a:cubicBezTo>
                    <a:cubicBezTo>
                      <a:pt x="0" y="8"/>
                      <a:pt x="2" y="5"/>
                      <a:pt x="9" y="3"/>
                    </a:cubicBezTo>
                    <a:close/>
                  </a:path>
                </a:pathLst>
              </a:custGeom>
              <a:solidFill>
                <a:srgbClr val="B18D7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" name="Google Shape;169;p61"/>
              <p:cNvSpPr/>
              <p:nvPr/>
            </p:nvSpPr>
            <p:spPr>
              <a:xfrm>
                <a:off x="4239" y="1677"/>
                <a:ext cx="115" cy="33"/>
              </a:xfrm>
              <a:custGeom>
                <a:avLst/>
                <a:gdLst/>
                <a:ahLst/>
                <a:cxnLst/>
                <a:rect l="l" t="t" r="r" b="b"/>
                <a:pathLst>
                  <a:path w="65" h="19" extrusionOk="0">
                    <a:moveTo>
                      <a:pt x="29" y="0"/>
                    </a:moveTo>
                    <a:cubicBezTo>
                      <a:pt x="39" y="0"/>
                      <a:pt x="48" y="0"/>
                      <a:pt x="57" y="2"/>
                    </a:cubicBezTo>
                    <a:cubicBezTo>
                      <a:pt x="60" y="2"/>
                      <a:pt x="64" y="3"/>
                      <a:pt x="64" y="5"/>
                    </a:cubicBezTo>
                    <a:cubicBezTo>
                      <a:pt x="65" y="8"/>
                      <a:pt x="62" y="9"/>
                      <a:pt x="58" y="9"/>
                    </a:cubicBezTo>
                    <a:cubicBezTo>
                      <a:pt x="46" y="12"/>
                      <a:pt x="34" y="16"/>
                      <a:pt x="21" y="17"/>
                    </a:cubicBezTo>
                    <a:cubicBezTo>
                      <a:pt x="14" y="17"/>
                      <a:pt x="6" y="19"/>
                      <a:pt x="3" y="14"/>
                    </a:cubicBezTo>
                    <a:cubicBezTo>
                      <a:pt x="0" y="9"/>
                      <a:pt x="5" y="5"/>
                      <a:pt x="12" y="3"/>
                    </a:cubicBezTo>
                    <a:cubicBezTo>
                      <a:pt x="16" y="0"/>
                      <a:pt x="23" y="1"/>
                      <a:pt x="29" y="0"/>
                    </a:cubicBezTo>
                    <a:close/>
                  </a:path>
                </a:pathLst>
              </a:custGeom>
              <a:solidFill>
                <a:srgbClr val="D7C0A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" name="Google Shape;170;p61"/>
              <p:cNvSpPr/>
              <p:nvPr/>
            </p:nvSpPr>
            <p:spPr>
              <a:xfrm>
                <a:off x="3829" y="1687"/>
                <a:ext cx="99" cy="31"/>
              </a:xfrm>
              <a:custGeom>
                <a:avLst/>
                <a:gdLst/>
                <a:ahLst/>
                <a:cxnLst/>
                <a:rect l="l" t="t" r="r" b="b"/>
                <a:pathLst>
                  <a:path w="56" h="17" extrusionOk="0">
                    <a:moveTo>
                      <a:pt x="24" y="16"/>
                    </a:moveTo>
                    <a:cubicBezTo>
                      <a:pt x="18" y="16"/>
                      <a:pt x="13" y="16"/>
                      <a:pt x="8" y="15"/>
                    </a:cubicBezTo>
                    <a:cubicBezTo>
                      <a:pt x="2" y="14"/>
                      <a:pt x="0" y="12"/>
                      <a:pt x="0" y="9"/>
                    </a:cubicBezTo>
                    <a:cubicBezTo>
                      <a:pt x="0" y="6"/>
                      <a:pt x="1" y="4"/>
                      <a:pt x="7" y="3"/>
                    </a:cubicBezTo>
                    <a:cubicBezTo>
                      <a:pt x="22" y="0"/>
                      <a:pt x="37" y="1"/>
                      <a:pt x="52" y="3"/>
                    </a:cubicBezTo>
                    <a:cubicBezTo>
                      <a:pt x="56" y="3"/>
                      <a:pt x="56" y="6"/>
                      <a:pt x="56" y="8"/>
                    </a:cubicBezTo>
                    <a:cubicBezTo>
                      <a:pt x="55" y="10"/>
                      <a:pt x="55" y="13"/>
                      <a:pt x="51" y="13"/>
                    </a:cubicBezTo>
                    <a:cubicBezTo>
                      <a:pt x="41" y="14"/>
                      <a:pt x="33" y="17"/>
                      <a:pt x="24" y="16"/>
                    </a:cubicBezTo>
                    <a:close/>
                  </a:path>
                </a:pathLst>
              </a:custGeom>
              <a:solidFill>
                <a:srgbClr val="BB997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" name="Google Shape;171;p61"/>
              <p:cNvSpPr/>
              <p:nvPr/>
            </p:nvSpPr>
            <p:spPr>
              <a:xfrm>
                <a:off x="2066" y="1760"/>
                <a:ext cx="87" cy="45"/>
              </a:xfrm>
              <a:custGeom>
                <a:avLst/>
                <a:gdLst/>
                <a:ahLst/>
                <a:cxnLst/>
                <a:rect l="l" t="t" r="r" b="b"/>
                <a:pathLst>
                  <a:path w="49" h="25" extrusionOk="0">
                    <a:moveTo>
                      <a:pt x="18" y="2"/>
                    </a:moveTo>
                    <a:cubicBezTo>
                      <a:pt x="19" y="1"/>
                      <a:pt x="19" y="1"/>
                      <a:pt x="20" y="0"/>
                    </a:cubicBezTo>
                    <a:cubicBezTo>
                      <a:pt x="27" y="3"/>
                      <a:pt x="32" y="6"/>
                      <a:pt x="40" y="8"/>
                    </a:cubicBezTo>
                    <a:cubicBezTo>
                      <a:pt x="47" y="9"/>
                      <a:pt x="49" y="14"/>
                      <a:pt x="48" y="17"/>
                    </a:cubicBezTo>
                    <a:cubicBezTo>
                      <a:pt x="45" y="21"/>
                      <a:pt x="37" y="23"/>
                      <a:pt x="30" y="24"/>
                    </a:cubicBezTo>
                    <a:cubicBezTo>
                      <a:pt x="22" y="25"/>
                      <a:pt x="15" y="23"/>
                      <a:pt x="8" y="22"/>
                    </a:cubicBezTo>
                    <a:cubicBezTo>
                      <a:pt x="4" y="21"/>
                      <a:pt x="0" y="19"/>
                      <a:pt x="1" y="16"/>
                    </a:cubicBezTo>
                    <a:cubicBezTo>
                      <a:pt x="2" y="12"/>
                      <a:pt x="6" y="9"/>
                      <a:pt x="13" y="7"/>
                    </a:cubicBezTo>
                    <a:cubicBezTo>
                      <a:pt x="18" y="6"/>
                      <a:pt x="26" y="6"/>
                      <a:pt x="18" y="2"/>
                    </a:cubicBezTo>
                    <a:close/>
                  </a:path>
                </a:pathLst>
              </a:custGeom>
              <a:solidFill>
                <a:srgbClr val="A884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" name="Google Shape;172;p61"/>
              <p:cNvSpPr/>
              <p:nvPr/>
            </p:nvSpPr>
            <p:spPr>
              <a:xfrm>
                <a:off x="4106" y="1710"/>
                <a:ext cx="94" cy="27"/>
              </a:xfrm>
              <a:custGeom>
                <a:avLst/>
                <a:gdLst/>
                <a:ahLst/>
                <a:cxnLst/>
                <a:rect l="l" t="t" r="r" b="b"/>
                <a:pathLst>
                  <a:path w="53" h="15" extrusionOk="0">
                    <a:moveTo>
                      <a:pt x="25" y="15"/>
                    </a:moveTo>
                    <a:cubicBezTo>
                      <a:pt x="19" y="14"/>
                      <a:pt x="14" y="15"/>
                      <a:pt x="9" y="14"/>
                    </a:cubicBezTo>
                    <a:cubicBezTo>
                      <a:pt x="5" y="13"/>
                      <a:pt x="0" y="12"/>
                      <a:pt x="0" y="8"/>
                    </a:cubicBezTo>
                    <a:cubicBezTo>
                      <a:pt x="0" y="5"/>
                      <a:pt x="4" y="3"/>
                      <a:pt x="9" y="2"/>
                    </a:cubicBezTo>
                    <a:cubicBezTo>
                      <a:pt x="19" y="1"/>
                      <a:pt x="29" y="1"/>
                      <a:pt x="39" y="0"/>
                    </a:cubicBezTo>
                    <a:cubicBezTo>
                      <a:pt x="46" y="0"/>
                      <a:pt x="52" y="3"/>
                      <a:pt x="53" y="7"/>
                    </a:cubicBezTo>
                    <a:cubicBezTo>
                      <a:pt x="53" y="12"/>
                      <a:pt x="46" y="13"/>
                      <a:pt x="40" y="14"/>
                    </a:cubicBezTo>
                    <a:cubicBezTo>
                      <a:pt x="35" y="15"/>
                      <a:pt x="30" y="14"/>
                      <a:pt x="25" y="14"/>
                    </a:cubicBezTo>
                    <a:cubicBezTo>
                      <a:pt x="25" y="14"/>
                      <a:pt x="25" y="14"/>
                      <a:pt x="25" y="15"/>
                    </a:cubicBezTo>
                    <a:close/>
                  </a:path>
                </a:pathLst>
              </a:custGeom>
              <a:solidFill>
                <a:srgbClr val="A884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" name="Google Shape;173;p61"/>
              <p:cNvSpPr/>
              <p:nvPr/>
            </p:nvSpPr>
            <p:spPr>
              <a:xfrm>
                <a:off x="1505" y="1852"/>
                <a:ext cx="170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6" h="26" extrusionOk="0">
                    <a:moveTo>
                      <a:pt x="96" y="13"/>
                    </a:moveTo>
                    <a:cubicBezTo>
                      <a:pt x="92" y="17"/>
                      <a:pt x="76" y="18"/>
                      <a:pt x="85" y="26"/>
                    </a:cubicBezTo>
                    <a:cubicBezTo>
                      <a:pt x="71" y="24"/>
                      <a:pt x="57" y="23"/>
                      <a:pt x="46" y="18"/>
                    </a:cubicBezTo>
                    <a:cubicBezTo>
                      <a:pt x="36" y="15"/>
                      <a:pt x="26" y="13"/>
                      <a:pt x="15" y="12"/>
                    </a:cubicBezTo>
                    <a:cubicBezTo>
                      <a:pt x="14" y="11"/>
                      <a:pt x="13" y="10"/>
                      <a:pt x="11" y="9"/>
                    </a:cubicBezTo>
                    <a:cubicBezTo>
                      <a:pt x="8" y="7"/>
                      <a:pt x="0" y="7"/>
                      <a:pt x="6" y="3"/>
                    </a:cubicBezTo>
                    <a:cubicBezTo>
                      <a:pt x="11" y="0"/>
                      <a:pt x="16" y="0"/>
                      <a:pt x="20" y="4"/>
                    </a:cubicBezTo>
                    <a:cubicBezTo>
                      <a:pt x="21" y="11"/>
                      <a:pt x="31" y="12"/>
                      <a:pt x="39" y="13"/>
                    </a:cubicBezTo>
                    <a:cubicBezTo>
                      <a:pt x="56" y="16"/>
                      <a:pt x="73" y="14"/>
                      <a:pt x="89" y="12"/>
                    </a:cubicBezTo>
                    <a:cubicBezTo>
                      <a:pt x="92" y="12"/>
                      <a:pt x="94" y="13"/>
                      <a:pt x="96" y="13"/>
                    </a:cubicBezTo>
                    <a:close/>
                  </a:path>
                </a:pathLst>
              </a:custGeom>
              <a:solidFill>
                <a:srgbClr val="95715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" name="Google Shape;174;p61"/>
              <p:cNvSpPr/>
              <p:nvPr/>
            </p:nvSpPr>
            <p:spPr>
              <a:xfrm>
                <a:off x="2336" y="1869"/>
                <a:ext cx="85" cy="27"/>
              </a:xfrm>
              <a:custGeom>
                <a:avLst/>
                <a:gdLst/>
                <a:ahLst/>
                <a:cxnLst/>
                <a:rect l="l" t="t" r="r" b="b"/>
                <a:pathLst>
                  <a:path w="48" h="15" extrusionOk="0">
                    <a:moveTo>
                      <a:pt x="38" y="13"/>
                    </a:moveTo>
                    <a:cubicBezTo>
                      <a:pt x="36" y="14"/>
                      <a:pt x="32" y="14"/>
                      <a:pt x="29" y="14"/>
                    </a:cubicBezTo>
                    <a:cubicBezTo>
                      <a:pt x="22" y="15"/>
                      <a:pt x="16" y="14"/>
                      <a:pt x="10" y="13"/>
                    </a:cubicBezTo>
                    <a:cubicBezTo>
                      <a:pt x="5" y="12"/>
                      <a:pt x="0" y="10"/>
                      <a:pt x="1" y="7"/>
                    </a:cubicBezTo>
                    <a:cubicBezTo>
                      <a:pt x="1" y="4"/>
                      <a:pt x="5" y="1"/>
                      <a:pt x="10" y="1"/>
                    </a:cubicBezTo>
                    <a:cubicBezTo>
                      <a:pt x="17" y="0"/>
                      <a:pt x="25" y="0"/>
                      <a:pt x="32" y="1"/>
                    </a:cubicBezTo>
                    <a:cubicBezTo>
                      <a:pt x="47" y="3"/>
                      <a:pt x="48" y="6"/>
                      <a:pt x="38" y="13"/>
                    </a:cubicBezTo>
                    <a:close/>
                  </a:path>
                </a:pathLst>
              </a:custGeom>
              <a:solidFill>
                <a:srgbClr val="A5816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" name="Google Shape;175;p61"/>
              <p:cNvSpPr/>
              <p:nvPr/>
            </p:nvSpPr>
            <p:spPr>
              <a:xfrm>
                <a:off x="3605" y="1825"/>
                <a:ext cx="92" cy="28"/>
              </a:xfrm>
              <a:custGeom>
                <a:avLst/>
                <a:gdLst/>
                <a:ahLst/>
                <a:cxnLst/>
                <a:rect l="l" t="t" r="r" b="b"/>
                <a:pathLst>
                  <a:path w="52" h="16" extrusionOk="0">
                    <a:moveTo>
                      <a:pt x="52" y="4"/>
                    </a:moveTo>
                    <a:cubicBezTo>
                      <a:pt x="51" y="5"/>
                      <a:pt x="50" y="6"/>
                      <a:pt x="50" y="7"/>
                    </a:cubicBezTo>
                    <a:cubicBezTo>
                      <a:pt x="39" y="13"/>
                      <a:pt x="27" y="16"/>
                      <a:pt x="13" y="14"/>
                    </a:cubicBezTo>
                    <a:cubicBezTo>
                      <a:pt x="8" y="14"/>
                      <a:pt x="4" y="13"/>
                      <a:pt x="2" y="10"/>
                    </a:cubicBezTo>
                    <a:cubicBezTo>
                      <a:pt x="0" y="4"/>
                      <a:pt x="4" y="1"/>
                      <a:pt x="16" y="2"/>
                    </a:cubicBezTo>
                    <a:cubicBezTo>
                      <a:pt x="21" y="2"/>
                      <a:pt x="27" y="2"/>
                      <a:pt x="33" y="1"/>
                    </a:cubicBezTo>
                    <a:cubicBezTo>
                      <a:pt x="40" y="0"/>
                      <a:pt x="48" y="0"/>
                      <a:pt x="52" y="4"/>
                    </a:cubicBezTo>
                    <a:close/>
                  </a:path>
                </a:pathLst>
              </a:custGeom>
              <a:solidFill>
                <a:srgbClr val="BA977D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" name="Google Shape;176;p61"/>
              <p:cNvSpPr/>
              <p:nvPr/>
            </p:nvSpPr>
            <p:spPr>
              <a:xfrm>
                <a:off x="4697" y="1760"/>
                <a:ext cx="57" cy="40"/>
              </a:xfrm>
              <a:custGeom>
                <a:avLst/>
                <a:gdLst/>
                <a:ahLst/>
                <a:cxnLst/>
                <a:rect l="l" t="t" r="r" b="b"/>
                <a:pathLst>
                  <a:path w="32" h="22" extrusionOk="0">
                    <a:moveTo>
                      <a:pt x="32" y="7"/>
                    </a:moveTo>
                    <a:cubicBezTo>
                      <a:pt x="32" y="11"/>
                      <a:pt x="32" y="15"/>
                      <a:pt x="32" y="18"/>
                    </a:cubicBezTo>
                    <a:cubicBezTo>
                      <a:pt x="23" y="22"/>
                      <a:pt x="14" y="22"/>
                      <a:pt x="5" y="18"/>
                    </a:cubicBezTo>
                    <a:cubicBezTo>
                      <a:pt x="2" y="17"/>
                      <a:pt x="0" y="16"/>
                      <a:pt x="0" y="14"/>
                    </a:cubicBezTo>
                    <a:cubicBezTo>
                      <a:pt x="1" y="8"/>
                      <a:pt x="8" y="5"/>
                      <a:pt x="14" y="3"/>
                    </a:cubicBezTo>
                    <a:cubicBezTo>
                      <a:pt x="22" y="0"/>
                      <a:pt x="28" y="2"/>
                      <a:pt x="32" y="7"/>
                    </a:cubicBezTo>
                    <a:close/>
                  </a:path>
                </a:pathLst>
              </a:custGeom>
              <a:solidFill>
                <a:srgbClr val="BC988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177;p61"/>
              <p:cNvSpPr/>
              <p:nvPr/>
            </p:nvSpPr>
            <p:spPr>
              <a:xfrm>
                <a:off x="3184" y="1755"/>
                <a:ext cx="71" cy="22"/>
              </a:xfrm>
              <a:custGeom>
                <a:avLst/>
                <a:gdLst/>
                <a:ahLst/>
                <a:cxnLst/>
                <a:rect l="l" t="t" r="r" b="b"/>
                <a:pathLst>
                  <a:path w="40" h="12" extrusionOk="0">
                    <a:moveTo>
                      <a:pt x="13" y="12"/>
                    </a:moveTo>
                    <a:cubicBezTo>
                      <a:pt x="8" y="11"/>
                      <a:pt x="3" y="10"/>
                      <a:pt x="2" y="7"/>
                    </a:cubicBezTo>
                    <a:cubicBezTo>
                      <a:pt x="0" y="3"/>
                      <a:pt x="5" y="2"/>
                      <a:pt x="10" y="1"/>
                    </a:cubicBezTo>
                    <a:cubicBezTo>
                      <a:pt x="16" y="0"/>
                      <a:pt x="23" y="1"/>
                      <a:pt x="30" y="0"/>
                    </a:cubicBezTo>
                    <a:cubicBezTo>
                      <a:pt x="34" y="0"/>
                      <a:pt x="39" y="0"/>
                      <a:pt x="39" y="4"/>
                    </a:cubicBezTo>
                    <a:cubicBezTo>
                      <a:pt x="40" y="7"/>
                      <a:pt x="36" y="9"/>
                      <a:pt x="31" y="10"/>
                    </a:cubicBezTo>
                    <a:cubicBezTo>
                      <a:pt x="25" y="11"/>
                      <a:pt x="18" y="10"/>
                      <a:pt x="13" y="12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178;p61"/>
              <p:cNvSpPr/>
              <p:nvPr/>
            </p:nvSpPr>
            <p:spPr>
              <a:xfrm>
                <a:off x="3349" y="1728"/>
                <a:ext cx="52" cy="24"/>
              </a:xfrm>
              <a:custGeom>
                <a:avLst/>
                <a:gdLst/>
                <a:ahLst/>
                <a:cxnLst/>
                <a:rect l="l" t="t" r="r" b="b"/>
                <a:pathLst>
                  <a:path w="29" h="13" extrusionOk="0">
                    <a:moveTo>
                      <a:pt x="13" y="12"/>
                    </a:moveTo>
                    <a:cubicBezTo>
                      <a:pt x="5" y="13"/>
                      <a:pt x="0" y="10"/>
                      <a:pt x="0" y="6"/>
                    </a:cubicBezTo>
                    <a:cubicBezTo>
                      <a:pt x="1" y="1"/>
                      <a:pt x="10" y="1"/>
                      <a:pt x="18" y="0"/>
                    </a:cubicBezTo>
                    <a:cubicBezTo>
                      <a:pt x="24" y="0"/>
                      <a:pt x="29" y="1"/>
                      <a:pt x="28" y="5"/>
                    </a:cubicBezTo>
                    <a:cubicBezTo>
                      <a:pt x="28" y="11"/>
                      <a:pt x="20" y="11"/>
                      <a:pt x="13" y="12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" name="Google Shape;179;p61"/>
              <p:cNvSpPr/>
              <p:nvPr/>
            </p:nvSpPr>
            <p:spPr>
              <a:xfrm>
                <a:off x="2685" y="1802"/>
                <a:ext cx="55" cy="19"/>
              </a:xfrm>
              <a:custGeom>
                <a:avLst/>
                <a:gdLst/>
                <a:ahLst/>
                <a:cxnLst/>
                <a:rect l="l" t="t" r="r" b="b"/>
                <a:pathLst>
                  <a:path w="31" h="11" extrusionOk="0">
                    <a:moveTo>
                      <a:pt x="14" y="11"/>
                    </a:moveTo>
                    <a:cubicBezTo>
                      <a:pt x="8" y="11"/>
                      <a:pt x="0" y="11"/>
                      <a:pt x="1" y="6"/>
                    </a:cubicBezTo>
                    <a:cubicBezTo>
                      <a:pt x="2" y="0"/>
                      <a:pt x="12" y="1"/>
                      <a:pt x="19" y="1"/>
                    </a:cubicBezTo>
                    <a:cubicBezTo>
                      <a:pt x="25" y="0"/>
                      <a:pt x="31" y="2"/>
                      <a:pt x="30" y="6"/>
                    </a:cubicBezTo>
                    <a:cubicBezTo>
                      <a:pt x="29" y="11"/>
                      <a:pt x="21" y="11"/>
                      <a:pt x="14" y="11"/>
                    </a:cubicBezTo>
                    <a:close/>
                  </a:path>
                </a:pathLst>
              </a:custGeom>
              <a:solidFill>
                <a:srgbClr val="BC988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" name="Google Shape;180;p61"/>
              <p:cNvSpPr/>
              <p:nvPr/>
            </p:nvSpPr>
            <p:spPr>
              <a:xfrm>
                <a:off x="2121" y="1748"/>
                <a:ext cx="41" cy="18"/>
              </a:xfrm>
              <a:custGeom>
                <a:avLst/>
                <a:gdLst/>
                <a:ahLst/>
                <a:cxnLst/>
                <a:rect l="l" t="t" r="r" b="b"/>
                <a:pathLst>
                  <a:path w="23" h="10" extrusionOk="0">
                    <a:moveTo>
                      <a:pt x="14" y="10"/>
                    </a:moveTo>
                    <a:cubicBezTo>
                      <a:pt x="7" y="10"/>
                      <a:pt x="0" y="10"/>
                      <a:pt x="0" y="7"/>
                    </a:cubicBezTo>
                    <a:cubicBezTo>
                      <a:pt x="0" y="2"/>
                      <a:pt x="7" y="0"/>
                      <a:pt x="14" y="0"/>
                    </a:cubicBezTo>
                    <a:cubicBezTo>
                      <a:pt x="19" y="0"/>
                      <a:pt x="23" y="1"/>
                      <a:pt x="23" y="5"/>
                    </a:cubicBezTo>
                    <a:cubicBezTo>
                      <a:pt x="23" y="9"/>
                      <a:pt x="18" y="10"/>
                      <a:pt x="14" y="10"/>
                    </a:cubicBezTo>
                    <a:close/>
                  </a:path>
                </a:pathLst>
              </a:custGeom>
              <a:solidFill>
                <a:srgbClr val="A884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" name="Google Shape;181;p61"/>
              <p:cNvSpPr/>
              <p:nvPr/>
            </p:nvSpPr>
            <p:spPr>
              <a:xfrm>
                <a:off x="2314" y="1766"/>
                <a:ext cx="47" cy="16"/>
              </a:xfrm>
              <a:custGeom>
                <a:avLst/>
                <a:gdLst/>
                <a:ahLst/>
                <a:cxnLst/>
                <a:rect l="l" t="t" r="r" b="b"/>
                <a:pathLst>
                  <a:path w="26" h="9" extrusionOk="0">
                    <a:moveTo>
                      <a:pt x="16" y="8"/>
                    </a:moveTo>
                    <a:cubicBezTo>
                      <a:pt x="8" y="9"/>
                      <a:pt x="2" y="8"/>
                      <a:pt x="1" y="4"/>
                    </a:cubicBezTo>
                    <a:cubicBezTo>
                      <a:pt x="0" y="0"/>
                      <a:pt x="6" y="0"/>
                      <a:pt x="11" y="0"/>
                    </a:cubicBezTo>
                    <a:cubicBezTo>
                      <a:pt x="17" y="0"/>
                      <a:pt x="25" y="0"/>
                      <a:pt x="26" y="5"/>
                    </a:cubicBezTo>
                    <a:cubicBezTo>
                      <a:pt x="26" y="9"/>
                      <a:pt x="19" y="8"/>
                      <a:pt x="16" y="8"/>
                    </a:cubicBezTo>
                    <a:close/>
                  </a:path>
                </a:pathLst>
              </a:custGeom>
              <a:solidFill>
                <a:srgbClr val="A884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" name="Google Shape;182;p61"/>
              <p:cNvSpPr/>
              <p:nvPr/>
            </p:nvSpPr>
            <p:spPr>
              <a:xfrm>
                <a:off x="1689" y="1805"/>
                <a:ext cx="47" cy="18"/>
              </a:xfrm>
              <a:custGeom>
                <a:avLst/>
                <a:gdLst/>
                <a:ahLst/>
                <a:cxnLst/>
                <a:rect l="l" t="t" r="r" b="b"/>
                <a:pathLst>
                  <a:path w="26" h="10" extrusionOk="0">
                    <a:moveTo>
                      <a:pt x="10" y="9"/>
                    </a:moveTo>
                    <a:cubicBezTo>
                      <a:pt x="7" y="8"/>
                      <a:pt x="0" y="10"/>
                      <a:pt x="1" y="6"/>
                    </a:cubicBezTo>
                    <a:cubicBezTo>
                      <a:pt x="1" y="2"/>
                      <a:pt x="7" y="0"/>
                      <a:pt x="14" y="0"/>
                    </a:cubicBezTo>
                    <a:cubicBezTo>
                      <a:pt x="19" y="0"/>
                      <a:pt x="26" y="1"/>
                      <a:pt x="25" y="4"/>
                    </a:cubicBezTo>
                    <a:cubicBezTo>
                      <a:pt x="25" y="9"/>
                      <a:pt x="18" y="9"/>
                      <a:pt x="10" y="9"/>
                    </a:cubicBezTo>
                    <a:close/>
                  </a:path>
                </a:pathLst>
              </a:custGeom>
              <a:solidFill>
                <a:srgbClr val="A8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" name="Google Shape;183;p61"/>
              <p:cNvSpPr/>
              <p:nvPr/>
            </p:nvSpPr>
            <p:spPr>
              <a:xfrm>
                <a:off x="1531" y="1821"/>
                <a:ext cx="103" cy="14"/>
              </a:xfrm>
              <a:custGeom>
                <a:avLst/>
                <a:gdLst/>
                <a:ahLst/>
                <a:cxnLst/>
                <a:rect l="l" t="t" r="r" b="b"/>
                <a:pathLst>
                  <a:path w="58" h="8" extrusionOk="0">
                    <a:moveTo>
                      <a:pt x="0" y="4"/>
                    </a:moveTo>
                    <a:cubicBezTo>
                      <a:pt x="7" y="1"/>
                      <a:pt x="15" y="3"/>
                      <a:pt x="23" y="1"/>
                    </a:cubicBezTo>
                    <a:cubicBezTo>
                      <a:pt x="34" y="0"/>
                      <a:pt x="46" y="0"/>
                      <a:pt x="58" y="0"/>
                    </a:cubicBezTo>
                    <a:cubicBezTo>
                      <a:pt x="56" y="2"/>
                      <a:pt x="53" y="4"/>
                      <a:pt x="47" y="4"/>
                    </a:cubicBezTo>
                    <a:cubicBezTo>
                      <a:pt x="36" y="3"/>
                      <a:pt x="24" y="3"/>
                      <a:pt x="13" y="6"/>
                    </a:cubicBezTo>
                    <a:cubicBezTo>
                      <a:pt x="8" y="8"/>
                      <a:pt x="4" y="5"/>
                      <a:pt x="0" y="4"/>
                    </a:cubicBezTo>
                    <a:close/>
                  </a:path>
                </a:pathLst>
              </a:custGeom>
              <a:solidFill>
                <a:srgbClr val="95715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" name="Google Shape;184;p61"/>
              <p:cNvSpPr/>
              <p:nvPr/>
            </p:nvSpPr>
            <p:spPr>
              <a:xfrm>
                <a:off x="4493" y="1760"/>
                <a:ext cx="90" cy="15"/>
              </a:xfrm>
              <a:custGeom>
                <a:avLst/>
                <a:gdLst/>
                <a:ahLst/>
                <a:cxnLst/>
                <a:rect l="l" t="t" r="r" b="b"/>
                <a:pathLst>
                  <a:path w="51" h="8" extrusionOk="0">
                    <a:moveTo>
                      <a:pt x="51" y="6"/>
                    </a:moveTo>
                    <a:cubicBezTo>
                      <a:pt x="47" y="8"/>
                      <a:pt x="43" y="6"/>
                      <a:pt x="40" y="6"/>
                    </a:cubicBezTo>
                    <a:cubicBezTo>
                      <a:pt x="26" y="4"/>
                      <a:pt x="13" y="6"/>
                      <a:pt x="0" y="7"/>
                    </a:cubicBezTo>
                    <a:cubicBezTo>
                      <a:pt x="4" y="5"/>
                      <a:pt x="11" y="4"/>
                      <a:pt x="12" y="0"/>
                    </a:cubicBezTo>
                    <a:cubicBezTo>
                      <a:pt x="25" y="2"/>
                      <a:pt x="40" y="0"/>
                      <a:pt x="51" y="6"/>
                    </a:cubicBezTo>
                    <a:close/>
                  </a:path>
                </a:pathLst>
              </a:custGeom>
              <a:solidFill>
                <a:srgbClr val="78553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" name="Google Shape;185;p61"/>
              <p:cNvSpPr/>
              <p:nvPr/>
            </p:nvSpPr>
            <p:spPr>
              <a:xfrm>
                <a:off x="4651" y="1750"/>
                <a:ext cx="55" cy="43"/>
              </a:xfrm>
              <a:custGeom>
                <a:avLst/>
                <a:gdLst/>
                <a:ahLst/>
                <a:cxnLst/>
                <a:rect l="l" t="t" r="r" b="b"/>
                <a:pathLst>
                  <a:path w="31" h="24" extrusionOk="0">
                    <a:moveTo>
                      <a:pt x="29" y="20"/>
                    </a:moveTo>
                    <a:cubicBezTo>
                      <a:pt x="30" y="22"/>
                      <a:pt x="30" y="23"/>
                      <a:pt x="31" y="24"/>
                    </a:cubicBezTo>
                    <a:cubicBezTo>
                      <a:pt x="18" y="20"/>
                      <a:pt x="8" y="14"/>
                      <a:pt x="0" y="6"/>
                    </a:cubicBezTo>
                    <a:cubicBezTo>
                      <a:pt x="5" y="3"/>
                      <a:pt x="11" y="0"/>
                      <a:pt x="19" y="3"/>
                    </a:cubicBezTo>
                    <a:cubicBezTo>
                      <a:pt x="12" y="9"/>
                      <a:pt x="12" y="9"/>
                      <a:pt x="22" y="15"/>
                    </a:cubicBezTo>
                    <a:cubicBezTo>
                      <a:pt x="25" y="16"/>
                      <a:pt x="27" y="18"/>
                      <a:pt x="29" y="20"/>
                    </a:cubicBezTo>
                    <a:close/>
                  </a:path>
                </a:pathLst>
              </a:custGeom>
              <a:solidFill>
                <a:srgbClr val="A8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186;p61"/>
              <p:cNvSpPr/>
              <p:nvPr/>
            </p:nvSpPr>
            <p:spPr>
              <a:xfrm>
                <a:off x="3603" y="1837"/>
                <a:ext cx="91" cy="23"/>
              </a:xfrm>
              <a:custGeom>
                <a:avLst/>
                <a:gdLst/>
                <a:ahLst/>
                <a:cxnLst/>
                <a:rect l="l" t="t" r="r" b="b"/>
                <a:pathLst>
                  <a:path w="51" h="13" extrusionOk="0">
                    <a:moveTo>
                      <a:pt x="3" y="3"/>
                    </a:moveTo>
                    <a:cubicBezTo>
                      <a:pt x="20" y="10"/>
                      <a:pt x="35" y="4"/>
                      <a:pt x="51" y="0"/>
                    </a:cubicBezTo>
                    <a:cubicBezTo>
                      <a:pt x="41" y="12"/>
                      <a:pt x="15" y="13"/>
                      <a:pt x="0" y="3"/>
                    </a:cubicBezTo>
                    <a:cubicBezTo>
                      <a:pt x="1" y="3"/>
                      <a:pt x="2" y="3"/>
                      <a:pt x="3" y="3"/>
                    </a:cubicBezTo>
                    <a:close/>
                  </a:path>
                </a:pathLst>
              </a:custGeom>
              <a:solidFill>
                <a:srgbClr val="8562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" name="Google Shape;187;p61"/>
              <p:cNvSpPr/>
              <p:nvPr/>
            </p:nvSpPr>
            <p:spPr>
              <a:xfrm>
                <a:off x="4232" y="1662"/>
                <a:ext cx="32" cy="20"/>
              </a:xfrm>
              <a:custGeom>
                <a:avLst/>
                <a:gdLst/>
                <a:ahLst/>
                <a:cxnLst/>
                <a:rect l="l" t="t" r="r" b="b"/>
                <a:pathLst>
                  <a:path w="18" h="11" extrusionOk="0">
                    <a:moveTo>
                      <a:pt x="15" y="9"/>
                    </a:moveTo>
                    <a:cubicBezTo>
                      <a:pt x="11" y="9"/>
                      <a:pt x="5" y="11"/>
                      <a:pt x="2" y="7"/>
                    </a:cubicBezTo>
                    <a:cubicBezTo>
                      <a:pt x="0" y="5"/>
                      <a:pt x="3" y="2"/>
                      <a:pt x="6" y="2"/>
                    </a:cubicBezTo>
                    <a:cubicBezTo>
                      <a:pt x="16" y="0"/>
                      <a:pt x="18" y="3"/>
                      <a:pt x="18" y="8"/>
                    </a:cubicBezTo>
                    <a:cubicBezTo>
                      <a:pt x="17" y="9"/>
                      <a:pt x="17" y="9"/>
                      <a:pt x="15" y="9"/>
                    </a:cubicBezTo>
                    <a:close/>
                  </a:path>
                </a:pathLst>
              </a:custGeom>
              <a:solidFill>
                <a:srgbClr val="A8846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" name="Google Shape;188;p61"/>
              <p:cNvSpPr/>
              <p:nvPr/>
            </p:nvSpPr>
            <p:spPr>
              <a:xfrm>
                <a:off x="2305" y="1850"/>
                <a:ext cx="31" cy="12"/>
              </a:xfrm>
              <a:custGeom>
                <a:avLst/>
                <a:gdLst/>
                <a:ahLst/>
                <a:cxnLst/>
                <a:rect l="l" t="t" r="r" b="b"/>
                <a:pathLst>
                  <a:path w="17" h="7" extrusionOk="0">
                    <a:moveTo>
                      <a:pt x="8" y="7"/>
                    </a:moveTo>
                    <a:cubicBezTo>
                      <a:pt x="3" y="7"/>
                      <a:pt x="0" y="7"/>
                      <a:pt x="0" y="4"/>
                    </a:cubicBezTo>
                    <a:cubicBezTo>
                      <a:pt x="1" y="1"/>
                      <a:pt x="6" y="1"/>
                      <a:pt x="10" y="0"/>
                    </a:cubicBezTo>
                    <a:cubicBezTo>
                      <a:pt x="13" y="0"/>
                      <a:pt x="17" y="0"/>
                      <a:pt x="16" y="3"/>
                    </a:cubicBezTo>
                    <a:cubicBezTo>
                      <a:pt x="15" y="6"/>
                      <a:pt x="12" y="7"/>
                      <a:pt x="8" y="7"/>
                    </a:cubicBezTo>
                    <a:close/>
                  </a:path>
                </a:pathLst>
              </a:custGeom>
              <a:solidFill>
                <a:srgbClr val="A5816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" name="Google Shape;189;p61"/>
              <p:cNvSpPr/>
              <p:nvPr/>
            </p:nvSpPr>
            <p:spPr>
              <a:xfrm>
                <a:off x="4425" y="1757"/>
                <a:ext cx="86" cy="3"/>
              </a:xfrm>
              <a:custGeom>
                <a:avLst/>
                <a:gdLst/>
                <a:ahLst/>
                <a:cxnLst/>
                <a:rect l="l" t="t" r="r" b="b"/>
                <a:pathLst>
                  <a:path w="48" h="2" extrusionOk="0">
                    <a:moveTo>
                      <a:pt x="48" y="2"/>
                    </a:moveTo>
                    <a:cubicBezTo>
                      <a:pt x="32" y="2"/>
                      <a:pt x="16" y="2"/>
                      <a:pt x="0" y="2"/>
                    </a:cubicBezTo>
                    <a:cubicBezTo>
                      <a:pt x="16" y="0"/>
                      <a:pt x="32" y="0"/>
                      <a:pt x="48" y="2"/>
                    </a:cubicBezTo>
                    <a:close/>
                  </a:path>
                </a:pathLst>
              </a:custGeom>
              <a:solidFill>
                <a:srgbClr val="8562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" name="Google Shape;190;p61"/>
              <p:cNvSpPr/>
              <p:nvPr/>
            </p:nvSpPr>
            <p:spPr>
              <a:xfrm>
                <a:off x="3555" y="1871"/>
                <a:ext cx="36" cy="20"/>
              </a:xfrm>
              <a:custGeom>
                <a:avLst/>
                <a:gdLst/>
                <a:ahLst/>
                <a:cxnLst/>
                <a:rect l="l" t="t" r="r" b="b"/>
                <a:pathLst>
                  <a:path w="20" h="11" extrusionOk="0">
                    <a:moveTo>
                      <a:pt x="8" y="9"/>
                    </a:moveTo>
                    <a:cubicBezTo>
                      <a:pt x="13" y="4"/>
                      <a:pt x="0" y="5"/>
                      <a:pt x="1" y="1"/>
                    </a:cubicBezTo>
                    <a:cubicBezTo>
                      <a:pt x="2" y="0"/>
                      <a:pt x="3" y="0"/>
                      <a:pt x="3" y="0"/>
                    </a:cubicBezTo>
                    <a:cubicBezTo>
                      <a:pt x="10" y="1"/>
                      <a:pt x="11" y="7"/>
                      <a:pt x="20" y="7"/>
                    </a:cubicBezTo>
                    <a:cubicBezTo>
                      <a:pt x="18" y="10"/>
                      <a:pt x="14" y="11"/>
                      <a:pt x="8" y="9"/>
                    </a:cubicBezTo>
                    <a:close/>
                  </a:path>
                </a:pathLst>
              </a:custGeom>
              <a:solidFill>
                <a:srgbClr val="8562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" name="Google Shape;191;p61"/>
              <p:cNvSpPr/>
              <p:nvPr/>
            </p:nvSpPr>
            <p:spPr>
              <a:xfrm>
                <a:off x="4596" y="1744"/>
                <a:ext cx="42" cy="15"/>
              </a:xfrm>
              <a:custGeom>
                <a:avLst/>
                <a:gdLst/>
                <a:ahLst/>
                <a:cxnLst/>
                <a:rect l="l" t="t" r="r" b="b"/>
                <a:pathLst>
                  <a:path w="24" h="8" extrusionOk="0">
                    <a:moveTo>
                      <a:pt x="0" y="1"/>
                    </a:moveTo>
                    <a:cubicBezTo>
                      <a:pt x="10" y="0"/>
                      <a:pt x="18" y="3"/>
                      <a:pt x="24" y="8"/>
                    </a:cubicBezTo>
                    <a:cubicBezTo>
                      <a:pt x="15" y="6"/>
                      <a:pt x="7" y="5"/>
                      <a:pt x="0" y="1"/>
                    </a:cubicBezTo>
                    <a:close/>
                  </a:path>
                </a:pathLst>
              </a:custGeom>
              <a:solidFill>
                <a:srgbClr val="A8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" name="Google Shape;192;p61"/>
              <p:cNvSpPr/>
              <p:nvPr/>
            </p:nvSpPr>
            <p:spPr>
              <a:xfrm>
                <a:off x="1475" y="1859"/>
                <a:ext cx="23" cy="12"/>
              </a:xfrm>
              <a:custGeom>
                <a:avLst/>
                <a:gdLst/>
                <a:ahLst/>
                <a:cxnLst/>
                <a:rect l="l" t="t" r="r" b="b"/>
                <a:pathLst>
                  <a:path w="13" h="7" extrusionOk="0">
                    <a:moveTo>
                      <a:pt x="13" y="6"/>
                    </a:moveTo>
                    <a:cubicBezTo>
                      <a:pt x="10" y="7"/>
                      <a:pt x="8" y="7"/>
                      <a:pt x="6" y="7"/>
                    </a:cubicBezTo>
                    <a:cubicBezTo>
                      <a:pt x="5" y="5"/>
                      <a:pt x="0" y="3"/>
                      <a:pt x="3" y="1"/>
                    </a:cubicBezTo>
                    <a:cubicBezTo>
                      <a:pt x="4" y="0"/>
                      <a:pt x="6" y="0"/>
                      <a:pt x="6" y="0"/>
                    </a:cubicBezTo>
                    <a:cubicBezTo>
                      <a:pt x="11" y="1"/>
                      <a:pt x="13" y="3"/>
                      <a:pt x="13" y="6"/>
                    </a:cubicBezTo>
                    <a:close/>
                  </a:path>
                </a:pathLst>
              </a:custGeom>
              <a:solidFill>
                <a:srgbClr val="95715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" name="Google Shape;193;p61"/>
              <p:cNvSpPr/>
              <p:nvPr/>
            </p:nvSpPr>
            <p:spPr>
              <a:xfrm>
                <a:off x="4361" y="1762"/>
                <a:ext cx="25" cy="15"/>
              </a:xfrm>
              <a:custGeom>
                <a:avLst/>
                <a:gdLst/>
                <a:ahLst/>
                <a:cxnLst/>
                <a:rect l="l" t="t" r="r" b="b"/>
                <a:pathLst>
                  <a:path w="14" h="8" extrusionOk="0">
                    <a:moveTo>
                      <a:pt x="14" y="1"/>
                    </a:moveTo>
                    <a:cubicBezTo>
                      <a:pt x="12" y="8"/>
                      <a:pt x="5" y="4"/>
                      <a:pt x="0" y="2"/>
                    </a:cubicBezTo>
                    <a:cubicBezTo>
                      <a:pt x="4" y="0"/>
                      <a:pt x="10" y="1"/>
                      <a:pt x="14" y="1"/>
                    </a:cubicBezTo>
                    <a:close/>
                  </a:path>
                </a:pathLst>
              </a:custGeom>
              <a:solidFill>
                <a:srgbClr val="78553B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" name="Google Shape;194;p61"/>
              <p:cNvSpPr/>
              <p:nvPr/>
            </p:nvSpPr>
            <p:spPr>
              <a:xfrm>
                <a:off x="1592" y="1834"/>
                <a:ext cx="41" cy="7"/>
              </a:xfrm>
              <a:custGeom>
                <a:avLst/>
                <a:gdLst/>
                <a:ahLst/>
                <a:cxnLst/>
                <a:rect l="l" t="t" r="r" b="b"/>
                <a:pathLst>
                  <a:path w="23" h="4" extrusionOk="0">
                    <a:moveTo>
                      <a:pt x="23" y="4"/>
                    </a:moveTo>
                    <a:cubicBezTo>
                      <a:pt x="16" y="4"/>
                      <a:pt x="8" y="4"/>
                      <a:pt x="0" y="4"/>
                    </a:cubicBezTo>
                    <a:cubicBezTo>
                      <a:pt x="8" y="2"/>
                      <a:pt x="16" y="0"/>
                      <a:pt x="23" y="4"/>
                    </a:cubicBezTo>
                    <a:close/>
                  </a:path>
                </a:pathLst>
              </a:custGeom>
              <a:solidFill>
                <a:srgbClr val="95715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" name="Google Shape;195;p61"/>
              <p:cNvSpPr/>
              <p:nvPr/>
            </p:nvSpPr>
            <p:spPr>
              <a:xfrm>
                <a:off x="4310" y="1802"/>
                <a:ext cx="48" cy="3"/>
              </a:xfrm>
              <a:custGeom>
                <a:avLst/>
                <a:gdLst/>
                <a:ahLst/>
                <a:cxnLst/>
                <a:rect l="l" t="t" r="r" b="b"/>
                <a:pathLst>
                  <a:path w="27" h="2" extrusionOk="0">
                    <a:moveTo>
                      <a:pt x="27" y="0"/>
                    </a:moveTo>
                    <a:cubicBezTo>
                      <a:pt x="18" y="2"/>
                      <a:pt x="9" y="2"/>
                      <a:pt x="0" y="0"/>
                    </a:cubicBezTo>
                    <a:cubicBezTo>
                      <a:pt x="9" y="0"/>
                      <a:pt x="18" y="0"/>
                      <a:pt x="27" y="0"/>
                    </a:cubicBezTo>
                    <a:close/>
                  </a:path>
                </a:pathLst>
              </a:custGeom>
              <a:solidFill>
                <a:srgbClr val="8562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" name="Google Shape;196;p61"/>
              <p:cNvSpPr/>
              <p:nvPr/>
            </p:nvSpPr>
            <p:spPr>
              <a:xfrm>
                <a:off x="4212" y="1810"/>
                <a:ext cx="31" cy="11"/>
              </a:xfrm>
              <a:custGeom>
                <a:avLst/>
                <a:gdLst/>
                <a:ahLst/>
                <a:cxnLst/>
                <a:rect l="l" t="t" r="r" b="b"/>
                <a:pathLst>
                  <a:path w="17" h="6" extrusionOk="0">
                    <a:moveTo>
                      <a:pt x="0" y="6"/>
                    </a:moveTo>
                    <a:cubicBezTo>
                      <a:pt x="3" y="4"/>
                      <a:pt x="6" y="2"/>
                      <a:pt x="10" y="0"/>
                    </a:cubicBezTo>
                    <a:cubicBezTo>
                      <a:pt x="12" y="0"/>
                      <a:pt x="14" y="0"/>
                      <a:pt x="17" y="0"/>
                    </a:cubicBezTo>
                    <a:cubicBezTo>
                      <a:pt x="11" y="1"/>
                      <a:pt x="7" y="5"/>
                      <a:pt x="0" y="6"/>
                    </a:cubicBezTo>
                    <a:close/>
                  </a:path>
                </a:pathLst>
              </a:custGeom>
              <a:solidFill>
                <a:srgbClr val="8562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" name="Google Shape;197;p61"/>
              <p:cNvSpPr/>
              <p:nvPr/>
            </p:nvSpPr>
            <p:spPr>
              <a:xfrm>
                <a:off x="4258" y="1673"/>
                <a:ext cx="32" cy="9"/>
              </a:xfrm>
              <a:custGeom>
                <a:avLst/>
                <a:gdLst/>
                <a:ahLst/>
                <a:cxnLst/>
                <a:rect l="l" t="t" r="r" b="b"/>
                <a:pathLst>
                  <a:path w="18" h="5" extrusionOk="0">
                    <a:moveTo>
                      <a:pt x="0" y="3"/>
                    </a:moveTo>
                    <a:cubicBezTo>
                      <a:pt x="1" y="3"/>
                      <a:pt x="2" y="2"/>
                      <a:pt x="3" y="2"/>
                    </a:cubicBezTo>
                    <a:cubicBezTo>
                      <a:pt x="8" y="3"/>
                      <a:pt x="13" y="0"/>
                      <a:pt x="18" y="2"/>
                    </a:cubicBezTo>
                    <a:cubicBezTo>
                      <a:pt x="12" y="3"/>
                      <a:pt x="6" y="4"/>
                      <a:pt x="1" y="5"/>
                    </a:cubicBezTo>
                    <a:cubicBezTo>
                      <a:pt x="1" y="4"/>
                      <a:pt x="0" y="4"/>
                      <a:pt x="0" y="3"/>
                    </a:cubicBezTo>
                    <a:close/>
                  </a:path>
                </a:pathLst>
              </a:custGeom>
              <a:solidFill>
                <a:srgbClr val="877161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" name="Google Shape;198;p61"/>
              <p:cNvSpPr/>
              <p:nvPr/>
            </p:nvSpPr>
            <p:spPr>
              <a:xfrm>
                <a:off x="312" y="1627"/>
                <a:ext cx="1603" cy="273"/>
              </a:xfrm>
              <a:custGeom>
                <a:avLst/>
                <a:gdLst/>
                <a:ahLst/>
                <a:cxnLst/>
                <a:rect l="l" t="t" r="r" b="b"/>
                <a:pathLst>
                  <a:path w="903" h="153" extrusionOk="0">
                    <a:moveTo>
                      <a:pt x="778" y="49"/>
                    </a:moveTo>
                    <a:cubicBezTo>
                      <a:pt x="773" y="44"/>
                      <a:pt x="768" y="38"/>
                      <a:pt x="756" y="38"/>
                    </a:cubicBezTo>
                    <a:cubicBezTo>
                      <a:pt x="737" y="37"/>
                      <a:pt x="718" y="36"/>
                      <a:pt x="702" y="44"/>
                    </a:cubicBezTo>
                    <a:cubicBezTo>
                      <a:pt x="694" y="48"/>
                      <a:pt x="695" y="53"/>
                      <a:pt x="704" y="56"/>
                    </a:cubicBezTo>
                    <a:cubicBezTo>
                      <a:pt x="713" y="59"/>
                      <a:pt x="723" y="61"/>
                      <a:pt x="733" y="63"/>
                    </a:cubicBezTo>
                    <a:cubicBezTo>
                      <a:pt x="736" y="65"/>
                      <a:pt x="741" y="63"/>
                      <a:pt x="746" y="65"/>
                    </a:cubicBezTo>
                    <a:cubicBezTo>
                      <a:pt x="740" y="69"/>
                      <a:pt x="737" y="73"/>
                      <a:pt x="724" y="69"/>
                    </a:cubicBezTo>
                    <a:cubicBezTo>
                      <a:pt x="685" y="59"/>
                      <a:pt x="643" y="58"/>
                      <a:pt x="601" y="61"/>
                    </a:cubicBezTo>
                    <a:cubicBezTo>
                      <a:pt x="593" y="62"/>
                      <a:pt x="584" y="64"/>
                      <a:pt x="576" y="67"/>
                    </a:cubicBezTo>
                    <a:cubicBezTo>
                      <a:pt x="564" y="72"/>
                      <a:pt x="548" y="72"/>
                      <a:pt x="535" y="75"/>
                    </a:cubicBezTo>
                    <a:cubicBezTo>
                      <a:pt x="520" y="79"/>
                      <a:pt x="505" y="83"/>
                      <a:pt x="497" y="91"/>
                    </a:cubicBezTo>
                    <a:cubicBezTo>
                      <a:pt x="481" y="106"/>
                      <a:pt x="496" y="115"/>
                      <a:pt x="521" y="117"/>
                    </a:cubicBezTo>
                    <a:cubicBezTo>
                      <a:pt x="525" y="117"/>
                      <a:pt x="530" y="116"/>
                      <a:pt x="534" y="118"/>
                    </a:cubicBezTo>
                    <a:cubicBezTo>
                      <a:pt x="536" y="121"/>
                      <a:pt x="538" y="124"/>
                      <a:pt x="541" y="127"/>
                    </a:cubicBezTo>
                    <a:cubicBezTo>
                      <a:pt x="537" y="128"/>
                      <a:pt x="534" y="127"/>
                      <a:pt x="531" y="126"/>
                    </a:cubicBezTo>
                    <a:cubicBezTo>
                      <a:pt x="499" y="120"/>
                      <a:pt x="469" y="122"/>
                      <a:pt x="444" y="136"/>
                    </a:cubicBezTo>
                    <a:cubicBezTo>
                      <a:pt x="439" y="138"/>
                      <a:pt x="434" y="141"/>
                      <a:pt x="428" y="143"/>
                    </a:cubicBezTo>
                    <a:cubicBezTo>
                      <a:pt x="422" y="145"/>
                      <a:pt x="416" y="147"/>
                      <a:pt x="419" y="153"/>
                    </a:cubicBezTo>
                    <a:cubicBezTo>
                      <a:pt x="419" y="153"/>
                      <a:pt x="417" y="153"/>
                      <a:pt x="416" y="153"/>
                    </a:cubicBezTo>
                    <a:cubicBezTo>
                      <a:pt x="408" y="150"/>
                      <a:pt x="401" y="145"/>
                      <a:pt x="390" y="145"/>
                    </a:cubicBezTo>
                    <a:cubicBezTo>
                      <a:pt x="378" y="142"/>
                      <a:pt x="366" y="139"/>
                      <a:pt x="355" y="135"/>
                    </a:cubicBezTo>
                    <a:cubicBezTo>
                      <a:pt x="352" y="134"/>
                      <a:pt x="349" y="133"/>
                      <a:pt x="351" y="131"/>
                    </a:cubicBezTo>
                    <a:cubicBezTo>
                      <a:pt x="360" y="128"/>
                      <a:pt x="368" y="130"/>
                      <a:pt x="376" y="132"/>
                    </a:cubicBezTo>
                    <a:cubicBezTo>
                      <a:pt x="386" y="133"/>
                      <a:pt x="396" y="133"/>
                      <a:pt x="406" y="131"/>
                    </a:cubicBezTo>
                    <a:cubicBezTo>
                      <a:pt x="425" y="127"/>
                      <a:pt x="443" y="123"/>
                      <a:pt x="460" y="118"/>
                    </a:cubicBezTo>
                    <a:cubicBezTo>
                      <a:pt x="469" y="115"/>
                      <a:pt x="475" y="111"/>
                      <a:pt x="475" y="104"/>
                    </a:cubicBezTo>
                    <a:cubicBezTo>
                      <a:pt x="475" y="98"/>
                      <a:pt x="467" y="96"/>
                      <a:pt x="459" y="93"/>
                    </a:cubicBezTo>
                    <a:cubicBezTo>
                      <a:pt x="452" y="91"/>
                      <a:pt x="444" y="90"/>
                      <a:pt x="436" y="90"/>
                    </a:cubicBezTo>
                    <a:cubicBezTo>
                      <a:pt x="412" y="88"/>
                      <a:pt x="388" y="86"/>
                      <a:pt x="364" y="88"/>
                    </a:cubicBezTo>
                    <a:cubicBezTo>
                      <a:pt x="351" y="89"/>
                      <a:pt x="332" y="98"/>
                      <a:pt x="329" y="106"/>
                    </a:cubicBezTo>
                    <a:cubicBezTo>
                      <a:pt x="326" y="113"/>
                      <a:pt x="329" y="120"/>
                      <a:pt x="340" y="125"/>
                    </a:cubicBezTo>
                    <a:cubicBezTo>
                      <a:pt x="343" y="126"/>
                      <a:pt x="349" y="127"/>
                      <a:pt x="346" y="130"/>
                    </a:cubicBezTo>
                    <a:cubicBezTo>
                      <a:pt x="330" y="131"/>
                      <a:pt x="314" y="131"/>
                      <a:pt x="299" y="128"/>
                    </a:cubicBezTo>
                    <a:cubicBezTo>
                      <a:pt x="297" y="127"/>
                      <a:pt x="294" y="126"/>
                      <a:pt x="297" y="126"/>
                    </a:cubicBezTo>
                    <a:cubicBezTo>
                      <a:pt x="308" y="123"/>
                      <a:pt x="312" y="116"/>
                      <a:pt x="317" y="110"/>
                    </a:cubicBezTo>
                    <a:cubicBezTo>
                      <a:pt x="314" y="111"/>
                      <a:pt x="311" y="111"/>
                      <a:pt x="308" y="110"/>
                    </a:cubicBezTo>
                    <a:cubicBezTo>
                      <a:pt x="294" y="103"/>
                      <a:pt x="279" y="106"/>
                      <a:pt x="266" y="109"/>
                    </a:cubicBezTo>
                    <a:cubicBezTo>
                      <a:pt x="249" y="112"/>
                      <a:pt x="249" y="120"/>
                      <a:pt x="263" y="126"/>
                    </a:cubicBezTo>
                    <a:cubicBezTo>
                      <a:pt x="264" y="127"/>
                      <a:pt x="263" y="128"/>
                      <a:pt x="263" y="128"/>
                    </a:cubicBezTo>
                    <a:cubicBezTo>
                      <a:pt x="246" y="128"/>
                      <a:pt x="229" y="128"/>
                      <a:pt x="212" y="128"/>
                    </a:cubicBezTo>
                    <a:cubicBezTo>
                      <a:pt x="210" y="127"/>
                      <a:pt x="206" y="127"/>
                      <a:pt x="207" y="124"/>
                    </a:cubicBezTo>
                    <a:cubicBezTo>
                      <a:pt x="213" y="122"/>
                      <a:pt x="221" y="122"/>
                      <a:pt x="228" y="119"/>
                    </a:cubicBezTo>
                    <a:cubicBezTo>
                      <a:pt x="243" y="113"/>
                      <a:pt x="244" y="103"/>
                      <a:pt x="231" y="96"/>
                    </a:cubicBezTo>
                    <a:cubicBezTo>
                      <a:pt x="223" y="91"/>
                      <a:pt x="213" y="90"/>
                      <a:pt x="203" y="90"/>
                    </a:cubicBezTo>
                    <a:cubicBezTo>
                      <a:pt x="177" y="89"/>
                      <a:pt x="153" y="92"/>
                      <a:pt x="129" y="96"/>
                    </a:cubicBezTo>
                    <a:cubicBezTo>
                      <a:pt x="113" y="98"/>
                      <a:pt x="108" y="105"/>
                      <a:pt x="112" y="114"/>
                    </a:cubicBezTo>
                    <a:cubicBezTo>
                      <a:pt x="113" y="116"/>
                      <a:pt x="115" y="118"/>
                      <a:pt x="112" y="120"/>
                    </a:cubicBezTo>
                    <a:cubicBezTo>
                      <a:pt x="105" y="120"/>
                      <a:pt x="98" y="120"/>
                      <a:pt x="90" y="120"/>
                    </a:cubicBezTo>
                    <a:cubicBezTo>
                      <a:pt x="87" y="118"/>
                      <a:pt x="87" y="115"/>
                      <a:pt x="88" y="113"/>
                    </a:cubicBezTo>
                    <a:cubicBezTo>
                      <a:pt x="90" y="109"/>
                      <a:pt x="88" y="105"/>
                      <a:pt x="85" y="102"/>
                    </a:cubicBezTo>
                    <a:cubicBezTo>
                      <a:pt x="77" y="90"/>
                      <a:pt x="59" y="88"/>
                      <a:pt x="41" y="87"/>
                    </a:cubicBezTo>
                    <a:cubicBezTo>
                      <a:pt x="28" y="86"/>
                      <a:pt x="14" y="86"/>
                      <a:pt x="0" y="88"/>
                    </a:cubicBezTo>
                    <a:cubicBezTo>
                      <a:pt x="10" y="81"/>
                      <a:pt x="18" y="72"/>
                      <a:pt x="37" y="72"/>
                    </a:cubicBezTo>
                    <a:cubicBezTo>
                      <a:pt x="43" y="72"/>
                      <a:pt x="50" y="71"/>
                      <a:pt x="43" y="66"/>
                    </a:cubicBezTo>
                    <a:cubicBezTo>
                      <a:pt x="38" y="63"/>
                      <a:pt x="42" y="62"/>
                      <a:pt x="47" y="61"/>
                    </a:cubicBezTo>
                    <a:cubicBezTo>
                      <a:pt x="55" y="61"/>
                      <a:pt x="63" y="61"/>
                      <a:pt x="71" y="61"/>
                    </a:cubicBezTo>
                    <a:cubicBezTo>
                      <a:pt x="77" y="61"/>
                      <a:pt x="83" y="61"/>
                      <a:pt x="85" y="56"/>
                    </a:cubicBezTo>
                    <a:cubicBezTo>
                      <a:pt x="87" y="52"/>
                      <a:pt x="84" y="49"/>
                      <a:pt x="77" y="48"/>
                    </a:cubicBezTo>
                    <a:cubicBezTo>
                      <a:pt x="75" y="47"/>
                      <a:pt x="71" y="47"/>
                      <a:pt x="72" y="45"/>
                    </a:cubicBezTo>
                    <a:cubicBezTo>
                      <a:pt x="73" y="43"/>
                      <a:pt x="76" y="42"/>
                      <a:pt x="80" y="42"/>
                    </a:cubicBezTo>
                    <a:cubicBezTo>
                      <a:pt x="87" y="42"/>
                      <a:pt x="94" y="42"/>
                      <a:pt x="100" y="41"/>
                    </a:cubicBezTo>
                    <a:cubicBezTo>
                      <a:pt x="109" y="38"/>
                      <a:pt x="115" y="36"/>
                      <a:pt x="108" y="30"/>
                    </a:cubicBezTo>
                    <a:cubicBezTo>
                      <a:pt x="105" y="27"/>
                      <a:pt x="105" y="24"/>
                      <a:pt x="111" y="23"/>
                    </a:cubicBezTo>
                    <a:cubicBezTo>
                      <a:pt x="114" y="22"/>
                      <a:pt x="112" y="20"/>
                      <a:pt x="112" y="19"/>
                    </a:cubicBezTo>
                    <a:cubicBezTo>
                      <a:pt x="124" y="20"/>
                      <a:pt x="136" y="21"/>
                      <a:pt x="148" y="21"/>
                    </a:cubicBezTo>
                    <a:cubicBezTo>
                      <a:pt x="151" y="22"/>
                      <a:pt x="153" y="22"/>
                      <a:pt x="153" y="20"/>
                    </a:cubicBezTo>
                    <a:cubicBezTo>
                      <a:pt x="176" y="24"/>
                      <a:pt x="201" y="23"/>
                      <a:pt x="225" y="25"/>
                    </a:cubicBezTo>
                    <a:cubicBezTo>
                      <a:pt x="233" y="25"/>
                      <a:pt x="240" y="24"/>
                      <a:pt x="248" y="22"/>
                    </a:cubicBezTo>
                    <a:cubicBezTo>
                      <a:pt x="257" y="28"/>
                      <a:pt x="268" y="28"/>
                      <a:pt x="280" y="26"/>
                    </a:cubicBezTo>
                    <a:cubicBezTo>
                      <a:pt x="300" y="22"/>
                      <a:pt x="321" y="23"/>
                      <a:pt x="342" y="24"/>
                    </a:cubicBezTo>
                    <a:cubicBezTo>
                      <a:pt x="346" y="24"/>
                      <a:pt x="351" y="25"/>
                      <a:pt x="354" y="23"/>
                    </a:cubicBezTo>
                    <a:cubicBezTo>
                      <a:pt x="361" y="18"/>
                      <a:pt x="370" y="18"/>
                      <a:pt x="379" y="18"/>
                    </a:cubicBezTo>
                    <a:cubicBezTo>
                      <a:pt x="387" y="18"/>
                      <a:pt x="394" y="18"/>
                      <a:pt x="401" y="15"/>
                    </a:cubicBezTo>
                    <a:cubicBezTo>
                      <a:pt x="401" y="15"/>
                      <a:pt x="402" y="14"/>
                      <a:pt x="403" y="14"/>
                    </a:cubicBezTo>
                    <a:cubicBezTo>
                      <a:pt x="424" y="14"/>
                      <a:pt x="445" y="11"/>
                      <a:pt x="466" y="9"/>
                    </a:cubicBezTo>
                    <a:cubicBezTo>
                      <a:pt x="468" y="8"/>
                      <a:pt x="473" y="9"/>
                      <a:pt x="474" y="7"/>
                    </a:cubicBezTo>
                    <a:cubicBezTo>
                      <a:pt x="479" y="7"/>
                      <a:pt x="485" y="7"/>
                      <a:pt x="487" y="11"/>
                    </a:cubicBezTo>
                    <a:cubicBezTo>
                      <a:pt x="483" y="17"/>
                      <a:pt x="476" y="18"/>
                      <a:pt x="467" y="19"/>
                    </a:cubicBezTo>
                    <a:cubicBezTo>
                      <a:pt x="459" y="19"/>
                      <a:pt x="452" y="19"/>
                      <a:pt x="445" y="21"/>
                    </a:cubicBezTo>
                    <a:cubicBezTo>
                      <a:pt x="436" y="23"/>
                      <a:pt x="435" y="27"/>
                      <a:pt x="442" y="31"/>
                    </a:cubicBezTo>
                    <a:cubicBezTo>
                      <a:pt x="445" y="33"/>
                      <a:pt x="449" y="33"/>
                      <a:pt x="453" y="34"/>
                    </a:cubicBezTo>
                    <a:cubicBezTo>
                      <a:pt x="477" y="36"/>
                      <a:pt x="501" y="37"/>
                      <a:pt x="526" y="36"/>
                    </a:cubicBezTo>
                    <a:cubicBezTo>
                      <a:pt x="536" y="35"/>
                      <a:pt x="545" y="34"/>
                      <a:pt x="552" y="28"/>
                    </a:cubicBezTo>
                    <a:cubicBezTo>
                      <a:pt x="557" y="25"/>
                      <a:pt x="561" y="25"/>
                      <a:pt x="563" y="30"/>
                    </a:cubicBezTo>
                    <a:cubicBezTo>
                      <a:pt x="564" y="35"/>
                      <a:pt x="569" y="38"/>
                      <a:pt x="577" y="39"/>
                    </a:cubicBezTo>
                    <a:cubicBezTo>
                      <a:pt x="587" y="40"/>
                      <a:pt x="596" y="45"/>
                      <a:pt x="608" y="43"/>
                    </a:cubicBezTo>
                    <a:cubicBezTo>
                      <a:pt x="614" y="42"/>
                      <a:pt x="620" y="42"/>
                      <a:pt x="621" y="38"/>
                    </a:cubicBezTo>
                    <a:cubicBezTo>
                      <a:pt x="622" y="33"/>
                      <a:pt x="621" y="29"/>
                      <a:pt x="613" y="27"/>
                    </a:cubicBezTo>
                    <a:cubicBezTo>
                      <a:pt x="601" y="23"/>
                      <a:pt x="588" y="21"/>
                      <a:pt x="575" y="24"/>
                    </a:cubicBezTo>
                    <a:cubicBezTo>
                      <a:pt x="564" y="26"/>
                      <a:pt x="557" y="24"/>
                      <a:pt x="550" y="20"/>
                    </a:cubicBezTo>
                    <a:cubicBezTo>
                      <a:pt x="544" y="16"/>
                      <a:pt x="539" y="14"/>
                      <a:pt x="529" y="15"/>
                    </a:cubicBezTo>
                    <a:cubicBezTo>
                      <a:pt x="519" y="17"/>
                      <a:pt x="508" y="16"/>
                      <a:pt x="498" y="17"/>
                    </a:cubicBezTo>
                    <a:cubicBezTo>
                      <a:pt x="486" y="18"/>
                      <a:pt x="485" y="16"/>
                      <a:pt x="487" y="10"/>
                    </a:cubicBezTo>
                    <a:cubicBezTo>
                      <a:pt x="488" y="8"/>
                      <a:pt x="490" y="8"/>
                      <a:pt x="492" y="7"/>
                    </a:cubicBezTo>
                    <a:cubicBezTo>
                      <a:pt x="493" y="7"/>
                      <a:pt x="495" y="7"/>
                      <a:pt x="496" y="7"/>
                    </a:cubicBezTo>
                    <a:cubicBezTo>
                      <a:pt x="506" y="8"/>
                      <a:pt x="515" y="7"/>
                      <a:pt x="524" y="5"/>
                    </a:cubicBezTo>
                    <a:cubicBezTo>
                      <a:pt x="526" y="4"/>
                      <a:pt x="528" y="4"/>
                      <a:pt x="530" y="4"/>
                    </a:cubicBezTo>
                    <a:cubicBezTo>
                      <a:pt x="536" y="4"/>
                      <a:pt x="542" y="1"/>
                      <a:pt x="548" y="4"/>
                    </a:cubicBezTo>
                    <a:cubicBezTo>
                      <a:pt x="572" y="6"/>
                      <a:pt x="595" y="1"/>
                      <a:pt x="619" y="1"/>
                    </a:cubicBezTo>
                    <a:cubicBezTo>
                      <a:pt x="627" y="1"/>
                      <a:pt x="634" y="2"/>
                      <a:pt x="639" y="6"/>
                    </a:cubicBezTo>
                    <a:cubicBezTo>
                      <a:pt x="638" y="7"/>
                      <a:pt x="637" y="7"/>
                      <a:pt x="635" y="8"/>
                    </a:cubicBezTo>
                    <a:cubicBezTo>
                      <a:pt x="620" y="13"/>
                      <a:pt x="619" y="19"/>
                      <a:pt x="633" y="26"/>
                    </a:cubicBezTo>
                    <a:cubicBezTo>
                      <a:pt x="654" y="37"/>
                      <a:pt x="678" y="40"/>
                      <a:pt x="704" y="34"/>
                    </a:cubicBezTo>
                    <a:cubicBezTo>
                      <a:pt x="724" y="29"/>
                      <a:pt x="744" y="23"/>
                      <a:pt x="765" y="21"/>
                    </a:cubicBezTo>
                    <a:cubicBezTo>
                      <a:pt x="769" y="20"/>
                      <a:pt x="774" y="19"/>
                      <a:pt x="774" y="16"/>
                    </a:cubicBezTo>
                    <a:cubicBezTo>
                      <a:pt x="774" y="13"/>
                      <a:pt x="770" y="11"/>
                      <a:pt x="765" y="10"/>
                    </a:cubicBezTo>
                    <a:cubicBezTo>
                      <a:pt x="763" y="10"/>
                      <a:pt x="760" y="9"/>
                      <a:pt x="757" y="9"/>
                    </a:cubicBezTo>
                    <a:cubicBezTo>
                      <a:pt x="730" y="9"/>
                      <a:pt x="704" y="5"/>
                      <a:pt x="676" y="6"/>
                    </a:cubicBezTo>
                    <a:cubicBezTo>
                      <a:pt x="671" y="6"/>
                      <a:pt x="665" y="7"/>
                      <a:pt x="661" y="4"/>
                    </a:cubicBezTo>
                    <a:cubicBezTo>
                      <a:pt x="672" y="2"/>
                      <a:pt x="683" y="3"/>
                      <a:pt x="694" y="3"/>
                    </a:cubicBezTo>
                    <a:cubicBezTo>
                      <a:pt x="699" y="3"/>
                      <a:pt x="704" y="3"/>
                      <a:pt x="706" y="0"/>
                    </a:cubicBezTo>
                    <a:cubicBezTo>
                      <a:pt x="739" y="0"/>
                      <a:pt x="772" y="3"/>
                      <a:pt x="804" y="5"/>
                    </a:cubicBezTo>
                    <a:cubicBezTo>
                      <a:pt x="817" y="6"/>
                      <a:pt x="831" y="7"/>
                      <a:pt x="843" y="8"/>
                    </a:cubicBezTo>
                    <a:cubicBezTo>
                      <a:pt x="847" y="8"/>
                      <a:pt x="849" y="6"/>
                      <a:pt x="852" y="6"/>
                    </a:cubicBezTo>
                    <a:cubicBezTo>
                      <a:pt x="853" y="9"/>
                      <a:pt x="856" y="10"/>
                      <a:pt x="861" y="10"/>
                    </a:cubicBezTo>
                    <a:cubicBezTo>
                      <a:pt x="873" y="10"/>
                      <a:pt x="884" y="11"/>
                      <a:pt x="895" y="12"/>
                    </a:cubicBezTo>
                    <a:cubicBezTo>
                      <a:pt x="897" y="14"/>
                      <a:pt x="900" y="16"/>
                      <a:pt x="903" y="19"/>
                    </a:cubicBezTo>
                    <a:cubicBezTo>
                      <a:pt x="883" y="16"/>
                      <a:pt x="864" y="17"/>
                      <a:pt x="845" y="17"/>
                    </a:cubicBezTo>
                    <a:cubicBezTo>
                      <a:pt x="836" y="17"/>
                      <a:pt x="843" y="14"/>
                      <a:pt x="841" y="11"/>
                    </a:cubicBezTo>
                    <a:cubicBezTo>
                      <a:pt x="833" y="19"/>
                      <a:pt x="817" y="20"/>
                      <a:pt x="809" y="28"/>
                    </a:cubicBezTo>
                    <a:cubicBezTo>
                      <a:pt x="804" y="34"/>
                      <a:pt x="793" y="38"/>
                      <a:pt x="785" y="43"/>
                    </a:cubicBezTo>
                    <a:cubicBezTo>
                      <a:pt x="782" y="45"/>
                      <a:pt x="778" y="46"/>
                      <a:pt x="778" y="49"/>
                    </a:cubicBezTo>
                    <a:close/>
                  </a:path>
                </a:pathLst>
              </a:custGeom>
              <a:solidFill>
                <a:srgbClr val="9470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" name="Google Shape;199;p61"/>
              <p:cNvSpPr/>
              <p:nvPr/>
            </p:nvSpPr>
            <p:spPr>
              <a:xfrm>
                <a:off x="752" y="1598"/>
                <a:ext cx="389" cy="84"/>
              </a:xfrm>
              <a:custGeom>
                <a:avLst/>
                <a:gdLst/>
                <a:ahLst/>
                <a:cxnLst/>
                <a:rect l="l" t="t" r="r" b="b"/>
                <a:pathLst>
                  <a:path w="219" h="47" extrusionOk="0">
                    <a:moveTo>
                      <a:pt x="218" y="25"/>
                    </a:moveTo>
                    <a:cubicBezTo>
                      <a:pt x="201" y="30"/>
                      <a:pt x="182" y="33"/>
                      <a:pt x="163" y="31"/>
                    </a:cubicBezTo>
                    <a:cubicBezTo>
                      <a:pt x="160" y="31"/>
                      <a:pt x="156" y="31"/>
                      <a:pt x="155" y="32"/>
                    </a:cubicBezTo>
                    <a:cubicBezTo>
                      <a:pt x="145" y="38"/>
                      <a:pt x="133" y="36"/>
                      <a:pt x="122" y="36"/>
                    </a:cubicBezTo>
                    <a:cubicBezTo>
                      <a:pt x="117" y="36"/>
                      <a:pt x="114" y="37"/>
                      <a:pt x="111" y="39"/>
                    </a:cubicBezTo>
                    <a:cubicBezTo>
                      <a:pt x="107" y="41"/>
                      <a:pt x="103" y="43"/>
                      <a:pt x="96" y="42"/>
                    </a:cubicBezTo>
                    <a:cubicBezTo>
                      <a:pt x="72" y="40"/>
                      <a:pt x="47" y="42"/>
                      <a:pt x="22" y="44"/>
                    </a:cubicBezTo>
                    <a:cubicBezTo>
                      <a:pt x="14" y="45"/>
                      <a:pt x="3" y="47"/>
                      <a:pt x="0" y="39"/>
                    </a:cubicBezTo>
                    <a:cubicBezTo>
                      <a:pt x="2" y="32"/>
                      <a:pt x="11" y="31"/>
                      <a:pt x="19" y="30"/>
                    </a:cubicBezTo>
                    <a:cubicBezTo>
                      <a:pt x="26" y="29"/>
                      <a:pt x="31" y="28"/>
                      <a:pt x="34" y="24"/>
                    </a:cubicBezTo>
                    <a:cubicBezTo>
                      <a:pt x="38" y="20"/>
                      <a:pt x="45" y="17"/>
                      <a:pt x="51" y="14"/>
                    </a:cubicBezTo>
                    <a:cubicBezTo>
                      <a:pt x="68" y="10"/>
                      <a:pt x="83" y="5"/>
                      <a:pt x="102" y="3"/>
                    </a:cubicBezTo>
                    <a:cubicBezTo>
                      <a:pt x="129" y="0"/>
                      <a:pt x="155" y="1"/>
                      <a:pt x="182" y="4"/>
                    </a:cubicBezTo>
                    <a:cubicBezTo>
                      <a:pt x="189" y="5"/>
                      <a:pt x="195" y="6"/>
                      <a:pt x="201" y="8"/>
                    </a:cubicBezTo>
                    <a:cubicBezTo>
                      <a:pt x="212" y="12"/>
                      <a:pt x="219" y="17"/>
                      <a:pt x="218" y="25"/>
                    </a:cubicBezTo>
                    <a:close/>
                  </a:path>
                </a:pathLst>
              </a:custGeom>
              <a:solidFill>
                <a:srgbClr val="847163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" name="Google Shape;200;p61"/>
              <p:cNvSpPr/>
              <p:nvPr/>
            </p:nvSpPr>
            <p:spPr>
              <a:xfrm>
                <a:off x="573" y="1573"/>
                <a:ext cx="270" cy="102"/>
              </a:xfrm>
              <a:custGeom>
                <a:avLst/>
                <a:gdLst/>
                <a:ahLst/>
                <a:cxnLst/>
                <a:rect l="l" t="t" r="r" b="b"/>
                <a:pathLst>
                  <a:path w="152" h="57" extrusionOk="0">
                    <a:moveTo>
                      <a:pt x="152" y="28"/>
                    </a:moveTo>
                    <a:cubicBezTo>
                      <a:pt x="141" y="35"/>
                      <a:pt x="138" y="46"/>
                      <a:pt x="118" y="46"/>
                    </a:cubicBezTo>
                    <a:cubicBezTo>
                      <a:pt x="111" y="46"/>
                      <a:pt x="105" y="49"/>
                      <a:pt x="101" y="53"/>
                    </a:cubicBezTo>
                    <a:cubicBezTo>
                      <a:pt x="98" y="54"/>
                      <a:pt x="99" y="57"/>
                      <a:pt x="94" y="57"/>
                    </a:cubicBezTo>
                    <a:cubicBezTo>
                      <a:pt x="68" y="56"/>
                      <a:pt x="41" y="57"/>
                      <a:pt x="15" y="53"/>
                    </a:cubicBezTo>
                    <a:cubicBezTo>
                      <a:pt x="11" y="52"/>
                      <a:pt x="8" y="51"/>
                      <a:pt x="6" y="50"/>
                    </a:cubicBezTo>
                    <a:cubicBezTo>
                      <a:pt x="1" y="45"/>
                      <a:pt x="0" y="39"/>
                      <a:pt x="1" y="33"/>
                    </a:cubicBezTo>
                    <a:cubicBezTo>
                      <a:pt x="1" y="31"/>
                      <a:pt x="2" y="29"/>
                      <a:pt x="5" y="28"/>
                    </a:cubicBezTo>
                    <a:cubicBezTo>
                      <a:pt x="10" y="27"/>
                      <a:pt x="12" y="30"/>
                      <a:pt x="13" y="31"/>
                    </a:cubicBezTo>
                    <a:cubicBezTo>
                      <a:pt x="17" y="34"/>
                      <a:pt x="20" y="38"/>
                      <a:pt x="24" y="43"/>
                    </a:cubicBezTo>
                    <a:cubicBezTo>
                      <a:pt x="21" y="32"/>
                      <a:pt x="22" y="23"/>
                      <a:pt x="22" y="13"/>
                    </a:cubicBezTo>
                    <a:cubicBezTo>
                      <a:pt x="22" y="11"/>
                      <a:pt x="23" y="9"/>
                      <a:pt x="25" y="7"/>
                    </a:cubicBezTo>
                    <a:cubicBezTo>
                      <a:pt x="30" y="2"/>
                      <a:pt x="36" y="2"/>
                      <a:pt x="39" y="7"/>
                    </a:cubicBezTo>
                    <a:cubicBezTo>
                      <a:pt x="42" y="10"/>
                      <a:pt x="44" y="14"/>
                      <a:pt x="45" y="18"/>
                    </a:cubicBezTo>
                    <a:cubicBezTo>
                      <a:pt x="46" y="21"/>
                      <a:pt x="46" y="25"/>
                      <a:pt x="47" y="29"/>
                    </a:cubicBezTo>
                    <a:cubicBezTo>
                      <a:pt x="50" y="24"/>
                      <a:pt x="53" y="18"/>
                      <a:pt x="57" y="13"/>
                    </a:cubicBezTo>
                    <a:cubicBezTo>
                      <a:pt x="59" y="10"/>
                      <a:pt x="61" y="6"/>
                      <a:pt x="69" y="7"/>
                    </a:cubicBezTo>
                    <a:cubicBezTo>
                      <a:pt x="76" y="8"/>
                      <a:pt x="76" y="12"/>
                      <a:pt x="77" y="15"/>
                    </a:cubicBezTo>
                    <a:cubicBezTo>
                      <a:pt x="78" y="19"/>
                      <a:pt x="78" y="24"/>
                      <a:pt x="78" y="29"/>
                    </a:cubicBezTo>
                    <a:cubicBezTo>
                      <a:pt x="84" y="21"/>
                      <a:pt x="88" y="14"/>
                      <a:pt x="97" y="8"/>
                    </a:cubicBezTo>
                    <a:cubicBezTo>
                      <a:pt x="100" y="5"/>
                      <a:pt x="103" y="4"/>
                      <a:pt x="108" y="3"/>
                    </a:cubicBezTo>
                    <a:cubicBezTo>
                      <a:pt x="118" y="0"/>
                      <a:pt x="124" y="2"/>
                      <a:pt x="125" y="9"/>
                    </a:cubicBezTo>
                    <a:cubicBezTo>
                      <a:pt x="125" y="14"/>
                      <a:pt x="123" y="20"/>
                      <a:pt x="120" y="25"/>
                    </a:cubicBezTo>
                    <a:cubicBezTo>
                      <a:pt x="118" y="27"/>
                      <a:pt x="117" y="29"/>
                      <a:pt x="115" y="33"/>
                    </a:cubicBezTo>
                    <a:cubicBezTo>
                      <a:pt x="128" y="29"/>
                      <a:pt x="138" y="21"/>
                      <a:pt x="152" y="28"/>
                    </a:cubicBezTo>
                    <a:close/>
                  </a:path>
                </a:pathLst>
              </a:custGeom>
              <a:solidFill>
                <a:srgbClr val="83992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" name="Google Shape;201;p61"/>
              <p:cNvSpPr/>
              <p:nvPr/>
            </p:nvSpPr>
            <p:spPr>
              <a:xfrm>
                <a:off x="1146" y="1609"/>
                <a:ext cx="149" cy="35"/>
              </a:xfrm>
              <a:custGeom>
                <a:avLst/>
                <a:gdLst/>
                <a:ahLst/>
                <a:cxnLst/>
                <a:rect l="l" t="t" r="r" b="b"/>
                <a:pathLst>
                  <a:path w="84" h="20" extrusionOk="0">
                    <a:moveTo>
                      <a:pt x="16" y="20"/>
                    </a:moveTo>
                    <a:cubicBezTo>
                      <a:pt x="13" y="18"/>
                      <a:pt x="6" y="20"/>
                      <a:pt x="4" y="17"/>
                    </a:cubicBezTo>
                    <a:cubicBezTo>
                      <a:pt x="0" y="9"/>
                      <a:pt x="9" y="1"/>
                      <a:pt x="27" y="0"/>
                    </a:cubicBezTo>
                    <a:cubicBezTo>
                      <a:pt x="39" y="0"/>
                      <a:pt x="51" y="0"/>
                      <a:pt x="63" y="0"/>
                    </a:cubicBezTo>
                    <a:cubicBezTo>
                      <a:pt x="69" y="2"/>
                      <a:pt x="74" y="3"/>
                      <a:pt x="78" y="5"/>
                    </a:cubicBezTo>
                    <a:cubicBezTo>
                      <a:pt x="84" y="9"/>
                      <a:pt x="84" y="11"/>
                      <a:pt x="78" y="14"/>
                    </a:cubicBezTo>
                    <a:cubicBezTo>
                      <a:pt x="72" y="15"/>
                      <a:pt x="65" y="15"/>
                      <a:pt x="59" y="16"/>
                    </a:cubicBezTo>
                    <a:cubicBezTo>
                      <a:pt x="53" y="13"/>
                      <a:pt x="45" y="12"/>
                      <a:pt x="46" y="6"/>
                    </a:cubicBezTo>
                    <a:cubicBezTo>
                      <a:pt x="46" y="3"/>
                      <a:pt x="43" y="5"/>
                      <a:pt x="43" y="5"/>
                    </a:cubicBezTo>
                    <a:cubicBezTo>
                      <a:pt x="41" y="6"/>
                      <a:pt x="38" y="4"/>
                      <a:pt x="38" y="6"/>
                    </a:cubicBezTo>
                    <a:cubicBezTo>
                      <a:pt x="39" y="12"/>
                      <a:pt x="28" y="14"/>
                      <a:pt x="23" y="18"/>
                    </a:cubicBezTo>
                    <a:cubicBezTo>
                      <a:pt x="21" y="19"/>
                      <a:pt x="19" y="19"/>
                      <a:pt x="18" y="20"/>
                    </a:cubicBezTo>
                    <a:cubicBezTo>
                      <a:pt x="17" y="20"/>
                      <a:pt x="17" y="20"/>
                      <a:pt x="16" y="20"/>
                    </a:cubicBezTo>
                    <a:close/>
                  </a:path>
                </a:pathLst>
              </a:custGeom>
              <a:solidFill>
                <a:srgbClr val="69554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" name="Google Shape;202;p61"/>
              <p:cNvSpPr/>
              <p:nvPr/>
            </p:nvSpPr>
            <p:spPr>
              <a:xfrm>
                <a:off x="2483" y="1584"/>
                <a:ext cx="174" cy="84"/>
              </a:xfrm>
              <a:custGeom>
                <a:avLst/>
                <a:gdLst/>
                <a:ahLst/>
                <a:cxnLst/>
                <a:rect l="l" t="t" r="r" b="b"/>
                <a:pathLst>
                  <a:path w="98" h="47" extrusionOk="0">
                    <a:moveTo>
                      <a:pt x="73" y="46"/>
                    </a:moveTo>
                    <a:cubicBezTo>
                      <a:pt x="55" y="47"/>
                      <a:pt x="39" y="44"/>
                      <a:pt x="23" y="41"/>
                    </a:cubicBezTo>
                    <a:cubicBezTo>
                      <a:pt x="20" y="40"/>
                      <a:pt x="17" y="40"/>
                      <a:pt x="14" y="40"/>
                    </a:cubicBezTo>
                    <a:cubicBezTo>
                      <a:pt x="3" y="39"/>
                      <a:pt x="2" y="37"/>
                      <a:pt x="7" y="32"/>
                    </a:cubicBezTo>
                    <a:cubicBezTo>
                      <a:pt x="11" y="32"/>
                      <a:pt x="14" y="32"/>
                      <a:pt x="11" y="29"/>
                    </a:cubicBezTo>
                    <a:cubicBezTo>
                      <a:pt x="8" y="25"/>
                      <a:pt x="5" y="19"/>
                      <a:pt x="2" y="14"/>
                    </a:cubicBezTo>
                    <a:cubicBezTo>
                      <a:pt x="1" y="11"/>
                      <a:pt x="0" y="8"/>
                      <a:pt x="6" y="7"/>
                    </a:cubicBezTo>
                    <a:cubicBezTo>
                      <a:pt x="12" y="5"/>
                      <a:pt x="15" y="8"/>
                      <a:pt x="18" y="11"/>
                    </a:cubicBezTo>
                    <a:cubicBezTo>
                      <a:pt x="22" y="14"/>
                      <a:pt x="25" y="18"/>
                      <a:pt x="29" y="21"/>
                    </a:cubicBezTo>
                    <a:cubicBezTo>
                      <a:pt x="27" y="17"/>
                      <a:pt x="27" y="12"/>
                      <a:pt x="27" y="8"/>
                    </a:cubicBezTo>
                    <a:cubicBezTo>
                      <a:pt x="27" y="5"/>
                      <a:pt x="29" y="2"/>
                      <a:pt x="35" y="1"/>
                    </a:cubicBezTo>
                    <a:cubicBezTo>
                      <a:pt x="41" y="0"/>
                      <a:pt x="44" y="4"/>
                      <a:pt x="45" y="6"/>
                    </a:cubicBezTo>
                    <a:cubicBezTo>
                      <a:pt x="49" y="12"/>
                      <a:pt x="52" y="19"/>
                      <a:pt x="52" y="25"/>
                    </a:cubicBezTo>
                    <a:cubicBezTo>
                      <a:pt x="52" y="27"/>
                      <a:pt x="52" y="28"/>
                      <a:pt x="55" y="30"/>
                    </a:cubicBezTo>
                    <a:cubicBezTo>
                      <a:pt x="56" y="23"/>
                      <a:pt x="57" y="17"/>
                      <a:pt x="60" y="12"/>
                    </a:cubicBezTo>
                    <a:cubicBezTo>
                      <a:pt x="61" y="9"/>
                      <a:pt x="63" y="6"/>
                      <a:pt x="68" y="6"/>
                    </a:cubicBezTo>
                    <a:cubicBezTo>
                      <a:pt x="74" y="7"/>
                      <a:pt x="75" y="10"/>
                      <a:pt x="75" y="13"/>
                    </a:cubicBezTo>
                    <a:cubicBezTo>
                      <a:pt x="76" y="20"/>
                      <a:pt x="73" y="28"/>
                      <a:pt x="71" y="36"/>
                    </a:cubicBezTo>
                    <a:cubicBezTo>
                      <a:pt x="76" y="31"/>
                      <a:pt x="81" y="28"/>
                      <a:pt x="87" y="24"/>
                    </a:cubicBezTo>
                    <a:cubicBezTo>
                      <a:pt x="88" y="22"/>
                      <a:pt x="91" y="21"/>
                      <a:pt x="95" y="22"/>
                    </a:cubicBezTo>
                    <a:cubicBezTo>
                      <a:pt x="98" y="23"/>
                      <a:pt x="97" y="25"/>
                      <a:pt x="97" y="27"/>
                    </a:cubicBezTo>
                    <a:cubicBezTo>
                      <a:pt x="97" y="30"/>
                      <a:pt x="92" y="32"/>
                      <a:pt x="92" y="35"/>
                    </a:cubicBezTo>
                    <a:cubicBezTo>
                      <a:pt x="86" y="39"/>
                      <a:pt x="79" y="43"/>
                      <a:pt x="73" y="46"/>
                    </a:cubicBezTo>
                    <a:close/>
                  </a:path>
                </a:pathLst>
              </a:custGeom>
              <a:solidFill>
                <a:srgbClr val="869834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" name="Google Shape;203;p61"/>
              <p:cNvSpPr/>
              <p:nvPr/>
            </p:nvSpPr>
            <p:spPr>
              <a:xfrm>
                <a:off x="4417" y="1607"/>
                <a:ext cx="608" cy="178"/>
              </a:xfrm>
              <a:custGeom>
                <a:avLst/>
                <a:gdLst/>
                <a:ahLst/>
                <a:cxnLst/>
                <a:rect l="l" t="t" r="r" b="b"/>
                <a:pathLst>
                  <a:path w="343" h="100" extrusionOk="0">
                    <a:moveTo>
                      <a:pt x="161" y="100"/>
                    </a:moveTo>
                    <a:cubicBezTo>
                      <a:pt x="155" y="97"/>
                      <a:pt x="148" y="94"/>
                      <a:pt x="143" y="90"/>
                    </a:cubicBezTo>
                    <a:cubicBezTo>
                      <a:pt x="140" y="89"/>
                      <a:pt x="136" y="88"/>
                      <a:pt x="138" y="86"/>
                    </a:cubicBezTo>
                    <a:cubicBezTo>
                      <a:pt x="140" y="84"/>
                      <a:pt x="143" y="85"/>
                      <a:pt x="146" y="85"/>
                    </a:cubicBezTo>
                    <a:cubicBezTo>
                      <a:pt x="148" y="85"/>
                      <a:pt x="150" y="84"/>
                      <a:pt x="151" y="83"/>
                    </a:cubicBezTo>
                    <a:cubicBezTo>
                      <a:pt x="154" y="83"/>
                      <a:pt x="156" y="83"/>
                      <a:pt x="158" y="83"/>
                    </a:cubicBezTo>
                    <a:cubicBezTo>
                      <a:pt x="165" y="80"/>
                      <a:pt x="172" y="81"/>
                      <a:pt x="180" y="79"/>
                    </a:cubicBezTo>
                    <a:cubicBezTo>
                      <a:pt x="197" y="75"/>
                      <a:pt x="202" y="65"/>
                      <a:pt x="190" y="57"/>
                    </a:cubicBezTo>
                    <a:cubicBezTo>
                      <a:pt x="183" y="51"/>
                      <a:pt x="173" y="48"/>
                      <a:pt x="160" y="48"/>
                    </a:cubicBezTo>
                    <a:cubicBezTo>
                      <a:pt x="151" y="48"/>
                      <a:pt x="142" y="48"/>
                      <a:pt x="134" y="48"/>
                    </a:cubicBezTo>
                    <a:cubicBezTo>
                      <a:pt x="129" y="48"/>
                      <a:pt x="124" y="48"/>
                      <a:pt x="120" y="46"/>
                    </a:cubicBezTo>
                    <a:cubicBezTo>
                      <a:pt x="108" y="45"/>
                      <a:pt x="97" y="47"/>
                      <a:pt x="87" y="49"/>
                    </a:cubicBezTo>
                    <a:cubicBezTo>
                      <a:pt x="83" y="50"/>
                      <a:pt x="80" y="53"/>
                      <a:pt x="75" y="51"/>
                    </a:cubicBezTo>
                    <a:cubicBezTo>
                      <a:pt x="69" y="48"/>
                      <a:pt x="63" y="44"/>
                      <a:pt x="57" y="41"/>
                    </a:cubicBezTo>
                    <a:cubicBezTo>
                      <a:pt x="52" y="38"/>
                      <a:pt x="45" y="34"/>
                      <a:pt x="38" y="31"/>
                    </a:cubicBezTo>
                    <a:cubicBezTo>
                      <a:pt x="57" y="27"/>
                      <a:pt x="74" y="26"/>
                      <a:pt x="91" y="25"/>
                    </a:cubicBezTo>
                    <a:cubicBezTo>
                      <a:pt x="98" y="24"/>
                      <a:pt x="104" y="23"/>
                      <a:pt x="105" y="18"/>
                    </a:cubicBezTo>
                    <a:cubicBezTo>
                      <a:pt x="107" y="13"/>
                      <a:pt x="101" y="10"/>
                      <a:pt x="94" y="9"/>
                    </a:cubicBezTo>
                    <a:cubicBezTo>
                      <a:pt x="76" y="6"/>
                      <a:pt x="57" y="4"/>
                      <a:pt x="39" y="6"/>
                    </a:cubicBezTo>
                    <a:cubicBezTo>
                      <a:pt x="29" y="6"/>
                      <a:pt x="20" y="7"/>
                      <a:pt x="11" y="8"/>
                    </a:cubicBezTo>
                    <a:cubicBezTo>
                      <a:pt x="0" y="10"/>
                      <a:pt x="0" y="7"/>
                      <a:pt x="3" y="3"/>
                    </a:cubicBezTo>
                    <a:cubicBezTo>
                      <a:pt x="6" y="2"/>
                      <a:pt x="10" y="2"/>
                      <a:pt x="14" y="1"/>
                    </a:cubicBezTo>
                    <a:cubicBezTo>
                      <a:pt x="15" y="1"/>
                      <a:pt x="16" y="1"/>
                      <a:pt x="16" y="1"/>
                    </a:cubicBezTo>
                    <a:cubicBezTo>
                      <a:pt x="33" y="1"/>
                      <a:pt x="50" y="2"/>
                      <a:pt x="67" y="1"/>
                    </a:cubicBezTo>
                    <a:cubicBezTo>
                      <a:pt x="90" y="3"/>
                      <a:pt x="114" y="2"/>
                      <a:pt x="137" y="3"/>
                    </a:cubicBezTo>
                    <a:cubicBezTo>
                      <a:pt x="141" y="3"/>
                      <a:pt x="142" y="1"/>
                      <a:pt x="144" y="0"/>
                    </a:cubicBezTo>
                    <a:cubicBezTo>
                      <a:pt x="151" y="5"/>
                      <a:pt x="160" y="7"/>
                      <a:pt x="171" y="6"/>
                    </a:cubicBezTo>
                    <a:cubicBezTo>
                      <a:pt x="183" y="6"/>
                      <a:pt x="195" y="6"/>
                      <a:pt x="207" y="6"/>
                    </a:cubicBezTo>
                    <a:cubicBezTo>
                      <a:pt x="210" y="6"/>
                      <a:pt x="213" y="5"/>
                      <a:pt x="216" y="7"/>
                    </a:cubicBezTo>
                    <a:cubicBezTo>
                      <a:pt x="242" y="6"/>
                      <a:pt x="269" y="9"/>
                      <a:pt x="295" y="10"/>
                    </a:cubicBezTo>
                    <a:cubicBezTo>
                      <a:pt x="311" y="10"/>
                      <a:pt x="327" y="10"/>
                      <a:pt x="343" y="13"/>
                    </a:cubicBezTo>
                    <a:cubicBezTo>
                      <a:pt x="340" y="15"/>
                      <a:pt x="336" y="17"/>
                      <a:pt x="330" y="17"/>
                    </a:cubicBezTo>
                    <a:cubicBezTo>
                      <a:pt x="315" y="17"/>
                      <a:pt x="308" y="22"/>
                      <a:pt x="307" y="31"/>
                    </a:cubicBezTo>
                    <a:cubicBezTo>
                      <a:pt x="307" y="32"/>
                      <a:pt x="307" y="33"/>
                      <a:pt x="306" y="34"/>
                    </a:cubicBezTo>
                    <a:cubicBezTo>
                      <a:pt x="292" y="42"/>
                      <a:pt x="282" y="52"/>
                      <a:pt x="261" y="56"/>
                    </a:cubicBezTo>
                    <a:cubicBezTo>
                      <a:pt x="249" y="58"/>
                      <a:pt x="237" y="60"/>
                      <a:pt x="227" y="66"/>
                    </a:cubicBezTo>
                    <a:cubicBezTo>
                      <a:pt x="220" y="70"/>
                      <a:pt x="214" y="75"/>
                      <a:pt x="215" y="80"/>
                    </a:cubicBezTo>
                    <a:cubicBezTo>
                      <a:pt x="215" y="89"/>
                      <a:pt x="204" y="94"/>
                      <a:pt x="194" y="99"/>
                    </a:cubicBezTo>
                    <a:cubicBezTo>
                      <a:pt x="190" y="98"/>
                      <a:pt x="194" y="95"/>
                      <a:pt x="190" y="93"/>
                    </a:cubicBezTo>
                    <a:cubicBezTo>
                      <a:pt x="175" y="87"/>
                      <a:pt x="166" y="89"/>
                      <a:pt x="161" y="100"/>
                    </a:cubicBezTo>
                    <a:close/>
                  </a:path>
                </a:pathLst>
              </a:custGeom>
              <a:solidFill>
                <a:srgbClr val="9470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" name="Google Shape;204;p61"/>
              <p:cNvSpPr/>
              <p:nvPr/>
            </p:nvSpPr>
            <p:spPr>
              <a:xfrm>
                <a:off x="4672" y="1593"/>
                <a:ext cx="151" cy="30"/>
              </a:xfrm>
              <a:custGeom>
                <a:avLst/>
                <a:gdLst/>
                <a:ahLst/>
                <a:cxnLst/>
                <a:rect l="l" t="t" r="r" b="b"/>
                <a:pathLst>
                  <a:path w="85" h="17" extrusionOk="0">
                    <a:moveTo>
                      <a:pt x="72" y="15"/>
                    </a:moveTo>
                    <a:cubicBezTo>
                      <a:pt x="53" y="17"/>
                      <a:pt x="35" y="16"/>
                      <a:pt x="16" y="16"/>
                    </a:cubicBezTo>
                    <a:cubicBezTo>
                      <a:pt x="8" y="16"/>
                      <a:pt x="0" y="14"/>
                      <a:pt x="0" y="8"/>
                    </a:cubicBezTo>
                    <a:cubicBezTo>
                      <a:pt x="1" y="8"/>
                      <a:pt x="3" y="7"/>
                      <a:pt x="4" y="7"/>
                    </a:cubicBezTo>
                    <a:cubicBezTo>
                      <a:pt x="19" y="2"/>
                      <a:pt x="36" y="0"/>
                      <a:pt x="53" y="1"/>
                    </a:cubicBezTo>
                    <a:cubicBezTo>
                      <a:pt x="60" y="1"/>
                      <a:pt x="67" y="1"/>
                      <a:pt x="73" y="4"/>
                    </a:cubicBezTo>
                    <a:cubicBezTo>
                      <a:pt x="85" y="9"/>
                      <a:pt x="85" y="11"/>
                      <a:pt x="72" y="15"/>
                    </a:cubicBezTo>
                    <a:close/>
                  </a:path>
                </a:pathLst>
              </a:custGeom>
              <a:solidFill>
                <a:srgbClr val="69544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" name="Google Shape;205;p61"/>
              <p:cNvSpPr/>
              <p:nvPr/>
            </p:nvSpPr>
            <p:spPr>
              <a:xfrm>
                <a:off x="4441" y="1591"/>
                <a:ext cx="107" cy="25"/>
              </a:xfrm>
              <a:custGeom>
                <a:avLst/>
                <a:gdLst/>
                <a:ahLst/>
                <a:cxnLst/>
                <a:rect l="l" t="t" r="r" b="b"/>
                <a:pathLst>
                  <a:path w="60" h="14" extrusionOk="0">
                    <a:moveTo>
                      <a:pt x="53" y="10"/>
                    </a:moveTo>
                    <a:cubicBezTo>
                      <a:pt x="36" y="14"/>
                      <a:pt x="18" y="13"/>
                      <a:pt x="0" y="10"/>
                    </a:cubicBezTo>
                    <a:cubicBezTo>
                      <a:pt x="2" y="4"/>
                      <a:pt x="9" y="2"/>
                      <a:pt x="17" y="1"/>
                    </a:cubicBezTo>
                    <a:cubicBezTo>
                      <a:pt x="28" y="0"/>
                      <a:pt x="38" y="1"/>
                      <a:pt x="48" y="3"/>
                    </a:cubicBezTo>
                    <a:cubicBezTo>
                      <a:pt x="53" y="4"/>
                      <a:pt x="60" y="6"/>
                      <a:pt x="53" y="10"/>
                    </a:cubicBezTo>
                    <a:close/>
                  </a:path>
                </a:pathLst>
              </a:custGeom>
              <a:solidFill>
                <a:srgbClr val="67534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" name="Google Shape;206;p61"/>
              <p:cNvSpPr/>
              <p:nvPr/>
            </p:nvSpPr>
            <p:spPr>
              <a:xfrm>
                <a:off x="4928" y="1627"/>
                <a:ext cx="225" cy="71"/>
              </a:xfrm>
              <a:custGeom>
                <a:avLst/>
                <a:gdLst/>
                <a:ahLst/>
                <a:cxnLst/>
                <a:rect l="l" t="t" r="r" b="b"/>
                <a:pathLst>
                  <a:path w="127" h="40" extrusionOk="0">
                    <a:moveTo>
                      <a:pt x="69" y="0"/>
                    </a:moveTo>
                    <a:cubicBezTo>
                      <a:pt x="86" y="10"/>
                      <a:pt x="103" y="20"/>
                      <a:pt x="120" y="30"/>
                    </a:cubicBezTo>
                    <a:cubicBezTo>
                      <a:pt x="122" y="32"/>
                      <a:pt x="127" y="33"/>
                      <a:pt x="125" y="35"/>
                    </a:cubicBezTo>
                    <a:cubicBezTo>
                      <a:pt x="124" y="37"/>
                      <a:pt x="120" y="36"/>
                      <a:pt x="117" y="36"/>
                    </a:cubicBezTo>
                    <a:cubicBezTo>
                      <a:pt x="80" y="36"/>
                      <a:pt x="44" y="37"/>
                      <a:pt x="7" y="40"/>
                    </a:cubicBezTo>
                    <a:cubicBezTo>
                      <a:pt x="5" y="40"/>
                      <a:pt x="3" y="40"/>
                      <a:pt x="2" y="39"/>
                    </a:cubicBezTo>
                    <a:cubicBezTo>
                      <a:pt x="0" y="38"/>
                      <a:pt x="3" y="37"/>
                      <a:pt x="4" y="36"/>
                    </a:cubicBezTo>
                    <a:cubicBezTo>
                      <a:pt x="7" y="34"/>
                      <a:pt x="10" y="33"/>
                      <a:pt x="13" y="31"/>
                    </a:cubicBezTo>
                    <a:cubicBezTo>
                      <a:pt x="18" y="27"/>
                      <a:pt x="22" y="26"/>
                      <a:pt x="32" y="29"/>
                    </a:cubicBezTo>
                    <a:cubicBezTo>
                      <a:pt x="47" y="35"/>
                      <a:pt x="64" y="32"/>
                      <a:pt x="79" y="28"/>
                    </a:cubicBezTo>
                    <a:cubicBezTo>
                      <a:pt x="85" y="26"/>
                      <a:pt x="91" y="23"/>
                      <a:pt x="90" y="19"/>
                    </a:cubicBezTo>
                    <a:cubicBezTo>
                      <a:pt x="89" y="14"/>
                      <a:pt x="83" y="10"/>
                      <a:pt x="75" y="9"/>
                    </a:cubicBezTo>
                    <a:cubicBezTo>
                      <a:pt x="73" y="8"/>
                      <a:pt x="71" y="8"/>
                      <a:pt x="69" y="8"/>
                    </a:cubicBezTo>
                    <a:cubicBezTo>
                      <a:pt x="57" y="6"/>
                      <a:pt x="57" y="6"/>
                      <a:pt x="65" y="0"/>
                    </a:cubicBezTo>
                    <a:cubicBezTo>
                      <a:pt x="66" y="0"/>
                      <a:pt x="68" y="0"/>
                      <a:pt x="69" y="0"/>
                    </a:cubicBezTo>
                    <a:close/>
                  </a:path>
                </a:pathLst>
              </a:custGeom>
              <a:solidFill>
                <a:srgbClr val="9470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" name="Google Shape;207;p61"/>
              <p:cNvSpPr/>
              <p:nvPr/>
            </p:nvSpPr>
            <p:spPr>
              <a:xfrm>
                <a:off x="1400" y="1630"/>
                <a:ext cx="300" cy="70"/>
              </a:xfrm>
              <a:custGeom>
                <a:avLst/>
                <a:gdLst/>
                <a:ahLst/>
                <a:cxnLst/>
                <a:rect l="l" t="t" r="r" b="b"/>
                <a:pathLst>
                  <a:path w="169" h="39" extrusionOk="0">
                    <a:moveTo>
                      <a:pt x="48" y="2"/>
                    </a:moveTo>
                    <a:cubicBezTo>
                      <a:pt x="81" y="0"/>
                      <a:pt x="114" y="5"/>
                      <a:pt x="148" y="6"/>
                    </a:cubicBezTo>
                    <a:cubicBezTo>
                      <a:pt x="153" y="6"/>
                      <a:pt x="158" y="7"/>
                      <a:pt x="162" y="9"/>
                    </a:cubicBezTo>
                    <a:cubicBezTo>
                      <a:pt x="169" y="13"/>
                      <a:pt x="168" y="18"/>
                      <a:pt x="159" y="19"/>
                    </a:cubicBezTo>
                    <a:cubicBezTo>
                      <a:pt x="130" y="22"/>
                      <a:pt x="105" y="33"/>
                      <a:pt x="76" y="36"/>
                    </a:cubicBezTo>
                    <a:cubicBezTo>
                      <a:pt x="52" y="39"/>
                      <a:pt x="31" y="34"/>
                      <a:pt x="15" y="24"/>
                    </a:cubicBezTo>
                    <a:cubicBezTo>
                      <a:pt x="0" y="15"/>
                      <a:pt x="4" y="8"/>
                      <a:pt x="26" y="4"/>
                    </a:cubicBezTo>
                    <a:cubicBezTo>
                      <a:pt x="33" y="3"/>
                      <a:pt x="40" y="3"/>
                      <a:pt x="48" y="2"/>
                    </a:cubicBezTo>
                    <a:close/>
                  </a:path>
                </a:pathLst>
              </a:custGeom>
              <a:solidFill>
                <a:srgbClr val="D5BEB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" name="Google Shape;208;p61"/>
              <p:cNvSpPr/>
              <p:nvPr/>
            </p:nvSpPr>
            <p:spPr>
              <a:xfrm>
                <a:off x="495" y="1846"/>
                <a:ext cx="543" cy="202"/>
              </a:xfrm>
              <a:custGeom>
                <a:avLst/>
                <a:gdLst/>
                <a:ahLst/>
                <a:cxnLst/>
                <a:rect l="l" t="t" r="r" b="b"/>
                <a:pathLst>
                  <a:path w="306" h="113" extrusionOk="0">
                    <a:moveTo>
                      <a:pt x="248" y="8"/>
                    </a:moveTo>
                    <a:cubicBezTo>
                      <a:pt x="252" y="12"/>
                      <a:pt x="259" y="13"/>
                      <a:pt x="266" y="15"/>
                    </a:cubicBezTo>
                    <a:cubicBezTo>
                      <a:pt x="274" y="16"/>
                      <a:pt x="281" y="18"/>
                      <a:pt x="287" y="22"/>
                    </a:cubicBezTo>
                    <a:cubicBezTo>
                      <a:pt x="290" y="26"/>
                      <a:pt x="297" y="28"/>
                      <a:pt x="300" y="33"/>
                    </a:cubicBezTo>
                    <a:cubicBezTo>
                      <a:pt x="306" y="41"/>
                      <a:pt x="297" y="51"/>
                      <a:pt x="282" y="53"/>
                    </a:cubicBezTo>
                    <a:cubicBezTo>
                      <a:pt x="254" y="56"/>
                      <a:pt x="226" y="59"/>
                      <a:pt x="200" y="63"/>
                    </a:cubicBezTo>
                    <a:cubicBezTo>
                      <a:pt x="175" y="67"/>
                      <a:pt x="134" y="59"/>
                      <a:pt x="122" y="48"/>
                    </a:cubicBezTo>
                    <a:cubicBezTo>
                      <a:pt x="120" y="47"/>
                      <a:pt x="119" y="45"/>
                      <a:pt x="118" y="46"/>
                    </a:cubicBezTo>
                    <a:cubicBezTo>
                      <a:pt x="113" y="49"/>
                      <a:pt x="105" y="50"/>
                      <a:pt x="106" y="56"/>
                    </a:cubicBezTo>
                    <a:cubicBezTo>
                      <a:pt x="108" y="64"/>
                      <a:pt x="100" y="69"/>
                      <a:pt x="86" y="69"/>
                    </a:cubicBezTo>
                    <a:cubicBezTo>
                      <a:pt x="80" y="69"/>
                      <a:pt x="76" y="69"/>
                      <a:pt x="74" y="72"/>
                    </a:cubicBezTo>
                    <a:cubicBezTo>
                      <a:pt x="72" y="74"/>
                      <a:pt x="75" y="76"/>
                      <a:pt x="79" y="77"/>
                    </a:cubicBezTo>
                    <a:cubicBezTo>
                      <a:pt x="82" y="79"/>
                      <a:pt x="84" y="80"/>
                      <a:pt x="82" y="83"/>
                    </a:cubicBezTo>
                    <a:cubicBezTo>
                      <a:pt x="80" y="85"/>
                      <a:pt x="78" y="87"/>
                      <a:pt x="73" y="87"/>
                    </a:cubicBezTo>
                    <a:cubicBezTo>
                      <a:pt x="70" y="87"/>
                      <a:pt x="65" y="86"/>
                      <a:pt x="65" y="89"/>
                    </a:cubicBezTo>
                    <a:cubicBezTo>
                      <a:pt x="65" y="92"/>
                      <a:pt x="70" y="91"/>
                      <a:pt x="74" y="91"/>
                    </a:cubicBezTo>
                    <a:cubicBezTo>
                      <a:pt x="81" y="92"/>
                      <a:pt x="88" y="91"/>
                      <a:pt x="94" y="92"/>
                    </a:cubicBezTo>
                    <a:cubicBezTo>
                      <a:pt x="100" y="92"/>
                      <a:pt x="105" y="93"/>
                      <a:pt x="107" y="97"/>
                    </a:cubicBezTo>
                    <a:cubicBezTo>
                      <a:pt x="108" y="101"/>
                      <a:pt x="107" y="103"/>
                      <a:pt x="99" y="104"/>
                    </a:cubicBezTo>
                    <a:cubicBezTo>
                      <a:pt x="92" y="106"/>
                      <a:pt x="98" y="108"/>
                      <a:pt x="98" y="113"/>
                    </a:cubicBezTo>
                    <a:cubicBezTo>
                      <a:pt x="87" y="105"/>
                      <a:pt x="75" y="108"/>
                      <a:pt x="63" y="108"/>
                    </a:cubicBezTo>
                    <a:cubicBezTo>
                      <a:pt x="49" y="108"/>
                      <a:pt x="34" y="108"/>
                      <a:pt x="20" y="105"/>
                    </a:cubicBezTo>
                    <a:cubicBezTo>
                      <a:pt x="15" y="104"/>
                      <a:pt x="14" y="106"/>
                      <a:pt x="11" y="107"/>
                    </a:cubicBezTo>
                    <a:cubicBezTo>
                      <a:pt x="8" y="108"/>
                      <a:pt x="7" y="112"/>
                      <a:pt x="0" y="110"/>
                    </a:cubicBezTo>
                    <a:cubicBezTo>
                      <a:pt x="6" y="107"/>
                      <a:pt x="10" y="104"/>
                      <a:pt x="8" y="98"/>
                    </a:cubicBezTo>
                    <a:cubicBezTo>
                      <a:pt x="7" y="93"/>
                      <a:pt x="17" y="92"/>
                      <a:pt x="23" y="92"/>
                    </a:cubicBezTo>
                    <a:cubicBezTo>
                      <a:pt x="30" y="92"/>
                      <a:pt x="33" y="91"/>
                      <a:pt x="36" y="88"/>
                    </a:cubicBezTo>
                    <a:cubicBezTo>
                      <a:pt x="31" y="88"/>
                      <a:pt x="27" y="88"/>
                      <a:pt x="22" y="87"/>
                    </a:cubicBezTo>
                    <a:cubicBezTo>
                      <a:pt x="19" y="87"/>
                      <a:pt x="14" y="86"/>
                      <a:pt x="14" y="84"/>
                    </a:cubicBezTo>
                    <a:cubicBezTo>
                      <a:pt x="14" y="82"/>
                      <a:pt x="16" y="80"/>
                      <a:pt x="20" y="79"/>
                    </a:cubicBezTo>
                    <a:cubicBezTo>
                      <a:pt x="32" y="77"/>
                      <a:pt x="44" y="71"/>
                      <a:pt x="59" y="74"/>
                    </a:cubicBezTo>
                    <a:cubicBezTo>
                      <a:pt x="63" y="74"/>
                      <a:pt x="66" y="72"/>
                      <a:pt x="67" y="70"/>
                    </a:cubicBezTo>
                    <a:cubicBezTo>
                      <a:pt x="68" y="68"/>
                      <a:pt x="63" y="68"/>
                      <a:pt x="60" y="68"/>
                    </a:cubicBezTo>
                    <a:cubicBezTo>
                      <a:pt x="47" y="67"/>
                      <a:pt x="34" y="66"/>
                      <a:pt x="20" y="65"/>
                    </a:cubicBezTo>
                    <a:cubicBezTo>
                      <a:pt x="14" y="65"/>
                      <a:pt x="9" y="63"/>
                      <a:pt x="8" y="60"/>
                    </a:cubicBezTo>
                    <a:cubicBezTo>
                      <a:pt x="7" y="58"/>
                      <a:pt x="9" y="55"/>
                      <a:pt x="13" y="52"/>
                    </a:cubicBezTo>
                    <a:cubicBezTo>
                      <a:pt x="27" y="43"/>
                      <a:pt x="46" y="43"/>
                      <a:pt x="65" y="45"/>
                    </a:cubicBezTo>
                    <a:cubicBezTo>
                      <a:pt x="76" y="45"/>
                      <a:pt x="87" y="47"/>
                      <a:pt x="97" y="50"/>
                    </a:cubicBezTo>
                    <a:cubicBezTo>
                      <a:pt x="101" y="51"/>
                      <a:pt x="116" y="44"/>
                      <a:pt x="118" y="40"/>
                    </a:cubicBezTo>
                    <a:cubicBezTo>
                      <a:pt x="121" y="35"/>
                      <a:pt x="127" y="31"/>
                      <a:pt x="133" y="27"/>
                    </a:cubicBezTo>
                    <a:cubicBezTo>
                      <a:pt x="144" y="22"/>
                      <a:pt x="154" y="17"/>
                      <a:pt x="166" y="13"/>
                    </a:cubicBezTo>
                    <a:cubicBezTo>
                      <a:pt x="171" y="12"/>
                      <a:pt x="175" y="9"/>
                      <a:pt x="178" y="5"/>
                    </a:cubicBezTo>
                    <a:cubicBezTo>
                      <a:pt x="171" y="5"/>
                      <a:pt x="165" y="5"/>
                      <a:pt x="160" y="5"/>
                    </a:cubicBezTo>
                    <a:cubicBezTo>
                      <a:pt x="160" y="5"/>
                      <a:pt x="160" y="4"/>
                      <a:pt x="160" y="4"/>
                    </a:cubicBezTo>
                    <a:cubicBezTo>
                      <a:pt x="171" y="0"/>
                      <a:pt x="182" y="2"/>
                      <a:pt x="193" y="4"/>
                    </a:cubicBezTo>
                    <a:cubicBezTo>
                      <a:pt x="210" y="5"/>
                      <a:pt x="227" y="6"/>
                      <a:pt x="244" y="7"/>
                    </a:cubicBezTo>
                    <a:cubicBezTo>
                      <a:pt x="246" y="6"/>
                      <a:pt x="247" y="7"/>
                      <a:pt x="248" y="8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" name="Google Shape;209;p61"/>
              <p:cNvSpPr/>
              <p:nvPr/>
            </p:nvSpPr>
            <p:spPr>
              <a:xfrm>
                <a:off x="1045" y="1837"/>
                <a:ext cx="399" cy="202"/>
              </a:xfrm>
              <a:custGeom>
                <a:avLst/>
                <a:gdLst/>
                <a:ahLst/>
                <a:cxnLst/>
                <a:rect l="l" t="t" r="r" b="b"/>
                <a:pathLst>
                  <a:path w="225" h="113" extrusionOk="0">
                    <a:moveTo>
                      <a:pt x="3" y="35"/>
                    </a:moveTo>
                    <a:cubicBezTo>
                      <a:pt x="3" y="29"/>
                      <a:pt x="3" y="29"/>
                      <a:pt x="17" y="22"/>
                    </a:cubicBezTo>
                    <a:cubicBezTo>
                      <a:pt x="26" y="18"/>
                      <a:pt x="34" y="13"/>
                      <a:pt x="44" y="9"/>
                    </a:cubicBezTo>
                    <a:cubicBezTo>
                      <a:pt x="72" y="0"/>
                      <a:pt x="100" y="2"/>
                      <a:pt x="128" y="9"/>
                    </a:cubicBezTo>
                    <a:cubicBezTo>
                      <a:pt x="143" y="12"/>
                      <a:pt x="156" y="19"/>
                      <a:pt x="172" y="23"/>
                    </a:cubicBezTo>
                    <a:cubicBezTo>
                      <a:pt x="178" y="24"/>
                      <a:pt x="183" y="26"/>
                      <a:pt x="190" y="26"/>
                    </a:cubicBezTo>
                    <a:cubicBezTo>
                      <a:pt x="193" y="25"/>
                      <a:pt x="197" y="25"/>
                      <a:pt x="197" y="28"/>
                    </a:cubicBezTo>
                    <a:cubicBezTo>
                      <a:pt x="193" y="36"/>
                      <a:pt x="179" y="39"/>
                      <a:pt x="172" y="46"/>
                    </a:cubicBezTo>
                    <a:cubicBezTo>
                      <a:pt x="181" y="46"/>
                      <a:pt x="189" y="46"/>
                      <a:pt x="197" y="46"/>
                    </a:cubicBezTo>
                    <a:cubicBezTo>
                      <a:pt x="213" y="46"/>
                      <a:pt x="223" y="50"/>
                      <a:pt x="224" y="57"/>
                    </a:cubicBezTo>
                    <a:cubicBezTo>
                      <a:pt x="225" y="63"/>
                      <a:pt x="216" y="67"/>
                      <a:pt x="200" y="68"/>
                    </a:cubicBezTo>
                    <a:cubicBezTo>
                      <a:pt x="185" y="70"/>
                      <a:pt x="170" y="69"/>
                      <a:pt x="158" y="63"/>
                    </a:cubicBezTo>
                    <a:cubicBezTo>
                      <a:pt x="155" y="62"/>
                      <a:pt x="151" y="60"/>
                      <a:pt x="147" y="61"/>
                    </a:cubicBezTo>
                    <a:cubicBezTo>
                      <a:pt x="143" y="62"/>
                      <a:pt x="148" y="64"/>
                      <a:pt x="148" y="66"/>
                    </a:cubicBezTo>
                    <a:cubicBezTo>
                      <a:pt x="150" y="72"/>
                      <a:pt x="144" y="74"/>
                      <a:pt x="136" y="74"/>
                    </a:cubicBezTo>
                    <a:cubicBezTo>
                      <a:pt x="133" y="74"/>
                      <a:pt x="129" y="73"/>
                      <a:pt x="125" y="74"/>
                    </a:cubicBezTo>
                    <a:cubicBezTo>
                      <a:pt x="122" y="74"/>
                      <a:pt x="117" y="75"/>
                      <a:pt x="122" y="78"/>
                    </a:cubicBezTo>
                    <a:cubicBezTo>
                      <a:pt x="125" y="80"/>
                      <a:pt x="126" y="82"/>
                      <a:pt x="122" y="84"/>
                    </a:cubicBezTo>
                    <a:cubicBezTo>
                      <a:pt x="119" y="85"/>
                      <a:pt x="116" y="87"/>
                      <a:pt x="111" y="85"/>
                    </a:cubicBezTo>
                    <a:cubicBezTo>
                      <a:pt x="108" y="84"/>
                      <a:pt x="105" y="84"/>
                      <a:pt x="103" y="86"/>
                    </a:cubicBezTo>
                    <a:cubicBezTo>
                      <a:pt x="101" y="88"/>
                      <a:pt x="105" y="89"/>
                      <a:pt x="107" y="91"/>
                    </a:cubicBezTo>
                    <a:cubicBezTo>
                      <a:pt x="110" y="92"/>
                      <a:pt x="113" y="93"/>
                      <a:pt x="117" y="94"/>
                    </a:cubicBezTo>
                    <a:cubicBezTo>
                      <a:pt x="122" y="95"/>
                      <a:pt x="126" y="96"/>
                      <a:pt x="126" y="100"/>
                    </a:cubicBezTo>
                    <a:cubicBezTo>
                      <a:pt x="127" y="104"/>
                      <a:pt x="134" y="106"/>
                      <a:pt x="138" y="108"/>
                    </a:cubicBezTo>
                    <a:cubicBezTo>
                      <a:pt x="139" y="110"/>
                      <a:pt x="142" y="110"/>
                      <a:pt x="141" y="112"/>
                    </a:cubicBezTo>
                    <a:cubicBezTo>
                      <a:pt x="139" y="113"/>
                      <a:pt x="138" y="113"/>
                      <a:pt x="137" y="112"/>
                    </a:cubicBezTo>
                    <a:cubicBezTo>
                      <a:pt x="131" y="108"/>
                      <a:pt x="126" y="109"/>
                      <a:pt x="117" y="110"/>
                    </a:cubicBezTo>
                    <a:cubicBezTo>
                      <a:pt x="97" y="113"/>
                      <a:pt x="76" y="112"/>
                      <a:pt x="55" y="109"/>
                    </a:cubicBezTo>
                    <a:cubicBezTo>
                      <a:pt x="48" y="107"/>
                      <a:pt x="52" y="103"/>
                      <a:pt x="51" y="99"/>
                    </a:cubicBezTo>
                    <a:cubicBezTo>
                      <a:pt x="61" y="95"/>
                      <a:pt x="73" y="94"/>
                      <a:pt x="84" y="91"/>
                    </a:cubicBezTo>
                    <a:cubicBezTo>
                      <a:pt x="87" y="90"/>
                      <a:pt x="91" y="89"/>
                      <a:pt x="91" y="87"/>
                    </a:cubicBezTo>
                    <a:cubicBezTo>
                      <a:pt x="91" y="84"/>
                      <a:pt x="86" y="84"/>
                      <a:pt x="82" y="84"/>
                    </a:cubicBezTo>
                    <a:cubicBezTo>
                      <a:pt x="82" y="82"/>
                      <a:pt x="83" y="81"/>
                      <a:pt x="85" y="80"/>
                    </a:cubicBezTo>
                    <a:cubicBezTo>
                      <a:pt x="92" y="73"/>
                      <a:pt x="91" y="69"/>
                      <a:pt x="79" y="65"/>
                    </a:cubicBezTo>
                    <a:cubicBezTo>
                      <a:pt x="68" y="61"/>
                      <a:pt x="56" y="60"/>
                      <a:pt x="44" y="60"/>
                    </a:cubicBezTo>
                    <a:cubicBezTo>
                      <a:pt x="40" y="60"/>
                      <a:pt x="35" y="61"/>
                      <a:pt x="32" y="59"/>
                    </a:cubicBezTo>
                    <a:cubicBezTo>
                      <a:pt x="34" y="57"/>
                      <a:pt x="37" y="58"/>
                      <a:pt x="40" y="57"/>
                    </a:cubicBezTo>
                    <a:cubicBezTo>
                      <a:pt x="35" y="54"/>
                      <a:pt x="33" y="53"/>
                      <a:pt x="26" y="56"/>
                    </a:cubicBezTo>
                    <a:cubicBezTo>
                      <a:pt x="20" y="60"/>
                      <a:pt x="11" y="58"/>
                      <a:pt x="6" y="54"/>
                    </a:cubicBezTo>
                    <a:cubicBezTo>
                      <a:pt x="0" y="51"/>
                      <a:pt x="4" y="48"/>
                      <a:pt x="12" y="48"/>
                    </a:cubicBezTo>
                    <a:cubicBezTo>
                      <a:pt x="15" y="48"/>
                      <a:pt x="18" y="48"/>
                      <a:pt x="19" y="46"/>
                    </a:cubicBezTo>
                    <a:cubicBezTo>
                      <a:pt x="19" y="45"/>
                      <a:pt x="17" y="44"/>
                      <a:pt x="15" y="43"/>
                    </a:cubicBezTo>
                    <a:cubicBezTo>
                      <a:pt x="11" y="40"/>
                      <a:pt x="7" y="38"/>
                      <a:pt x="3" y="35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" name="Google Shape;210;p61"/>
              <p:cNvSpPr/>
              <p:nvPr/>
            </p:nvSpPr>
            <p:spPr>
              <a:xfrm>
                <a:off x="161" y="1935"/>
                <a:ext cx="335" cy="104"/>
              </a:xfrm>
              <a:custGeom>
                <a:avLst/>
                <a:gdLst/>
                <a:ahLst/>
                <a:cxnLst/>
                <a:rect l="l" t="t" r="r" b="b"/>
                <a:pathLst>
                  <a:path w="189" h="58" extrusionOk="0">
                    <a:moveTo>
                      <a:pt x="99" y="1"/>
                    </a:moveTo>
                    <a:cubicBezTo>
                      <a:pt x="127" y="0"/>
                      <a:pt x="150" y="10"/>
                      <a:pt x="175" y="14"/>
                    </a:cubicBezTo>
                    <a:cubicBezTo>
                      <a:pt x="180" y="15"/>
                      <a:pt x="182" y="18"/>
                      <a:pt x="182" y="20"/>
                    </a:cubicBezTo>
                    <a:cubicBezTo>
                      <a:pt x="182" y="23"/>
                      <a:pt x="184" y="26"/>
                      <a:pt x="184" y="29"/>
                    </a:cubicBezTo>
                    <a:cubicBezTo>
                      <a:pt x="189" y="47"/>
                      <a:pt x="181" y="53"/>
                      <a:pt x="149" y="56"/>
                    </a:cubicBezTo>
                    <a:cubicBezTo>
                      <a:pt x="121" y="58"/>
                      <a:pt x="94" y="58"/>
                      <a:pt x="66" y="58"/>
                    </a:cubicBezTo>
                    <a:cubicBezTo>
                      <a:pt x="51" y="58"/>
                      <a:pt x="38" y="56"/>
                      <a:pt x="24" y="54"/>
                    </a:cubicBezTo>
                    <a:cubicBezTo>
                      <a:pt x="3" y="52"/>
                      <a:pt x="0" y="44"/>
                      <a:pt x="8" y="30"/>
                    </a:cubicBezTo>
                    <a:cubicBezTo>
                      <a:pt x="18" y="13"/>
                      <a:pt x="44" y="5"/>
                      <a:pt x="75" y="2"/>
                    </a:cubicBezTo>
                    <a:cubicBezTo>
                      <a:pt x="83" y="1"/>
                      <a:pt x="91" y="3"/>
                      <a:pt x="99" y="1"/>
                    </a:cubicBezTo>
                    <a:close/>
                  </a:path>
                </a:pathLst>
              </a:custGeom>
              <a:solidFill>
                <a:srgbClr val="A98A7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" name="Google Shape;211;p61"/>
              <p:cNvSpPr/>
              <p:nvPr/>
            </p:nvSpPr>
            <p:spPr>
              <a:xfrm>
                <a:off x="-122" y="1869"/>
                <a:ext cx="320" cy="93"/>
              </a:xfrm>
              <a:custGeom>
                <a:avLst/>
                <a:gdLst/>
                <a:ahLst/>
                <a:cxnLst/>
                <a:rect l="l" t="t" r="r" b="b"/>
                <a:pathLst>
                  <a:path w="180" h="52" extrusionOk="0">
                    <a:moveTo>
                      <a:pt x="71" y="51"/>
                    </a:moveTo>
                    <a:cubicBezTo>
                      <a:pt x="66" y="47"/>
                      <a:pt x="57" y="48"/>
                      <a:pt x="52" y="46"/>
                    </a:cubicBezTo>
                    <a:cubicBezTo>
                      <a:pt x="36" y="40"/>
                      <a:pt x="19" y="36"/>
                      <a:pt x="9" y="27"/>
                    </a:cubicBezTo>
                    <a:cubicBezTo>
                      <a:pt x="0" y="19"/>
                      <a:pt x="4" y="12"/>
                      <a:pt x="18" y="9"/>
                    </a:cubicBezTo>
                    <a:cubicBezTo>
                      <a:pt x="34" y="6"/>
                      <a:pt x="51" y="5"/>
                      <a:pt x="68" y="5"/>
                    </a:cubicBezTo>
                    <a:cubicBezTo>
                      <a:pt x="91" y="4"/>
                      <a:pt x="115" y="4"/>
                      <a:pt x="138" y="6"/>
                    </a:cubicBezTo>
                    <a:cubicBezTo>
                      <a:pt x="144" y="6"/>
                      <a:pt x="146" y="0"/>
                      <a:pt x="152" y="3"/>
                    </a:cubicBezTo>
                    <a:cubicBezTo>
                      <a:pt x="152" y="6"/>
                      <a:pt x="157" y="8"/>
                      <a:pt x="161" y="8"/>
                    </a:cubicBezTo>
                    <a:cubicBezTo>
                      <a:pt x="175" y="11"/>
                      <a:pt x="180" y="18"/>
                      <a:pt x="180" y="25"/>
                    </a:cubicBezTo>
                    <a:cubicBezTo>
                      <a:pt x="180" y="33"/>
                      <a:pt x="169" y="37"/>
                      <a:pt x="157" y="40"/>
                    </a:cubicBezTo>
                    <a:cubicBezTo>
                      <a:pt x="129" y="47"/>
                      <a:pt x="101" y="52"/>
                      <a:pt x="71" y="51"/>
                    </a:cubicBezTo>
                    <a:close/>
                  </a:path>
                </a:pathLst>
              </a:custGeom>
              <a:solidFill>
                <a:srgbClr val="936F5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" name="Google Shape;212;p61"/>
              <p:cNvSpPr/>
              <p:nvPr/>
            </p:nvSpPr>
            <p:spPr>
              <a:xfrm>
                <a:off x="-436" y="1960"/>
                <a:ext cx="304" cy="79"/>
              </a:xfrm>
              <a:custGeom>
                <a:avLst/>
                <a:gdLst/>
                <a:ahLst/>
                <a:cxnLst/>
                <a:rect l="l" t="t" r="r" b="b"/>
                <a:pathLst>
                  <a:path w="171" h="44" extrusionOk="0">
                    <a:moveTo>
                      <a:pt x="62" y="1"/>
                    </a:moveTo>
                    <a:cubicBezTo>
                      <a:pt x="89" y="0"/>
                      <a:pt x="111" y="8"/>
                      <a:pt x="135" y="14"/>
                    </a:cubicBezTo>
                    <a:cubicBezTo>
                      <a:pt x="144" y="16"/>
                      <a:pt x="153" y="17"/>
                      <a:pt x="159" y="22"/>
                    </a:cubicBezTo>
                    <a:cubicBezTo>
                      <a:pt x="171" y="30"/>
                      <a:pt x="166" y="39"/>
                      <a:pt x="148" y="41"/>
                    </a:cubicBezTo>
                    <a:cubicBezTo>
                      <a:pt x="129" y="44"/>
                      <a:pt x="111" y="44"/>
                      <a:pt x="92" y="41"/>
                    </a:cubicBezTo>
                    <a:cubicBezTo>
                      <a:pt x="75" y="38"/>
                      <a:pt x="58" y="34"/>
                      <a:pt x="45" y="27"/>
                    </a:cubicBezTo>
                    <a:cubicBezTo>
                      <a:pt x="35" y="22"/>
                      <a:pt x="25" y="18"/>
                      <a:pt x="12" y="18"/>
                    </a:cubicBezTo>
                    <a:cubicBezTo>
                      <a:pt x="6" y="18"/>
                      <a:pt x="2" y="16"/>
                      <a:pt x="1" y="13"/>
                    </a:cubicBezTo>
                    <a:cubicBezTo>
                      <a:pt x="0" y="9"/>
                      <a:pt x="5" y="7"/>
                      <a:pt x="10" y="6"/>
                    </a:cubicBezTo>
                    <a:cubicBezTo>
                      <a:pt x="27" y="3"/>
                      <a:pt x="44" y="1"/>
                      <a:pt x="62" y="1"/>
                    </a:cubicBezTo>
                    <a:close/>
                  </a:path>
                </a:pathLst>
              </a:custGeom>
              <a:solidFill>
                <a:srgbClr val="A88A7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" name="Google Shape;213;p61"/>
              <p:cNvSpPr/>
              <p:nvPr/>
            </p:nvSpPr>
            <p:spPr>
              <a:xfrm>
                <a:off x="495" y="1782"/>
                <a:ext cx="253" cy="73"/>
              </a:xfrm>
              <a:custGeom>
                <a:avLst/>
                <a:gdLst/>
                <a:ahLst/>
                <a:cxnLst/>
                <a:rect l="l" t="t" r="r" b="b"/>
                <a:pathLst>
                  <a:path w="143" h="41" extrusionOk="0">
                    <a:moveTo>
                      <a:pt x="9" y="33"/>
                    </a:moveTo>
                    <a:cubicBezTo>
                      <a:pt x="6" y="27"/>
                      <a:pt x="0" y="22"/>
                      <a:pt x="6" y="16"/>
                    </a:cubicBezTo>
                    <a:cubicBezTo>
                      <a:pt x="10" y="11"/>
                      <a:pt x="17" y="8"/>
                      <a:pt x="25" y="7"/>
                    </a:cubicBezTo>
                    <a:cubicBezTo>
                      <a:pt x="50" y="4"/>
                      <a:pt x="75" y="0"/>
                      <a:pt x="100" y="1"/>
                    </a:cubicBezTo>
                    <a:cubicBezTo>
                      <a:pt x="113" y="1"/>
                      <a:pt x="125" y="3"/>
                      <a:pt x="134" y="9"/>
                    </a:cubicBezTo>
                    <a:cubicBezTo>
                      <a:pt x="143" y="15"/>
                      <a:pt x="141" y="22"/>
                      <a:pt x="138" y="28"/>
                    </a:cubicBezTo>
                    <a:cubicBezTo>
                      <a:pt x="136" y="32"/>
                      <a:pt x="116" y="37"/>
                      <a:pt x="109" y="37"/>
                    </a:cubicBezTo>
                    <a:cubicBezTo>
                      <a:pt x="107" y="37"/>
                      <a:pt x="106" y="38"/>
                      <a:pt x="104" y="38"/>
                    </a:cubicBezTo>
                    <a:cubicBezTo>
                      <a:pt x="93" y="41"/>
                      <a:pt x="82" y="38"/>
                      <a:pt x="71" y="37"/>
                    </a:cubicBezTo>
                    <a:cubicBezTo>
                      <a:pt x="50" y="37"/>
                      <a:pt x="30" y="35"/>
                      <a:pt x="9" y="33"/>
                    </a:cubicBezTo>
                    <a:close/>
                  </a:path>
                </a:pathLst>
              </a:custGeom>
              <a:solidFill>
                <a:srgbClr val="D3BEA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" name="Google Shape;214;p61"/>
              <p:cNvSpPr/>
              <p:nvPr/>
            </p:nvSpPr>
            <p:spPr>
              <a:xfrm>
                <a:off x="970" y="1941"/>
                <a:ext cx="249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40" h="37" extrusionOk="0">
                    <a:moveTo>
                      <a:pt x="74" y="1"/>
                    </a:moveTo>
                    <a:cubicBezTo>
                      <a:pt x="90" y="0"/>
                      <a:pt x="106" y="0"/>
                      <a:pt x="121" y="5"/>
                    </a:cubicBezTo>
                    <a:cubicBezTo>
                      <a:pt x="139" y="10"/>
                      <a:pt x="140" y="19"/>
                      <a:pt x="124" y="26"/>
                    </a:cubicBezTo>
                    <a:cubicBezTo>
                      <a:pt x="110" y="31"/>
                      <a:pt x="95" y="35"/>
                      <a:pt x="79" y="36"/>
                    </a:cubicBezTo>
                    <a:cubicBezTo>
                      <a:pt x="68" y="37"/>
                      <a:pt x="58" y="37"/>
                      <a:pt x="48" y="36"/>
                    </a:cubicBezTo>
                    <a:cubicBezTo>
                      <a:pt x="35" y="35"/>
                      <a:pt x="22" y="34"/>
                      <a:pt x="12" y="29"/>
                    </a:cubicBezTo>
                    <a:cubicBezTo>
                      <a:pt x="6" y="26"/>
                      <a:pt x="0" y="22"/>
                      <a:pt x="2" y="17"/>
                    </a:cubicBezTo>
                    <a:cubicBezTo>
                      <a:pt x="5" y="11"/>
                      <a:pt x="12" y="8"/>
                      <a:pt x="22" y="7"/>
                    </a:cubicBezTo>
                    <a:cubicBezTo>
                      <a:pt x="39" y="4"/>
                      <a:pt x="56" y="3"/>
                      <a:pt x="74" y="1"/>
                    </a:cubicBezTo>
                    <a:close/>
                  </a:path>
                </a:pathLst>
              </a:custGeom>
              <a:solidFill>
                <a:srgbClr val="A98977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" name="Google Shape;215;p61"/>
              <p:cNvSpPr/>
              <p:nvPr/>
            </p:nvSpPr>
            <p:spPr>
              <a:xfrm>
                <a:off x="741" y="1989"/>
                <a:ext cx="272" cy="55"/>
              </a:xfrm>
              <a:custGeom>
                <a:avLst/>
                <a:gdLst/>
                <a:ahLst/>
                <a:cxnLst/>
                <a:rect l="l" t="t" r="r" b="b"/>
                <a:pathLst>
                  <a:path w="153" h="31" extrusionOk="0">
                    <a:moveTo>
                      <a:pt x="65" y="30"/>
                    </a:moveTo>
                    <a:cubicBezTo>
                      <a:pt x="47" y="30"/>
                      <a:pt x="36" y="30"/>
                      <a:pt x="24" y="30"/>
                    </a:cubicBezTo>
                    <a:cubicBezTo>
                      <a:pt x="19" y="30"/>
                      <a:pt x="15" y="29"/>
                      <a:pt x="11" y="28"/>
                    </a:cubicBezTo>
                    <a:cubicBezTo>
                      <a:pt x="7" y="26"/>
                      <a:pt x="0" y="26"/>
                      <a:pt x="0" y="22"/>
                    </a:cubicBezTo>
                    <a:cubicBezTo>
                      <a:pt x="0" y="18"/>
                      <a:pt x="6" y="15"/>
                      <a:pt x="11" y="14"/>
                    </a:cubicBezTo>
                    <a:cubicBezTo>
                      <a:pt x="43" y="5"/>
                      <a:pt x="75" y="0"/>
                      <a:pt x="111" y="5"/>
                    </a:cubicBezTo>
                    <a:cubicBezTo>
                      <a:pt x="122" y="7"/>
                      <a:pt x="134" y="8"/>
                      <a:pt x="144" y="10"/>
                    </a:cubicBezTo>
                    <a:cubicBezTo>
                      <a:pt x="153" y="12"/>
                      <a:pt x="153" y="16"/>
                      <a:pt x="152" y="20"/>
                    </a:cubicBezTo>
                    <a:cubicBezTo>
                      <a:pt x="152" y="24"/>
                      <a:pt x="147" y="26"/>
                      <a:pt x="140" y="27"/>
                    </a:cubicBezTo>
                    <a:cubicBezTo>
                      <a:pt x="113" y="28"/>
                      <a:pt x="87" y="31"/>
                      <a:pt x="65" y="30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" name="Google Shape;216;p61"/>
              <p:cNvSpPr/>
              <p:nvPr/>
            </p:nvSpPr>
            <p:spPr>
              <a:xfrm>
                <a:off x="-454" y="1894"/>
                <a:ext cx="208" cy="59"/>
              </a:xfrm>
              <a:custGeom>
                <a:avLst/>
                <a:gdLst/>
                <a:ahLst/>
                <a:cxnLst/>
                <a:rect l="l" t="t" r="r" b="b"/>
                <a:pathLst>
                  <a:path w="117" h="33" extrusionOk="0">
                    <a:moveTo>
                      <a:pt x="50" y="32"/>
                    </a:moveTo>
                    <a:cubicBezTo>
                      <a:pt x="40" y="32"/>
                      <a:pt x="27" y="33"/>
                      <a:pt x="14" y="31"/>
                    </a:cubicBezTo>
                    <a:cubicBezTo>
                      <a:pt x="6" y="30"/>
                      <a:pt x="3" y="27"/>
                      <a:pt x="1" y="23"/>
                    </a:cubicBezTo>
                    <a:cubicBezTo>
                      <a:pt x="0" y="19"/>
                      <a:pt x="4" y="16"/>
                      <a:pt x="10" y="14"/>
                    </a:cubicBezTo>
                    <a:cubicBezTo>
                      <a:pt x="30" y="9"/>
                      <a:pt x="50" y="2"/>
                      <a:pt x="73" y="1"/>
                    </a:cubicBezTo>
                    <a:cubicBezTo>
                      <a:pt x="95" y="0"/>
                      <a:pt x="117" y="8"/>
                      <a:pt x="107" y="23"/>
                    </a:cubicBezTo>
                    <a:cubicBezTo>
                      <a:pt x="102" y="30"/>
                      <a:pt x="89" y="31"/>
                      <a:pt x="77" y="32"/>
                    </a:cubicBezTo>
                    <a:cubicBezTo>
                      <a:pt x="69" y="33"/>
                      <a:pt x="61" y="32"/>
                      <a:pt x="50" y="32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" name="Google Shape;217;p61"/>
              <p:cNvSpPr/>
              <p:nvPr/>
            </p:nvSpPr>
            <p:spPr>
              <a:xfrm>
                <a:off x="393" y="1844"/>
                <a:ext cx="187" cy="47"/>
              </a:xfrm>
              <a:custGeom>
                <a:avLst/>
                <a:gdLst/>
                <a:ahLst/>
                <a:cxnLst/>
                <a:rect l="l" t="t" r="r" b="b"/>
                <a:pathLst>
                  <a:path w="105" h="26" extrusionOk="0">
                    <a:moveTo>
                      <a:pt x="74" y="25"/>
                    </a:moveTo>
                    <a:cubicBezTo>
                      <a:pt x="54" y="24"/>
                      <a:pt x="34" y="24"/>
                      <a:pt x="14" y="24"/>
                    </a:cubicBezTo>
                    <a:cubicBezTo>
                      <a:pt x="9" y="24"/>
                      <a:pt x="4" y="23"/>
                      <a:pt x="2" y="20"/>
                    </a:cubicBezTo>
                    <a:cubicBezTo>
                      <a:pt x="0" y="17"/>
                      <a:pt x="3" y="16"/>
                      <a:pt x="6" y="14"/>
                    </a:cubicBezTo>
                    <a:cubicBezTo>
                      <a:pt x="17" y="5"/>
                      <a:pt x="32" y="0"/>
                      <a:pt x="48" y="1"/>
                    </a:cubicBezTo>
                    <a:cubicBezTo>
                      <a:pt x="65" y="3"/>
                      <a:pt x="83" y="5"/>
                      <a:pt x="97" y="11"/>
                    </a:cubicBezTo>
                    <a:cubicBezTo>
                      <a:pt x="105" y="15"/>
                      <a:pt x="102" y="22"/>
                      <a:pt x="93" y="24"/>
                    </a:cubicBezTo>
                    <a:cubicBezTo>
                      <a:pt x="91" y="25"/>
                      <a:pt x="89" y="25"/>
                      <a:pt x="87" y="25"/>
                    </a:cubicBezTo>
                    <a:cubicBezTo>
                      <a:pt x="83" y="26"/>
                      <a:pt x="78" y="25"/>
                      <a:pt x="74" y="25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" name="Google Shape;218;p61"/>
              <p:cNvSpPr/>
              <p:nvPr/>
            </p:nvSpPr>
            <p:spPr>
              <a:xfrm>
                <a:off x="349" y="1898"/>
                <a:ext cx="170" cy="46"/>
              </a:xfrm>
              <a:custGeom>
                <a:avLst/>
                <a:gdLst/>
                <a:ahLst/>
                <a:cxnLst/>
                <a:rect l="l" t="t" r="r" b="b"/>
                <a:pathLst>
                  <a:path w="96" h="26" extrusionOk="0">
                    <a:moveTo>
                      <a:pt x="57" y="1"/>
                    </a:moveTo>
                    <a:cubicBezTo>
                      <a:pt x="67" y="0"/>
                      <a:pt x="77" y="2"/>
                      <a:pt x="86" y="6"/>
                    </a:cubicBezTo>
                    <a:cubicBezTo>
                      <a:pt x="94" y="10"/>
                      <a:pt x="96" y="16"/>
                      <a:pt x="91" y="21"/>
                    </a:cubicBezTo>
                    <a:cubicBezTo>
                      <a:pt x="87" y="26"/>
                      <a:pt x="80" y="26"/>
                      <a:pt x="70" y="26"/>
                    </a:cubicBezTo>
                    <a:cubicBezTo>
                      <a:pt x="53" y="24"/>
                      <a:pt x="36" y="21"/>
                      <a:pt x="18" y="19"/>
                    </a:cubicBezTo>
                    <a:cubicBezTo>
                      <a:pt x="11" y="18"/>
                      <a:pt x="1" y="17"/>
                      <a:pt x="1" y="12"/>
                    </a:cubicBezTo>
                    <a:cubicBezTo>
                      <a:pt x="0" y="7"/>
                      <a:pt x="11" y="7"/>
                      <a:pt x="17" y="6"/>
                    </a:cubicBezTo>
                    <a:cubicBezTo>
                      <a:pt x="30" y="4"/>
                      <a:pt x="43" y="1"/>
                      <a:pt x="57" y="1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" name="Google Shape;219;p61"/>
              <p:cNvSpPr/>
              <p:nvPr/>
            </p:nvSpPr>
            <p:spPr>
              <a:xfrm>
                <a:off x="200" y="1809"/>
                <a:ext cx="286" cy="57"/>
              </a:xfrm>
              <a:custGeom>
                <a:avLst/>
                <a:gdLst/>
                <a:ahLst/>
                <a:cxnLst/>
                <a:rect l="l" t="t" r="r" b="b"/>
                <a:pathLst>
                  <a:path w="161" h="32" extrusionOk="0">
                    <a:moveTo>
                      <a:pt x="148" y="0"/>
                    </a:moveTo>
                    <a:cubicBezTo>
                      <a:pt x="161" y="5"/>
                      <a:pt x="151" y="12"/>
                      <a:pt x="153" y="18"/>
                    </a:cubicBezTo>
                    <a:cubicBezTo>
                      <a:pt x="142" y="18"/>
                      <a:pt x="134" y="21"/>
                      <a:pt x="124" y="23"/>
                    </a:cubicBezTo>
                    <a:cubicBezTo>
                      <a:pt x="120" y="25"/>
                      <a:pt x="116" y="26"/>
                      <a:pt x="110" y="26"/>
                    </a:cubicBezTo>
                    <a:cubicBezTo>
                      <a:pt x="102" y="23"/>
                      <a:pt x="93" y="21"/>
                      <a:pt x="81" y="23"/>
                    </a:cubicBezTo>
                    <a:cubicBezTo>
                      <a:pt x="88" y="27"/>
                      <a:pt x="97" y="24"/>
                      <a:pt x="103" y="28"/>
                    </a:cubicBezTo>
                    <a:cubicBezTo>
                      <a:pt x="97" y="30"/>
                      <a:pt x="90" y="28"/>
                      <a:pt x="84" y="29"/>
                    </a:cubicBezTo>
                    <a:cubicBezTo>
                      <a:pt x="75" y="30"/>
                      <a:pt x="67" y="29"/>
                      <a:pt x="58" y="30"/>
                    </a:cubicBezTo>
                    <a:cubicBezTo>
                      <a:pt x="52" y="29"/>
                      <a:pt x="54" y="27"/>
                      <a:pt x="54" y="25"/>
                    </a:cubicBezTo>
                    <a:cubicBezTo>
                      <a:pt x="54" y="21"/>
                      <a:pt x="51" y="19"/>
                      <a:pt x="45" y="18"/>
                    </a:cubicBezTo>
                    <a:cubicBezTo>
                      <a:pt x="38" y="18"/>
                      <a:pt x="32" y="18"/>
                      <a:pt x="27" y="21"/>
                    </a:cubicBezTo>
                    <a:cubicBezTo>
                      <a:pt x="22" y="24"/>
                      <a:pt x="31" y="26"/>
                      <a:pt x="32" y="28"/>
                    </a:cubicBezTo>
                    <a:cubicBezTo>
                      <a:pt x="31" y="30"/>
                      <a:pt x="28" y="29"/>
                      <a:pt x="26" y="30"/>
                    </a:cubicBezTo>
                    <a:cubicBezTo>
                      <a:pt x="17" y="30"/>
                      <a:pt x="8" y="30"/>
                      <a:pt x="0" y="32"/>
                    </a:cubicBezTo>
                    <a:cubicBezTo>
                      <a:pt x="2" y="26"/>
                      <a:pt x="11" y="23"/>
                      <a:pt x="9" y="16"/>
                    </a:cubicBezTo>
                    <a:cubicBezTo>
                      <a:pt x="17" y="7"/>
                      <a:pt x="31" y="8"/>
                      <a:pt x="45" y="10"/>
                    </a:cubicBezTo>
                    <a:cubicBezTo>
                      <a:pt x="66" y="13"/>
                      <a:pt x="87" y="15"/>
                      <a:pt x="108" y="18"/>
                    </a:cubicBezTo>
                    <a:cubicBezTo>
                      <a:pt x="128" y="20"/>
                      <a:pt x="153" y="12"/>
                      <a:pt x="148" y="0"/>
                    </a:cubicBezTo>
                    <a:close/>
                  </a:path>
                </a:pathLst>
              </a:custGeom>
              <a:solidFill>
                <a:srgbClr val="947056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" name="Google Shape;220;p61"/>
              <p:cNvSpPr/>
              <p:nvPr/>
            </p:nvSpPr>
            <p:spPr>
              <a:xfrm>
                <a:off x="212" y="1860"/>
                <a:ext cx="165" cy="34"/>
              </a:xfrm>
              <a:custGeom>
                <a:avLst/>
                <a:gdLst/>
                <a:ahLst/>
                <a:cxnLst/>
                <a:rect l="l" t="t" r="r" b="b"/>
                <a:pathLst>
                  <a:path w="93" h="19" extrusionOk="0">
                    <a:moveTo>
                      <a:pt x="48" y="18"/>
                    </a:moveTo>
                    <a:cubicBezTo>
                      <a:pt x="36" y="18"/>
                      <a:pt x="22" y="19"/>
                      <a:pt x="8" y="17"/>
                    </a:cubicBezTo>
                    <a:cubicBezTo>
                      <a:pt x="3" y="16"/>
                      <a:pt x="0" y="13"/>
                      <a:pt x="0" y="10"/>
                    </a:cubicBezTo>
                    <a:cubicBezTo>
                      <a:pt x="0" y="6"/>
                      <a:pt x="4" y="4"/>
                      <a:pt x="10" y="4"/>
                    </a:cubicBezTo>
                    <a:cubicBezTo>
                      <a:pt x="33" y="7"/>
                      <a:pt x="55" y="0"/>
                      <a:pt x="78" y="4"/>
                    </a:cubicBezTo>
                    <a:cubicBezTo>
                      <a:pt x="85" y="5"/>
                      <a:pt x="93" y="5"/>
                      <a:pt x="91" y="11"/>
                    </a:cubicBezTo>
                    <a:cubicBezTo>
                      <a:pt x="90" y="17"/>
                      <a:pt x="84" y="18"/>
                      <a:pt x="76" y="18"/>
                    </a:cubicBezTo>
                    <a:cubicBezTo>
                      <a:pt x="67" y="18"/>
                      <a:pt x="59" y="18"/>
                      <a:pt x="48" y="18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" name="Google Shape;221;p61"/>
              <p:cNvSpPr/>
              <p:nvPr/>
            </p:nvSpPr>
            <p:spPr>
              <a:xfrm>
                <a:off x="8" y="1964"/>
                <a:ext cx="155" cy="32"/>
              </a:xfrm>
              <a:custGeom>
                <a:avLst/>
                <a:gdLst/>
                <a:ahLst/>
                <a:cxnLst/>
                <a:rect l="l" t="t" r="r" b="b"/>
                <a:pathLst>
                  <a:path w="87" h="18" extrusionOk="0">
                    <a:moveTo>
                      <a:pt x="44" y="17"/>
                    </a:moveTo>
                    <a:cubicBezTo>
                      <a:pt x="32" y="17"/>
                      <a:pt x="20" y="18"/>
                      <a:pt x="9" y="16"/>
                    </a:cubicBezTo>
                    <a:cubicBezTo>
                      <a:pt x="3" y="15"/>
                      <a:pt x="0" y="14"/>
                      <a:pt x="0" y="11"/>
                    </a:cubicBezTo>
                    <a:cubicBezTo>
                      <a:pt x="0" y="7"/>
                      <a:pt x="3" y="5"/>
                      <a:pt x="8" y="5"/>
                    </a:cubicBezTo>
                    <a:cubicBezTo>
                      <a:pt x="29" y="5"/>
                      <a:pt x="49" y="1"/>
                      <a:pt x="69" y="0"/>
                    </a:cubicBezTo>
                    <a:cubicBezTo>
                      <a:pt x="78" y="0"/>
                      <a:pt x="85" y="2"/>
                      <a:pt x="86" y="8"/>
                    </a:cubicBezTo>
                    <a:cubicBezTo>
                      <a:pt x="87" y="14"/>
                      <a:pt x="80" y="16"/>
                      <a:pt x="72" y="17"/>
                    </a:cubicBezTo>
                    <a:cubicBezTo>
                      <a:pt x="63" y="17"/>
                      <a:pt x="53" y="17"/>
                      <a:pt x="44" y="17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" name="Google Shape;222;p61"/>
              <p:cNvSpPr/>
              <p:nvPr/>
            </p:nvSpPr>
            <p:spPr>
              <a:xfrm>
                <a:off x="-549" y="2003"/>
                <a:ext cx="154" cy="34"/>
              </a:xfrm>
              <a:custGeom>
                <a:avLst/>
                <a:gdLst/>
                <a:ahLst/>
                <a:cxnLst/>
                <a:rect l="l" t="t" r="r" b="b"/>
                <a:pathLst>
                  <a:path w="87" h="19" extrusionOk="0">
                    <a:moveTo>
                      <a:pt x="42" y="19"/>
                    </a:moveTo>
                    <a:cubicBezTo>
                      <a:pt x="32" y="19"/>
                      <a:pt x="21" y="19"/>
                      <a:pt x="11" y="19"/>
                    </a:cubicBezTo>
                    <a:cubicBezTo>
                      <a:pt x="7" y="19"/>
                      <a:pt x="3" y="19"/>
                      <a:pt x="1" y="16"/>
                    </a:cubicBezTo>
                    <a:cubicBezTo>
                      <a:pt x="0" y="13"/>
                      <a:pt x="2" y="11"/>
                      <a:pt x="5" y="10"/>
                    </a:cubicBezTo>
                    <a:cubicBezTo>
                      <a:pt x="17" y="3"/>
                      <a:pt x="61" y="0"/>
                      <a:pt x="76" y="5"/>
                    </a:cubicBezTo>
                    <a:cubicBezTo>
                      <a:pt x="82" y="7"/>
                      <a:pt x="87" y="10"/>
                      <a:pt x="86" y="14"/>
                    </a:cubicBezTo>
                    <a:cubicBezTo>
                      <a:pt x="85" y="19"/>
                      <a:pt x="77" y="19"/>
                      <a:pt x="71" y="19"/>
                    </a:cubicBezTo>
                    <a:cubicBezTo>
                      <a:pt x="61" y="19"/>
                      <a:pt x="52" y="19"/>
                      <a:pt x="42" y="19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" name="Google Shape;223;p61"/>
              <p:cNvSpPr/>
              <p:nvPr/>
            </p:nvSpPr>
            <p:spPr>
              <a:xfrm>
                <a:off x="17" y="2001"/>
                <a:ext cx="128" cy="36"/>
              </a:xfrm>
              <a:custGeom>
                <a:avLst/>
                <a:gdLst/>
                <a:ahLst/>
                <a:cxnLst/>
                <a:rect l="l" t="t" r="r" b="b"/>
                <a:pathLst>
                  <a:path w="72" h="20" extrusionOk="0">
                    <a:moveTo>
                      <a:pt x="0" y="17"/>
                    </a:moveTo>
                    <a:cubicBezTo>
                      <a:pt x="0" y="7"/>
                      <a:pt x="15" y="0"/>
                      <a:pt x="34" y="2"/>
                    </a:cubicBezTo>
                    <a:cubicBezTo>
                      <a:pt x="41" y="3"/>
                      <a:pt x="48" y="3"/>
                      <a:pt x="55" y="3"/>
                    </a:cubicBezTo>
                    <a:cubicBezTo>
                      <a:pt x="64" y="3"/>
                      <a:pt x="71" y="7"/>
                      <a:pt x="71" y="12"/>
                    </a:cubicBezTo>
                    <a:cubicBezTo>
                      <a:pt x="72" y="18"/>
                      <a:pt x="64" y="20"/>
                      <a:pt x="54" y="20"/>
                    </a:cubicBezTo>
                    <a:cubicBezTo>
                      <a:pt x="36" y="20"/>
                      <a:pt x="18" y="18"/>
                      <a:pt x="0" y="17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" name="Google Shape;224;p61"/>
              <p:cNvSpPr/>
              <p:nvPr/>
            </p:nvSpPr>
            <p:spPr>
              <a:xfrm>
                <a:off x="583" y="1887"/>
                <a:ext cx="102" cy="31"/>
              </a:xfrm>
              <a:custGeom>
                <a:avLst/>
                <a:gdLst/>
                <a:ahLst/>
                <a:cxnLst/>
                <a:rect l="l" t="t" r="r" b="b"/>
                <a:pathLst>
                  <a:path w="57" h="17" extrusionOk="0">
                    <a:moveTo>
                      <a:pt x="24" y="0"/>
                    </a:moveTo>
                    <a:cubicBezTo>
                      <a:pt x="32" y="0"/>
                      <a:pt x="40" y="1"/>
                      <a:pt x="48" y="3"/>
                    </a:cubicBezTo>
                    <a:cubicBezTo>
                      <a:pt x="55" y="4"/>
                      <a:pt x="57" y="10"/>
                      <a:pt x="52" y="13"/>
                    </a:cubicBezTo>
                    <a:cubicBezTo>
                      <a:pt x="45" y="17"/>
                      <a:pt x="13" y="16"/>
                      <a:pt x="7" y="12"/>
                    </a:cubicBezTo>
                    <a:cubicBezTo>
                      <a:pt x="4" y="10"/>
                      <a:pt x="0" y="7"/>
                      <a:pt x="3" y="4"/>
                    </a:cubicBezTo>
                    <a:cubicBezTo>
                      <a:pt x="5" y="1"/>
                      <a:pt x="10" y="0"/>
                      <a:pt x="15" y="0"/>
                    </a:cubicBezTo>
                    <a:cubicBezTo>
                      <a:pt x="18" y="0"/>
                      <a:pt x="21" y="0"/>
                      <a:pt x="24" y="0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" name="Google Shape;225;p61"/>
              <p:cNvSpPr/>
              <p:nvPr/>
            </p:nvSpPr>
            <p:spPr>
              <a:xfrm>
                <a:off x="235" y="1898"/>
                <a:ext cx="89" cy="34"/>
              </a:xfrm>
              <a:custGeom>
                <a:avLst/>
                <a:gdLst/>
                <a:ahLst/>
                <a:cxnLst/>
                <a:rect l="l" t="t" r="r" b="b"/>
                <a:pathLst>
                  <a:path w="50" h="19" extrusionOk="0">
                    <a:moveTo>
                      <a:pt x="22" y="18"/>
                    </a:moveTo>
                    <a:cubicBezTo>
                      <a:pt x="19" y="18"/>
                      <a:pt x="17" y="18"/>
                      <a:pt x="14" y="18"/>
                    </a:cubicBezTo>
                    <a:cubicBezTo>
                      <a:pt x="9" y="18"/>
                      <a:pt x="4" y="19"/>
                      <a:pt x="2" y="15"/>
                    </a:cubicBezTo>
                    <a:cubicBezTo>
                      <a:pt x="0" y="11"/>
                      <a:pt x="1" y="7"/>
                      <a:pt x="7" y="6"/>
                    </a:cubicBezTo>
                    <a:cubicBezTo>
                      <a:pt x="17" y="4"/>
                      <a:pt x="26" y="0"/>
                      <a:pt x="38" y="2"/>
                    </a:cubicBezTo>
                    <a:cubicBezTo>
                      <a:pt x="46" y="4"/>
                      <a:pt x="50" y="7"/>
                      <a:pt x="50" y="11"/>
                    </a:cubicBezTo>
                    <a:cubicBezTo>
                      <a:pt x="50" y="15"/>
                      <a:pt x="43" y="17"/>
                      <a:pt x="37" y="18"/>
                    </a:cubicBezTo>
                    <a:cubicBezTo>
                      <a:pt x="32" y="18"/>
                      <a:pt x="27" y="18"/>
                      <a:pt x="22" y="18"/>
                    </a:cubicBezTo>
                    <a:cubicBezTo>
                      <a:pt x="22" y="18"/>
                      <a:pt x="22" y="18"/>
                      <a:pt x="22" y="18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" name="Google Shape;226;p61"/>
              <p:cNvSpPr/>
              <p:nvPr/>
            </p:nvSpPr>
            <p:spPr>
              <a:xfrm>
                <a:off x="848" y="1960"/>
                <a:ext cx="96" cy="29"/>
              </a:xfrm>
              <a:custGeom>
                <a:avLst/>
                <a:gdLst/>
                <a:ahLst/>
                <a:cxnLst/>
                <a:rect l="l" t="t" r="r" b="b"/>
                <a:pathLst>
                  <a:path w="54" h="16" extrusionOk="0">
                    <a:moveTo>
                      <a:pt x="17" y="15"/>
                    </a:moveTo>
                    <a:cubicBezTo>
                      <a:pt x="8" y="15"/>
                      <a:pt x="0" y="15"/>
                      <a:pt x="1" y="8"/>
                    </a:cubicBezTo>
                    <a:cubicBezTo>
                      <a:pt x="2" y="2"/>
                      <a:pt x="8" y="0"/>
                      <a:pt x="20" y="1"/>
                    </a:cubicBezTo>
                    <a:cubicBezTo>
                      <a:pt x="27" y="1"/>
                      <a:pt x="35" y="1"/>
                      <a:pt x="42" y="1"/>
                    </a:cubicBezTo>
                    <a:cubicBezTo>
                      <a:pt x="46" y="2"/>
                      <a:pt x="54" y="2"/>
                      <a:pt x="54" y="6"/>
                    </a:cubicBezTo>
                    <a:cubicBezTo>
                      <a:pt x="53" y="10"/>
                      <a:pt x="48" y="13"/>
                      <a:pt x="42" y="13"/>
                    </a:cubicBezTo>
                    <a:cubicBezTo>
                      <a:pt x="34" y="14"/>
                      <a:pt x="26" y="16"/>
                      <a:pt x="17" y="15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" name="Google Shape;227;p61"/>
              <p:cNvSpPr/>
              <p:nvPr/>
            </p:nvSpPr>
            <p:spPr>
              <a:xfrm>
                <a:off x="669" y="1985"/>
                <a:ext cx="101" cy="25"/>
              </a:xfrm>
              <a:custGeom>
                <a:avLst/>
                <a:gdLst/>
                <a:ahLst/>
                <a:cxnLst/>
                <a:rect l="l" t="t" r="r" b="b"/>
                <a:pathLst>
                  <a:path w="57" h="14" extrusionOk="0">
                    <a:moveTo>
                      <a:pt x="26" y="14"/>
                    </a:moveTo>
                    <a:cubicBezTo>
                      <a:pt x="18" y="13"/>
                      <a:pt x="12" y="14"/>
                      <a:pt x="7" y="12"/>
                    </a:cubicBezTo>
                    <a:cubicBezTo>
                      <a:pt x="4" y="11"/>
                      <a:pt x="0" y="11"/>
                      <a:pt x="1" y="9"/>
                    </a:cubicBezTo>
                    <a:cubicBezTo>
                      <a:pt x="1" y="7"/>
                      <a:pt x="3" y="5"/>
                      <a:pt x="7" y="4"/>
                    </a:cubicBezTo>
                    <a:cubicBezTo>
                      <a:pt x="19" y="2"/>
                      <a:pt x="32" y="0"/>
                      <a:pt x="44" y="1"/>
                    </a:cubicBezTo>
                    <a:cubicBezTo>
                      <a:pt x="50" y="1"/>
                      <a:pt x="56" y="3"/>
                      <a:pt x="57" y="6"/>
                    </a:cubicBezTo>
                    <a:cubicBezTo>
                      <a:pt x="57" y="10"/>
                      <a:pt x="51" y="11"/>
                      <a:pt x="46" y="12"/>
                    </a:cubicBezTo>
                    <a:cubicBezTo>
                      <a:pt x="39" y="13"/>
                      <a:pt x="32" y="14"/>
                      <a:pt x="26" y="14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" name="Google Shape;228;p61"/>
              <p:cNvSpPr/>
              <p:nvPr/>
            </p:nvSpPr>
            <p:spPr>
              <a:xfrm>
                <a:off x="-681" y="2018"/>
                <a:ext cx="89" cy="21"/>
              </a:xfrm>
              <a:custGeom>
                <a:avLst/>
                <a:gdLst/>
                <a:ahLst/>
                <a:cxnLst/>
                <a:rect l="l" t="t" r="r" b="b"/>
                <a:pathLst>
                  <a:path w="50" h="12" extrusionOk="0">
                    <a:moveTo>
                      <a:pt x="22" y="11"/>
                    </a:moveTo>
                    <a:cubicBezTo>
                      <a:pt x="18" y="11"/>
                      <a:pt x="13" y="11"/>
                      <a:pt x="9" y="11"/>
                    </a:cubicBezTo>
                    <a:cubicBezTo>
                      <a:pt x="6" y="11"/>
                      <a:pt x="1" y="12"/>
                      <a:pt x="1" y="9"/>
                    </a:cubicBezTo>
                    <a:cubicBezTo>
                      <a:pt x="0" y="8"/>
                      <a:pt x="3" y="6"/>
                      <a:pt x="5" y="4"/>
                    </a:cubicBezTo>
                    <a:cubicBezTo>
                      <a:pt x="10" y="1"/>
                      <a:pt x="40" y="0"/>
                      <a:pt x="47" y="2"/>
                    </a:cubicBezTo>
                    <a:cubicBezTo>
                      <a:pt x="49" y="3"/>
                      <a:pt x="50" y="5"/>
                      <a:pt x="49" y="6"/>
                    </a:cubicBezTo>
                    <a:cubicBezTo>
                      <a:pt x="48" y="9"/>
                      <a:pt x="45" y="11"/>
                      <a:pt x="41" y="11"/>
                    </a:cubicBezTo>
                    <a:cubicBezTo>
                      <a:pt x="35" y="11"/>
                      <a:pt x="28" y="11"/>
                      <a:pt x="22" y="11"/>
                    </a:cubicBezTo>
                    <a:cubicBezTo>
                      <a:pt x="22" y="11"/>
                      <a:pt x="22" y="11"/>
                      <a:pt x="22" y="11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" name="Google Shape;229;p61"/>
              <p:cNvSpPr/>
              <p:nvPr/>
            </p:nvSpPr>
            <p:spPr>
              <a:xfrm>
                <a:off x="667" y="1868"/>
                <a:ext cx="71" cy="17"/>
              </a:xfrm>
              <a:custGeom>
                <a:avLst/>
                <a:gdLst/>
                <a:ahLst/>
                <a:cxnLst/>
                <a:rect l="l" t="t" r="r" b="b"/>
                <a:pathLst>
                  <a:path w="40" h="10" extrusionOk="0">
                    <a:moveTo>
                      <a:pt x="22" y="0"/>
                    </a:moveTo>
                    <a:cubicBezTo>
                      <a:pt x="24" y="0"/>
                      <a:pt x="26" y="0"/>
                      <a:pt x="28" y="0"/>
                    </a:cubicBezTo>
                    <a:cubicBezTo>
                      <a:pt x="34" y="0"/>
                      <a:pt x="40" y="0"/>
                      <a:pt x="40" y="4"/>
                    </a:cubicBezTo>
                    <a:cubicBezTo>
                      <a:pt x="40" y="8"/>
                      <a:pt x="34" y="9"/>
                      <a:pt x="28" y="9"/>
                    </a:cubicBezTo>
                    <a:cubicBezTo>
                      <a:pt x="22" y="9"/>
                      <a:pt x="16" y="8"/>
                      <a:pt x="11" y="9"/>
                    </a:cubicBezTo>
                    <a:cubicBezTo>
                      <a:pt x="6" y="10"/>
                      <a:pt x="2" y="10"/>
                      <a:pt x="1" y="6"/>
                    </a:cubicBezTo>
                    <a:cubicBezTo>
                      <a:pt x="0" y="3"/>
                      <a:pt x="3" y="1"/>
                      <a:pt x="8" y="0"/>
                    </a:cubicBezTo>
                    <a:cubicBezTo>
                      <a:pt x="13" y="0"/>
                      <a:pt x="18" y="0"/>
                      <a:pt x="22" y="0"/>
                    </a:cubicBezTo>
                    <a:cubicBezTo>
                      <a:pt x="22" y="0"/>
                      <a:pt x="22" y="0"/>
                      <a:pt x="22" y="0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" name="Google Shape;230;p61"/>
              <p:cNvSpPr/>
              <p:nvPr/>
            </p:nvSpPr>
            <p:spPr>
              <a:xfrm>
                <a:off x="590" y="1853"/>
                <a:ext cx="55" cy="24"/>
              </a:xfrm>
              <a:custGeom>
                <a:avLst/>
                <a:gdLst/>
                <a:ahLst/>
                <a:cxnLst/>
                <a:rect l="l" t="t" r="r" b="b"/>
                <a:pathLst>
                  <a:path w="31" h="13" extrusionOk="0">
                    <a:moveTo>
                      <a:pt x="16" y="11"/>
                    </a:moveTo>
                    <a:cubicBezTo>
                      <a:pt x="9" y="10"/>
                      <a:pt x="0" y="13"/>
                      <a:pt x="0" y="6"/>
                    </a:cubicBezTo>
                    <a:cubicBezTo>
                      <a:pt x="1" y="0"/>
                      <a:pt x="8" y="1"/>
                      <a:pt x="13" y="1"/>
                    </a:cubicBezTo>
                    <a:cubicBezTo>
                      <a:pt x="22" y="1"/>
                      <a:pt x="30" y="2"/>
                      <a:pt x="31" y="7"/>
                    </a:cubicBezTo>
                    <a:cubicBezTo>
                      <a:pt x="31" y="13"/>
                      <a:pt x="21" y="10"/>
                      <a:pt x="16" y="11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" name="Google Shape;231;p61"/>
              <p:cNvSpPr/>
              <p:nvPr/>
            </p:nvSpPr>
            <p:spPr>
              <a:xfrm>
                <a:off x="528" y="1900"/>
                <a:ext cx="50" cy="19"/>
              </a:xfrm>
              <a:custGeom>
                <a:avLst/>
                <a:gdLst/>
                <a:ahLst/>
                <a:cxnLst/>
                <a:rect l="l" t="t" r="r" b="b"/>
                <a:pathLst>
                  <a:path w="28" h="11" extrusionOk="0">
                    <a:moveTo>
                      <a:pt x="15" y="10"/>
                    </a:moveTo>
                    <a:cubicBezTo>
                      <a:pt x="11" y="9"/>
                      <a:pt x="0" y="11"/>
                      <a:pt x="0" y="6"/>
                    </a:cubicBezTo>
                    <a:cubicBezTo>
                      <a:pt x="0" y="0"/>
                      <a:pt x="10" y="1"/>
                      <a:pt x="17" y="0"/>
                    </a:cubicBezTo>
                    <a:cubicBezTo>
                      <a:pt x="22" y="0"/>
                      <a:pt x="28" y="1"/>
                      <a:pt x="28" y="5"/>
                    </a:cubicBezTo>
                    <a:cubicBezTo>
                      <a:pt x="28" y="10"/>
                      <a:pt x="22" y="10"/>
                      <a:pt x="15" y="10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" name="Google Shape;232;p61"/>
              <p:cNvSpPr/>
              <p:nvPr/>
            </p:nvSpPr>
            <p:spPr>
              <a:xfrm>
                <a:off x="331" y="1841"/>
                <a:ext cx="64" cy="18"/>
              </a:xfrm>
              <a:custGeom>
                <a:avLst/>
                <a:gdLst/>
                <a:ahLst/>
                <a:cxnLst/>
                <a:rect l="l" t="t" r="r" b="b"/>
                <a:pathLst>
                  <a:path w="36" h="10" extrusionOk="0">
                    <a:moveTo>
                      <a:pt x="29" y="10"/>
                    </a:moveTo>
                    <a:cubicBezTo>
                      <a:pt x="21" y="9"/>
                      <a:pt x="13" y="10"/>
                      <a:pt x="5" y="8"/>
                    </a:cubicBezTo>
                    <a:cubicBezTo>
                      <a:pt x="0" y="7"/>
                      <a:pt x="0" y="6"/>
                      <a:pt x="4" y="4"/>
                    </a:cubicBezTo>
                    <a:cubicBezTo>
                      <a:pt x="11" y="0"/>
                      <a:pt x="31" y="3"/>
                      <a:pt x="36" y="8"/>
                    </a:cubicBezTo>
                    <a:cubicBezTo>
                      <a:pt x="34" y="10"/>
                      <a:pt x="32" y="10"/>
                      <a:pt x="29" y="10"/>
                    </a:cubicBezTo>
                    <a:close/>
                  </a:path>
                </a:pathLst>
              </a:custGeom>
              <a:solidFill>
                <a:srgbClr val="A7846A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" name="Google Shape;233;p61"/>
              <p:cNvSpPr/>
              <p:nvPr/>
            </p:nvSpPr>
            <p:spPr>
              <a:xfrm>
                <a:off x="-258" y="1944"/>
                <a:ext cx="44" cy="18"/>
              </a:xfrm>
              <a:custGeom>
                <a:avLst/>
                <a:gdLst/>
                <a:ahLst/>
                <a:cxnLst/>
                <a:rect l="l" t="t" r="r" b="b"/>
                <a:pathLst>
                  <a:path w="25" h="10" extrusionOk="0">
                    <a:moveTo>
                      <a:pt x="13" y="10"/>
                    </a:moveTo>
                    <a:cubicBezTo>
                      <a:pt x="9" y="10"/>
                      <a:pt x="2" y="9"/>
                      <a:pt x="1" y="6"/>
                    </a:cubicBezTo>
                    <a:cubicBezTo>
                      <a:pt x="0" y="2"/>
                      <a:pt x="9" y="1"/>
                      <a:pt x="14" y="1"/>
                    </a:cubicBezTo>
                    <a:cubicBezTo>
                      <a:pt x="19" y="0"/>
                      <a:pt x="25" y="2"/>
                      <a:pt x="25" y="6"/>
                    </a:cubicBezTo>
                    <a:cubicBezTo>
                      <a:pt x="25" y="10"/>
                      <a:pt x="21" y="10"/>
                      <a:pt x="13" y="10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" name="Google Shape;234;p61"/>
              <p:cNvSpPr/>
              <p:nvPr/>
            </p:nvSpPr>
            <p:spPr>
              <a:xfrm>
                <a:off x="766" y="1969"/>
                <a:ext cx="50" cy="15"/>
              </a:xfrm>
              <a:custGeom>
                <a:avLst/>
                <a:gdLst/>
                <a:ahLst/>
                <a:cxnLst/>
                <a:rect l="l" t="t" r="r" b="b"/>
                <a:pathLst>
                  <a:path w="28" h="8" extrusionOk="0">
                    <a:moveTo>
                      <a:pt x="12" y="0"/>
                    </a:moveTo>
                    <a:cubicBezTo>
                      <a:pt x="17" y="2"/>
                      <a:pt x="26" y="0"/>
                      <a:pt x="27" y="4"/>
                    </a:cubicBezTo>
                    <a:cubicBezTo>
                      <a:pt x="28" y="7"/>
                      <a:pt x="19" y="8"/>
                      <a:pt x="14" y="8"/>
                    </a:cubicBezTo>
                    <a:cubicBezTo>
                      <a:pt x="9" y="8"/>
                      <a:pt x="1" y="8"/>
                      <a:pt x="0" y="4"/>
                    </a:cubicBezTo>
                    <a:cubicBezTo>
                      <a:pt x="0" y="0"/>
                      <a:pt x="7" y="0"/>
                      <a:pt x="12" y="0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" name="Google Shape;235;p61"/>
              <p:cNvSpPr/>
              <p:nvPr/>
            </p:nvSpPr>
            <p:spPr>
              <a:xfrm>
                <a:off x="1059" y="2018"/>
                <a:ext cx="37" cy="14"/>
              </a:xfrm>
              <a:custGeom>
                <a:avLst/>
                <a:gdLst/>
                <a:ahLst/>
                <a:cxnLst/>
                <a:rect l="l" t="t" r="r" b="b"/>
                <a:pathLst>
                  <a:path w="21" h="8" extrusionOk="0">
                    <a:moveTo>
                      <a:pt x="11" y="8"/>
                    </a:moveTo>
                    <a:cubicBezTo>
                      <a:pt x="4" y="8"/>
                      <a:pt x="0" y="7"/>
                      <a:pt x="1" y="4"/>
                    </a:cubicBezTo>
                    <a:cubicBezTo>
                      <a:pt x="1" y="0"/>
                      <a:pt x="8" y="0"/>
                      <a:pt x="12" y="0"/>
                    </a:cubicBezTo>
                    <a:cubicBezTo>
                      <a:pt x="16" y="0"/>
                      <a:pt x="21" y="1"/>
                      <a:pt x="21" y="4"/>
                    </a:cubicBezTo>
                    <a:cubicBezTo>
                      <a:pt x="20" y="8"/>
                      <a:pt x="14" y="8"/>
                      <a:pt x="11" y="8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" name="Google Shape;236;p61"/>
              <p:cNvSpPr/>
              <p:nvPr/>
            </p:nvSpPr>
            <p:spPr>
              <a:xfrm>
                <a:off x="-523" y="1903"/>
                <a:ext cx="34" cy="15"/>
              </a:xfrm>
              <a:custGeom>
                <a:avLst/>
                <a:gdLst/>
                <a:ahLst/>
                <a:cxnLst/>
                <a:rect l="l" t="t" r="r" b="b"/>
                <a:pathLst>
                  <a:path w="19" h="8" extrusionOk="0">
                    <a:moveTo>
                      <a:pt x="9" y="8"/>
                    </a:moveTo>
                    <a:cubicBezTo>
                      <a:pt x="5" y="8"/>
                      <a:pt x="0" y="7"/>
                      <a:pt x="1" y="5"/>
                    </a:cubicBezTo>
                    <a:cubicBezTo>
                      <a:pt x="2" y="2"/>
                      <a:pt x="6" y="0"/>
                      <a:pt x="11" y="0"/>
                    </a:cubicBezTo>
                    <a:cubicBezTo>
                      <a:pt x="15" y="0"/>
                      <a:pt x="19" y="1"/>
                      <a:pt x="18" y="3"/>
                    </a:cubicBezTo>
                    <a:cubicBezTo>
                      <a:pt x="17" y="6"/>
                      <a:pt x="14" y="8"/>
                      <a:pt x="9" y="8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" name="Google Shape;237;p61"/>
              <p:cNvSpPr/>
              <p:nvPr/>
            </p:nvSpPr>
            <p:spPr>
              <a:xfrm>
                <a:off x="505" y="1968"/>
                <a:ext cx="34" cy="12"/>
              </a:xfrm>
              <a:custGeom>
                <a:avLst/>
                <a:gdLst/>
                <a:ahLst/>
                <a:cxnLst/>
                <a:rect l="l" t="t" r="r" b="b"/>
                <a:pathLst>
                  <a:path w="19" h="7" extrusionOk="0">
                    <a:moveTo>
                      <a:pt x="19" y="3"/>
                    </a:moveTo>
                    <a:cubicBezTo>
                      <a:pt x="19" y="6"/>
                      <a:pt x="15" y="7"/>
                      <a:pt x="11" y="7"/>
                    </a:cubicBezTo>
                    <a:cubicBezTo>
                      <a:pt x="7" y="7"/>
                      <a:pt x="0" y="7"/>
                      <a:pt x="0" y="4"/>
                    </a:cubicBezTo>
                    <a:cubicBezTo>
                      <a:pt x="1" y="1"/>
                      <a:pt x="8" y="1"/>
                      <a:pt x="13" y="0"/>
                    </a:cubicBezTo>
                    <a:cubicBezTo>
                      <a:pt x="16" y="0"/>
                      <a:pt x="19" y="1"/>
                      <a:pt x="19" y="3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" name="Google Shape;238;p61"/>
              <p:cNvSpPr/>
              <p:nvPr/>
            </p:nvSpPr>
            <p:spPr>
              <a:xfrm>
                <a:off x="246" y="1855"/>
                <a:ext cx="103" cy="11"/>
              </a:xfrm>
              <a:custGeom>
                <a:avLst/>
                <a:gdLst/>
                <a:ahLst/>
                <a:cxnLst/>
                <a:rect l="l" t="t" r="r" b="b"/>
                <a:pathLst>
                  <a:path w="58" h="6" extrusionOk="0">
                    <a:moveTo>
                      <a:pt x="29" y="3"/>
                    </a:moveTo>
                    <a:cubicBezTo>
                      <a:pt x="38" y="3"/>
                      <a:pt x="48" y="3"/>
                      <a:pt x="58" y="3"/>
                    </a:cubicBezTo>
                    <a:cubicBezTo>
                      <a:pt x="46" y="6"/>
                      <a:pt x="33" y="4"/>
                      <a:pt x="20" y="4"/>
                    </a:cubicBezTo>
                    <a:cubicBezTo>
                      <a:pt x="14" y="5"/>
                      <a:pt x="7" y="4"/>
                      <a:pt x="0" y="4"/>
                    </a:cubicBezTo>
                    <a:cubicBezTo>
                      <a:pt x="1" y="3"/>
                      <a:pt x="3" y="3"/>
                      <a:pt x="5" y="3"/>
                    </a:cubicBezTo>
                    <a:cubicBezTo>
                      <a:pt x="13" y="0"/>
                      <a:pt x="21" y="0"/>
                      <a:pt x="29" y="3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" name="Google Shape;239;p61"/>
              <p:cNvSpPr/>
              <p:nvPr/>
            </p:nvSpPr>
            <p:spPr>
              <a:xfrm>
                <a:off x="661" y="1973"/>
                <a:ext cx="27" cy="12"/>
              </a:xfrm>
              <a:custGeom>
                <a:avLst/>
                <a:gdLst/>
                <a:ahLst/>
                <a:cxnLst/>
                <a:rect l="l" t="t" r="r" b="b"/>
                <a:pathLst>
                  <a:path w="15" h="7" extrusionOk="0">
                    <a:moveTo>
                      <a:pt x="15" y="3"/>
                    </a:moveTo>
                    <a:cubicBezTo>
                      <a:pt x="14" y="6"/>
                      <a:pt x="11" y="7"/>
                      <a:pt x="8" y="6"/>
                    </a:cubicBezTo>
                    <a:cubicBezTo>
                      <a:pt x="4" y="6"/>
                      <a:pt x="0" y="5"/>
                      <a:pt x="0" y="3"/>
                    </a:cubicBezTo>
                    <a:cubicBezTo>
                      <a:pt x="1" y="0"/>
                      <a:pt x="7" y="1"/>
                      <a:pt x="10" y="1"/>
                    </a:cubicBezTo>
                    <a:cubicBezTo>
                      <a:pt x="14" y="0"/>
                      <a:pt x="13" y="3"/>
                      <a:pt x="15" y="3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" name="Google Shape;240;p61"/>
              <p:cNvSpPr/>
              <p:nvPr/>
            </p:nvSpPr>
            <p:spPr>
              <a:xfrm>
                <a:off x="621" y="1848"/>
                <a:ext cx="67" cy="9"/>
              </a:xfrm>
              <a:custGeom>
                <a:avLst/>
                <a:gdLst/>
                <a:ahLst/>
                <a:cxnLst/>
                <a:rect l="l" t="t" r="r" b="b"/>
                <a:pathLst>
                  <a:path w="38" h="5" extrusionOk="0">
                    <a:moveTo>
                      <a:pt x="0" y="0"/>
                    </a:moveTo>
                    <a:cubicBezTo>
                      <a:pt x="11" y="1"/>
                      <a:pt x="22" y="1"/>
                      <a:pt x="33" y="1"/>
                    </a:cubicBezTo>
                    <a:cubicBezTo>
                      <a:pt x="35" y="2"/>
                      <a:pt x="37" y="3"/>
                      <a:pt x="38" y="4"/>
                    </a:cubicBezTo>
                    <a:cubicBezTo>
                      <a:pt x="26" y="2"/>
                      <a:pt x="12" y="5"/>
                      <a:pt x="0" y="0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" name="Google Shape;241;p61"/>
              <p:cNvSpPr/>
              <p:nvPr/>
            </p:nvSpPr>
            <p:spPr>
              <a:xfrm>
                <a:off x="1056" y="2005"/>
                <a:ext cx="55" cy="4"/>
              </a:xfrm>
              <a:custGeom>
                <a:avLst/>
                <a:gdLst/>
                <a:ahLst/>
                <a:cxnLst/>
                <a:rect l="l" t="t" r="r" b="b"/>
                <a:pathLst>
                  <a:path w="31" h="2" extrusionOk="0">
                    <a:moveTo>
                      <a:pt x="0" y="0"/>
                    </a:moveTo>
                    <a:cubicBezTo>
                      <a:pt x="10" y="0"/>
                      <a:pt x="20" y="0"/>
                      <a:pt x="31" y="0"/>
                    </a:cubicBezTo>
                    <a:cubicBezTo>
                      <a:pt x="20" y="2"/>
                      <a:pt x="10" y="2"/>
                      <a:pt x="0" y="0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" name="Google Shape;242;p61"/>
              <p:cNvSpPr/>
              <p:nvPr/>
            </p:nvSpPr>
            <p:spPr>
              <a:xfrm>
                <a:off x="294" y="1935"/>
                <a:ext cx="43" cy="6"/>
              </a:xfrm>
              <a:custGeom>
                <a:avLst/>
                <a:gdLst/>
                <a:ahLst/>
                <a:cxnLst/>
                <a:rect l="l" t="t" r="r" b="b"/>
                <a:pathLst>
                  <a:path w="24" h="3" extrusionOk="0">
                    <a:moveTo>
                      <a:pt x="24" y="1"/>
                    </a:moveTo>
                    <a:cubicBezTo>
                      <a:pt x="16" y="3"/>
                      <a:pt x="8" y="2"/>
                      <a:pt x="0" y="2"/>
                    </a:cubicBezTo>
                    <a:cubicBezTo>
                      <a:pt x="7" y="0"/>
                      <a:pt x="16" y="2"/>
                      <a:pt x="24" y="1"/>
                    </a:cubicBezTo>
                    <a:close/>
                  </a:path>
                </a:pathLst>
              </a:custGeom>
              <a:solidFill>
                <a:srgbClr val="856149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" name="Google Shape;243;p61"/>
              <p:cNvSpPr/>
              <p:nvPr/>
            </p:nvSpPr>
            <p:spPr>
              <a:xfrm>
                <a:off x="2820" y="1837"/>
                <a:ext cx="515" cy="136"/>
              </a:xfrm>
              <a:custGeom>
                <a:avLst/>
                <a:gdLst/>
                <a:ahLst/>
                <a:cxnLst/>
                <a:rect l="l" t="t" r="r" b="b"/>
                <a:pathLst>
                  <a:path w="290" h="76" extrusionOk="0">
                    <a:moveTo>
                      <a:pt x="60" y="23"/>
                    </a:moveTo>
                    <a:cubicBezTo>
                      <a:pt x="81" y="21"/>
                      <a:pt x="101" y="17"/>
                      <a:pt x="122" y="15"/>
                    </a:cubicBezTo>
                    <a:cubicBezTo>
                      <a:pt x="160" y="10"/>
                      <a:pt x="198" y="6"/>
                      <a:pt x="237" y="2"/>
                    </a:cubicBezTo>
                    <a:cubicBezTo>
                      <a:pt x="256" y="0"/>
                      <a:pt x="274" y="6"/>
                      <a:pt x="283" y="17"/>
                    </a:cubicBezTo>
                    <a:cubicBezTo>
                      <a:pt x="285" y="19"/>
                      <a:pt x="286" y="22"/>
                      <a:pt x="290" y="24"/>
                    </a:cubicBezTo>
                    <a:cubicBezTo>
                      <a:pt x="287" y="26"/>
                      <a:pt x="287" y="29"/>
                      <a:pt x="286" y="32"/>
                    </a:cubicBezTo>
                    <a:cubicBezTo>
                      <a:pt x="281" y="43"/>
                      <a:pt x="267" y="48"/>
                      <a:pt x="250" y="51"/>
                    </a:cubicBezTo>
                    <a:cubicBezTo>
                      <a:pt x="242" y="52"/>
                      <a:pt x="236" y="54"/>
                      <a:pt x="233" y="59"/>
                    </a:cubicBezTo>
                    <a:cubicBezTo>
                      <a:pt x="228" y="61"/>
                      <a:pt x="225" y="64"/>
                      <a:pt x="218" y="63"/>
                    </a:cubicBezTo>
                    <a:cubicBezTo>
                      <a:pt x="223" y="60"/>
                      <a:pt x="227" y="57"/>
                      <a:pt x="233" y="53"/>
                    </a:cubicBezTo>
                    <a:cubicBezTo>
                      <a:pt x="206" y="54"/>
                      <a:pt x="182" y="55"/>
                      <a:pt x="160" y="62"/>
                    </a:cubicBezTo>
                    <a:cubicBezTo>
                      <a:pt x="122" y="72"/>
                      <a:pt x="84" y="76"/>
                      <a:pt x="44" y="66"/>
                    </a:cubicBezTo>
                    <a:cubicBezTo>
                      <a:pt x="29" y="62"/>
                      <a:pt x="14" y="57"/>
                      <a:pt x="6" y="48"/>
                    </a:cubicBezTo>
                    <a:cubicBezTo>
                      <a:pt x="0" y="41"/>
                      <a:pt x="2" y="37"/>
                      <a:pt x="14" y="33"/>
                    </a:cubicBezTo>
                    <a:cubicBezTo>
                      <a:pt x="26" y="30"/>
                      <a:pt x="38" y="28"/>
                      <a:pt x="50" y="26"/>
                    </a:cubicBezTo>
                    <a:cubicBezTo>
                      <a:pt x="54" y="25"/>
                      <a:pt x="58" y="25"/>
                      <a:pt x="60" y="23"/>
                    </a:cubicBezTo>
                    <a:close/>
                  </a:path>
                </a:pathLst>
              </a:custGeom>
              <a:solidFill>
                <a:srgbClr val="936F55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44" name="Google Shape;244;p61"/>
            <p:cNvSpPr/>
            <p:nvPr/>
          </p:nvSpPr>
          <p:spPr>
            <a:xfrm>
              <a:off x="4297363" y="3132138"/>
              <a:ext cx="538163" cy="112712"/>
            </a:xfrm>
            <a:custGeom>
              <a:avLst/>
              <a:gdLst/>
              <a:ahLst/>
              <a:cxnLst/>
              <a:rect l="l" t="t" r="r" b="b"/>
              <a:pathLst>
                <a:path w="191" h="40" extrusionOk="0">
                  <a:moveTo>
                    <a:pt x="48" y="40"/>
                  </a:moveTo>
                  <a:cubicBezTo>
                    <a:pt x="46" y="40"/>
                    <a:pt x="44" y="40"/>
                    <a:pt x="43" y="40"/>
                  </a:cubicBezTo>
                  <a:cubicBezTo>
                    <a:pt x="35" y="39"/>
                    <a:pt x="27" y="40"/>
                    <a:pt x="21" y="36"/>
                  </a:cubicBezTo>
                  <a:cubicBezTo>
                    <a:pt x="13" y="34"/>
                    <a:pt x="5" y="33"/>
                    <a:pt x="4" y="26"/>
                  </a:cubicBezTo>
                  <a:cubicBezTo>
                    <a:pt x="0" y="22"/>
                    <a:pt x="4" y="20"/>
                    <a:pt x="9" y="18"/>
                  </a:cubicBezTo>
                  <a:cubicBezTo>
                    <a:pt x="17" y="12"/>
                    <a:pt x="28" y="9"/>
                    <a:pt x="38" y="5"/>
                  </a:cubicBezTo>
                  <a:cubicBezTo>
                    <a:pt x="44" y="3"/>
                    <a:pt x="52" y="2"/>
                    <a:pt x="60" y="1"/>
                  </a:cubicBezTo>
                  <a:cubicBezTo>
                    <a:pt x="81" y="2"/>
                    <a:pt x="103" y="0"/>
                    <a:pt x="124" y="2"/>
                  </a:cubicBezTo>
                  <a:cubicBezTo>
                    <a:pt x="147" y="5"/>
                    <a:pt x="151" y="9"/>
                    <a:pt x="140" y="21"/>
                  </a:cubicBezTo>
                  <a:cubicBezTo>
                    <a:pt x="148" y="22"/>
                    <a:pt x="155" y="22"/>
                    <a:pt x="162" y="21"/>
                  </a:cubicBezTo>
                  <a:cubicBezTo>
                    <a:pt x="165" y="21"/>
                    <a:pt x="169" y="20"/>
                    <a:pt x="172" y="21"/>
                  </a:cubicBezTo>
                  <a:cubicBezTo>
                    <a:pt x="179" y="21"/>
                    <a:pt x="190" y="20"/>
                    <a:pt x="191" y="26"/>
                  </a:cubicBezTo>
                  <a:cubicBezTo>
                    <a:pt x="191" y="31"/>
                    <a:pt x="182" y="35"/>
                    <a:pt x="173" y="36"/>
                  </a:cubicBezTo>
                  <a:cubicBezTo>
                    <a:pt x="161" y="36"/>
                    <a:pt x="148" y="36"/>
                    <a:pt x="136" y="36"/>
                  </a:cubicBezTo>
                  <a:cubicBezTo>
                    <a:pt x="131" y="36"/>
                    <a:pt x="125" y="34"/>
                    <a:pt x="125" y="31"/>
                  </a:cubicBezTo>
                  <a:cubicBezTo>
                    <a:pt x="124" y="24"/>
                    <a:pt x="118" y="27"/>
                    <a:pt x="113" y="29"/>
                  </a:cubicBezTo>
                  <a:cubicBezTo>
                    <a:pt x="101" y="32"/>
                    <a:pt x="89" y="34"/>
                    <a:pt x="78" y="37"/>
                  </a:cubicBezTo>
                  <a:cubicBezTo>
                    <a:pt x="68" y="40"/>
                    <a:pt x="57" y="37"/>
                    <a:pt x="48" y="40"/>
                  </a:cubicBezTo>
                  <a:close/>
                </a:path>
              </a:pathLst>
            </a:custGeom>
            <a:solidFill>
              <a:srgbClr val="8461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61"/>
            <p:cNvSpPr/>
            <p:nvPr/>
          </p:nvSpPr>
          <p:spPr>
            <a:xfrm>
              <a:off x="3702050" y="3103563"/>
              <a:ext cx="414338" cy="141287"/>
            </a:xfrm>
            <a:custGeom>
              <a:avLst/>
              <a:gdLst/>
              <a:ahLst/>
              <a:cxnLst/>
              <a:rect l="l" t="t" r="r" b="b"/>
              <a:pathLst>
                <a:path w="147" h="50" extrusionOk="0">
                  <a:moveTo>
                    <a:pt x="55" y="0"/>
                  </a:moveTo>
                  <a:cubicBezTo>
                    <a:pt x="74" y="4"/>
                    <a:pt x="89" y="12"/>
                    <a:pt x="108" y="17"/>
                  </a:cubicBezTo>
                  <a:cubicBezTo>
                    <a:pt x="95" y="21"/>
                    <a:pt x="95" y="21"/>
                    <a:pt x="105" y="27"/>
                  </a:cubicBezTo>
                  <a:cubicBezTo>
                    <a:pt x="109" y="29"/>
                    <a:pt x="112" y="32"/>
                    <a:pt x="117" y="35"/>
                  </a:cubicBezTo>
                  <a:cubicBezTo>
                    <a:pt x="119" y="29"/>
                    <a:pt x="124" y="28"/>
                    <a:pt x="131" y="28"/>
                  </a:cubicBezTo>
                  <a:cubicBezTo>
                    <a:pt x="138" y="27"/>
                    <a:pt x="145" y="28"/>
                    <a:pt x="146" y="32"/>
                  </a:cubicBezTo>
                  <a:cubicBezTo>
                    <a:pt x="147" y="36"/>
                    <a:pt x="140" y="37"/>
                    <a:pt x="134" y="37"/>
                  </a:cubicBezTo>
                  <a:cubicBezTo>
                    <a:pt x="126" y="37"/>
                    <a:pt x="127" y="39"/>
                    <a:pt x="131" y="42"/>
                  </a:cubicBezTo>
                  <a:cubicBezTo>
                    <a:pt x="133" y="44"/>
                    <a:pt x="140" y="45"/>
                    <a:pt x="136" y="47"/>
                  </a:cubicBezTo>
                  <a:cubicBezTo>
                    <a:pt x="131" y="50"/>
                    <a:pt x="129" y="45"/>
                    <a:pt x="126" y="44"/>
                  </a:cubicBezTo>
                  <a:cubicBezTo>
                    <a:pt x="119" y="39"/>
                    <a:pt x="111" y="34"/>
                    <a:pt x="103" y="31"/>
                  </a:cubicBezTo>
                  <a:cubicBezTo>
                    <a:pt x="98" y="31"/>
                    <a:pt x="94" y="25"/>
                    <a:pt x="90" y="28"/>
                  </a:cubicBezTo>
                  <a:cubicBezTo>
                    <a:pt x="87" y="31"/>
                    <a:pt x="97" y="31"/>
                    <a:pt x="100" y="34"/>
                  </a:cubicBezTo>
                  <a:cubicBezTo>
                    <a:pt x="100" y="34"/>
                    <a:pt x="102" y="34"/>
                    <a:pt x="103" y="35"/>
                  </a:cubicBezTo>
                  <a:cubicBezTo>
                    <a:pt x="108" y="36"/>
                    <a:pt x="107" y="40"/>
                    <a:pt x="110" y="42"/>
                  </a:cubicBezTo>
                  <a:cubicBezTo>
                    <a:pt x="104" y="47"/>
                    <a:pt x="93" y="48"/>
                    <a:pt x="84" y="48"/>
                  </a:cubicBezTo>
                  <a:cubicBezTo>
                    <a:pt x="73" y="49"/>
                    <a:pt x="62" y="49"/>
                    <a:pt x="50" y="49"/>
                  </a:cubicBezTo>
                  <a:cubicBezTo>
                    <a:pt x="42" y="48"/>
                    <a:pt x="34" y="47"/>
                    <a:pt x="34" y="41"/>
                  </a:cubicBezTo>
                  <a:cubicBezTo>
                    <a:pt x="34" y="36"/>
                    <a:pt x="40" y="32"/>
                    <a:pt x="50" y="32"/>
                  </a:cubicBezTo>
                  <a:cubicBezTo>
                    <a:pt x="62" y="32"/>
                    <a:pt x="74" y="32"/>
                    <a:pt x="82" y="25"/>
                  </a:cubicBezTo>
                  <a:cubicBezTo>
                    <a:pt x="86" y="22"/>
                    <a:pt x="88" y="21"/>
                    <a:pt x="83" y="18"/>
                  </a:cubicBezTo>
                  <a:cubicBezTo>
                    <a:pt x="79" y="16"/>
                    <a:pt x="76" y="14"/>
                    <a:pt x="71" y="11"/>
                  </a:cubicBezTo>
                  <a:cubicBezTo>
                    <a:pt x="66" y="15"/>
                    <a:pt x="67" y="21"/>
                    <a:pt x="56" y="22"/>
                  </a:cubicBezTo>
                  <a:cubicBezTo>
                    <a:pt x="40" y="24"/>
                    <a:pt x="24" y="23"/>
                    <a:pt x="8" y="21"/>
                  </a:cubicBezTo>
                  <a:cubicBezTo>
                    <a:pt x="3" y="20"/>
                    <a:pt x="0" y="17"/>
                    <a:pt x="0" y="13"/>
                  </a:cubicBezTo>
                  <a:cubicBezTo>
                    <a:pt x="0" y="9"/>
                    <a:pt x="3" y="7"/>
                    <a:pt x="8" y="6"/>
                  </a:cubicBezTo>
                  <a:cubicBezTo>
                    <a:pt x="24" y="4"/>
                    <a:pt x="40" y="0"/>
                    <a:pt x="57" y="5"/>
                  </a:cubicBezTo>
                  <a:cubicBezTo>
                    <a:pt x="56" y="3"/>
                    <a:pt x="55" y="1"/>
                    <a:pt x="55" y="0"/>
                  </a:cubicBezTo>
                  <a:close/>
                </a:path>
              </a:pathLst>
            </a:custGeom>
            <a:solidFill>
              <a:srgbClr val="8461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61"/>
            <p:cNvSpPr/>
            <p:nvPr/>
          </p:nvSpPr>
          <p:spPr>
            <a:xfrm>
              <a:off x="4133850" y="3194050"/>
              <a:ext cx="149225" cy="53975"/>
            </a:xfrm>
            <a:custGeom>
              <a:avLst/>
              <a:gdLst/>
              <a:ahLst/>
              <a:cxnLst/>
              <a:rect l="l" t="t" r="r" b="b"/>
              <a:pathLst>
                <a:path w="53" h="19" extrusionOk="0">
                  <a:moveTo>
                    <a:pt x="48" y="18"/>
                  </a:moveTo>
                  <a:cubicBezTo>
                    <a:pt x="39" y="18"/>
                    <a:pt x="30" y="18"/>
                    <a:pt x="22" y="18"/>
                  </a:cubicBezTo>
                  <a:cubicBezTo>
                    <a:pt x="14" y="16"/>
                    <a:pt x="4" y="19"/>
                    <a:pt x="0" y="12"/>
                  </a:cubicBezTo>
                  <a:cubicBezTo>
                    <a:pt x="0" y="11"/>
                    <a:pt x="0" y="9"/>
                    <a:pt x="2" y="8"/>
                  </a:cubicBezTo>
                  <a:cubicBezTo>
                    <a:pt x="11" y="2"/>
                    <a:pt x="20" y="0"/>
                    <a:pt x="36" y="4"/>
                  </a:cubicBezTo>
                  <a:cubicBezTo>
                    <a:pt x="51" y="7"/>
                    <a:pt x="53" y="8"/>
                    <a:pt x="48" y="18"/>
                  </a:cubicBezTo>
                  <a:close/>
                </a:path>
              </a:pathLst>
            </a:custGeom>
            <a:solidFill>
              <a:srgbClr val="8461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61"/>
            <p:cNvSpPr/>
            <p:nvPr/>
          </p:nvSpPr>
          <p:spPr>
            <a:xfrm>
              <a:off x="4440238" y="3086100"/>
              <a:ext cx="98425" cy="34925"/>
            </a:xfrm>
            <a:custGeom>
              <a:avLst/>
              <a:gdLst/>
              <a:ahLst/>
              <a:cxnLst/>
              <a:rect l="l" t="t" r="r" b="b"/>
              <a:pathLst>
                <a:path w="35" h="12" extrusionOk="0">
                  <a:moveTo>
                    <a:pt x="14" y="10"/>
                  </a:moveTo>
                  <a:cubicBezTo>
                    <a:pt x="10" y="9"/>
                    <a:pt x="0" y="12"/>
                    <a:pt x="0" y="7"/>
                  </a:cubicBezTo>
                  <a:cubicBezTo>
                    <a:pt x="0" y="2"/>
                    <a:pt x="8" y="1"/>
                    <a:pt x="16" y="0"/>
                  </a:cubicBezTo>
                  <a:cubicBezTo>
                    <a:pt x="18" y="0"/>
                    <a:pt x="20" y="0"/>
                    <a:pt x="22" y="0"/>
                  </a:cubicBezTo>
                  <a:cubicBezTo>
                    <a:pt x="27" y="0"/>
                    <a:pt x="35" y="0"/>
                    <a:pt x="35" y="5"/>
                  </a:cubicBezTo>
                  <a:cubicBezTo>
                    <a:pt x="35" y="8"/>
                    <a:pt x="28" y="10"/>
                    <a:pt x="22" y="10"/>
                  </a:cubicBezTo>
                  <a:cubicBezTo>
                    <a:pt x="20" y="10"/>
                    <a:pt x="17" y="10"/>
                    <a:pt x="14" y="10"/>
                  </a:cubicBezTo>
                  <a:close/>
                </a:path>
              </a:pathLst>
            </a:custGeom>
            <a:solidFill>
              <a:srgbClr val="8461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61"/>
            <p:cNvSpPr/>
            <p:nvPr/>
          </p:nvSpPr>
          <p:spPr>
            <a:xfrm>
              <a:off x="3938588" y="3168650"/>
              <a:ext cx="53975" cy="34925"/>
            </a:xfrm>
            <a:custGeom>
              <a:avLst/>
              <a:gdLst/>
              <a:ahLst/>
              <a:cxnLst/>
              <a:rect l="l" t="t" r="r" b="b"/>
              <a:pathLst>
                <a:path w="19" h="12" extrusionOk="0">
                  <a:moveTo>
                    <a:pt x="19" y="12"/>
                  </a:moveTo>
                  <a:cubicBezTo>
                    <a:pt x="13" y="12"/>
                    <a:pt x="10" y="10"/>
                    <a:pt x="6" y="9"/>
                  </a:cubicBezTo>
                  <a:cubicBezTo>
                    <a:pt x="3" y="8"/>
                    <a:pt x="0" y="8"/>
                    <a:pt x="0" y="6"/>
                  </a:cubicBezTo>
                  <a:cubicBezTo>
                    <a:pt x="1" y="4"/>
                    <a:pt x="4" y="3"/>
                    <a:pt x="6" y="2"/>
                  </a:cubicBezTo>
                  <a:cubicBezTo>
                    <a:pt x="9" y="0"/>
                    <a:pt x="11" y="2"/>
                    <a:pt x="13" y="3"/>
                  </a:cubicBezTo>
                  <a:cubicBezTo>
                    <a:pt x="15" y="5"/>
                    <a:pt x="17" y="6"/>
                    <a:pt x="19" y="8"/>
                  </a:cubicBezTo>
                  <a:cubicBezTo>
                    <a:pt x="17" y="9"/>
                    <a:pt x="17" y="10"/>
                    <a:pt x="19" y="12"/>
                  </a:cubicBezTo>
                  <a:close/>
                </a:path>
              </a:pathLst>
            </a:custGeom>
            <a:solidFill>
              <a:srgbClr val="78543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61"/>
            <p:cNvSpPr/>
            <p:nvPr/>
          </p:nvSpPr>
          <p:spPr>
            <a:xfrm>
              <a:off x="4138613" y="3189288"/>
              <a:ext cx="96838" cy="26987"/>
            </a:xfrm>
            <a:custGeom>
              <a:avLst/>
              <a:gdLst/>
              <a:ahLst/>
              <a:cxnLst/>
              <a:rect l="l" t="t" r="r" b="b"/>
              <a:pathLst>
                <a:path w="34" h="10" extrusionOk="0">
                  <a:moveTo>
                    <a:pt x="34" y="6"/>
                  </a:moveTo>
                  <a:cubicBezTo>
                    <a:pt x="22" y="5"/>
                    <a:pt x="10" y="5"/>
                    <a:pt x="0" y="10"/>
                  </a:cubicBezTo>
                  <a:cubicBezTo>
                    <a:pt x="1" y="8"/>
                    <a:pt x="0" y="4"/>
                    <a:pt x="2" y="4"/>
                  </a:cubicBezTo>
                  <a:cubicBezTo>
                    <a:pt x="10" y="5"/>
                    <a:pt x="16" y="0"/>
                    <a:pt x="24" y="3"/>
                  </a:cubicBezTo>
                  <a:cubicBezTo>
                    <a:pt x="28" y="4"/>
                    <a:pt x="31" y="5"/>
                    <a:pt x="34" y="6"/>
                  </a:cubicBezTo>
                  <a:close/>
                </a:path>
              </a:pathLst>
            </a:custGeom>
            <a:solidFill>
              <a:srgbClr val="78543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61"/>
            <p:cNvSpPr/>
            <p:nvPr/>
          </p:nvSpPr>
          <p:spPr>
            <a:xfrm>
              <a:off x="4999038" y="3084513"/>
              <a:ext cx="47625" cy="15875"/>
            </a:xfrm>
            <a:custGeom>
              <a:avLst/>
              <a:gdLst/>
              <a:ahLst/>
              <a:cxnLst/>
              <a:rect l="l" t="t" r="r" b="b"/>
              <a:pathLst>
                <a:path w="17" h="6" extrusionOk="0">
                  <a:moveTo>
                    <a:pt x="9" y="0"/>
                  </a:moveTo>
                  <a:cubicBezTo>
                    <a:pt x="13" y="0"/>
                    <a:pt x="17" y="0"/>
                    <a:pt x="16" y="3"/>
                  </a:cubicBezTo>
                  <a:cubicBezTo>
                    <a:pt x="16" y="6"/>
                    <a:pt x="12" y="6"/>
                    <a:pt x="9" y="6"/>
                  </a:cubicBezTo>
                  <a:cubicBezTo>
                    <a:pt x="5" y="6"/>
                    <a:pt x="0" y="6"/>
                    <a:pt x="0" y="3"/>
                  </a:cubicBezTo>
                  <a:cubicBezTo>
                    <a:pt x="1" y="0"/>
                    <a:pt x="5" y="0"/>
                    <a:pt x="9" y="0"/>
                  </a:cubicBezTo>
                  <a:close/>
                </a:path>
              </a:pathLst>
            </a:custGeom>
            <a:solidFill>
              <a:srgbClr val="8461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61"/>
            <p:cNvSpPr/>
            <p:nvPr/>
          </p:nvSpPr>
          <p:spPr>
            <a:xfrm>
              <a:off x="4268788" y="2973388"/>
              <a:ext cx="76200" cy="22225"/>
            </a:xfrm>
            <a:custGeom>
              <a:avLst/>
              <a:gdLst/>
              <a:ahLst/>
              <a:cxnLst/>
              <a:rect l="l" t="t" r="r" b="b"/>
              <a:pathLst>
                <a:path w="27" h="8" extrusionOk="0">
                  <a:moveTo>
                    <a:pt x="0" y="7"/>
                  </a:moveTo>
                  <a:cubicBezTo>
                    <a:pt x="10" y="0"/>
                    <a:pt x="18" y="6"/>
                    <a:pt x="27" y="8"/>
                  </a:cubicBezTo>
                  <a:cubicBezTo>
                    <a:pt x="18" y="8"/>
                    <a:pt x="9" y="7"/>
                    <a:pt x="0" y="7"/>
                  </a:cubicBezTo>
                  <a:close/>
                </a:path>
              </a:pathLst>
            </a:custGeom>
            <a:solidFill>
              <a:srgbClr val="8461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61"/>
            <p:cNvSpPr/>
            <p:nvPr/>
          </p:nvSpPr>
          <p:spPr>
            <a:xfrm>
              <a:off x="4127500" y="3228975"/>
              <a:ext cx="68263" cy="15875"/>
            </a:xfrm>
            <a:custGeom>
              <a:avLst/>
              <a:gdLst/>
              <a:ahLst/>
              <a:cxnLst/>
              <a:rect l="l" t="t" r="r" b="b"/>
              <a:pathLst>
                <a:path w="24" h="6" extrusionOk="0">
                  <a:moveTo>
                    <a:pt x="2" y="0"/>
                  </a:moveTo>
                  <a:cubicBezTo>
                    <a:pt x="8" y="4"/>
                    <a:pt x="16" y="4"/>
                    <a:pt x="24" y="6"/>
                  </a:cubicBezTo>
                  <a:cubicBezTo>
                    <a:pt x="16" y="6"/>
                    <a:pt x="9" y="6"/>
                    <a:pt x="2" y="6"/>
                  </a:cubicBezTo>
                  <a:cubicBezTo>
                    <a:pt x="3" y="4"/>
                    <a:pt x="0" y="2"/>
                    <a:pt x="2" y="0"/>
                  </a:cubicBezTo>
                  <a:close/>
                </a:path>
              </a:pathLst>
            </a:custGeom>
            <a:solidFill>
              <a:srgbClr val="78543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61"/>
            <p:cNvSpPr/>
            <p:nvPr/>
          </p:nvSpPr>
          <p:spPr>
            <a:xfrm>
              <a:off x="4403725" y="3132138"/>
              <a:ext cx="61913" cy="14287"/>
            </a:xfrm>
            <a:custGeom>
              <a:avLst/>
              <a:gdLst/>
              <a:ahLst/>
              <a:cxnLst/>
              <a:rect l="l" t="t" r="r" b="b"/>
              <a:pathLst>
                <a:path w="22" h="5" extrusionOk="0">
                  <a:moveTo>
                    <a:pt x="22" y="1"/>
                  </a:moveTo>
                  <a:cubicBezTo>
                    <a:pt x="14" y="2"/>
                    <a:pt x="8" y="5"/>
                    <a:pt x="0" y="5"/>
                  </a:cubicBezTo>
                  <a:cubicBezTo>
                    <a:pt x="5" y="0"/>
                    <a:pt x="14" y="1"/>
                    <a:pt x="22" y="1"/>
                  </a:cubicBezTo>
                  <a:close/>
                </a:path>
              </a:pathLst>
            </a:custGeom>
            <a:solidFill>
              <a:srgbClr val="78543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61"/>
            <p:cNvSpPr/>
            <p:nvPr/>
          </p:nvSpPr>
          <p:spPr>
            <a:xfrm>
              <a:off x="4356100" y="3233738"/>
              <a:ext cx="61913" cy="11112"/>
            </a:xfrm>
            <a:custGeom>
              <a:avLst/>
              <a:gdLst/>
              <a:ahLst/>
              <a:cxnLst/>
              <a:rect l="l" t="t" r="r" b="b"/>
              <a:pathLst>
                <a:path w="22" h="4" extrusionOk="0">
                  <a:moveTo>
                    <a:pt x="0" y="0"/>
                  </a:moveTo>
                  <a:cubicBezTo>
                    <a:pt x="7" y="1"/>
                    <a:pt x="15" y="3"/>
                    <a:pt x="22" y="4"/>
                  </a:cubicBezTo>
                  <a:cubicBezTo>
                    <a:pt x="15" y="4"/>
                    <a:pt x="9" y="4"/>
                    <a:pt x="3" y="4"/>
                  </a:cubicBezTo>
                  <a:cubicBezTo>
                    <a:pt x="2" y="3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78543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61"/>
            <p:cNvSpPr/>
            <p:nvPr/>
          </p:nvSpPr>
          <p:spPr>
            <a:xfrm>
              <a:off x="4283075" y="3182938"/>
              <a:ext cx="39688" cy="22225"/>
            </a:xfrm>
            <a:custGeom>
              <a:avLst/>
              <a:gdLst/>
              <a:ahLst/>
              <a:cxnLst/>
              <a:rect l="l" t="t" r="r" b="b"/>
              <a:pathLst>
                <a:path w="14" h="8" extrusionOk="0">
                  <a:moveTo>
                    <a:pt x="14" y="0"/>
                  </a:moveTo>
                  <a:cubicBezTo>
                    <a:pt x="11" y="2"/>
                    <a:pt x="8" y="5"/>
                    <a:pt x="9" y="8"/>
                  </a:cubicBezTo>
                  <a:cubicBezTo>
                    <a:pt x="0" y="3"/>
                    <a:pt x="6" y="1"/>
                    <a:pt x="14" y="0"/>
                  </a:cubicBezTo>
                  <a:close/>
                </a:path>
              </a:pathLst>
            </a:custGeom>
            <a:solidFill>
              <a:srgbClr val="78543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61"/>
            <p:cNvSpPr/>
            <p:nvPr/>
          </p:nvSpPr>
          <p:spPr>
            <a:xfrm>
              <a:off x="7842250" y="3125788"/>
              <a:ext cx="733425" cy="119062"/>
            </a:xfrm>
            <a:custGeom>
              <a:avLst/>
              <a:gdLst/>
              <a:ahLst/>
              <a:cxnLst/>
              <a:rect l="l" t="t" r="r" b="b"/>
              <a:pathLst>
                <a:path w="260" h="42" extrusionOk="0">
                  <a:moveTo>
                    <a:pt x="17" y="42"/>
                  </a:moveTo>
                  <a:cubicBezTo>
                    <a:pt x="16" y="41"/>
                    <a:pt x="14" y="41"/>
                    <a:pt x="13" y="41"/>
                  </a:cubicBezTo>
                  <a:cubicBezTo>
                    <a:pt x="7" y="39"/>
                    <a:pt x="0" y="37"/>
                    <a:pt x="0" y="32"/>
                  </a:cubicBezTo>
                  <a:cubicBezTo>
                    <a:pt x="0" y="28"/>
                    <a:pt x="6" y="25"/>
                    <a:pt x="12" y="22"/>
                  </a:cubicBezTo>
                  <a:cubicBezTo>
                    <a:pt x="23" y="19"/>
                    <a:pt x="35" y="18"/>
                    <a:pt x="46" y="16"/>
                  </a:cubicBezTo>
                  <a:cubicBezTo>
                    <a:pt x="77" y="9"/>
                    <a:pt x="111" y="6"/>
                    <a:pt x="144" y="4"/>
                  </a:cubicBezTo>
                  <a:cubicBezTo>
                    <a:pt x="157" y="4"/>
                    <a:pt x="170" y="0"/>
                    <a:pt x="184" y="1"/>
                  </a:cubicBezTo>
                  <a:cubicBezTo>
                    <a:pt x="194" y="2"/>
                    <a:pt x="202" y="4"/>
                    <a:pt x="210" y="7"/>
                  </a:cubicBezTo>
                  <a:cubicBezTo>
                    <a:pt x="225" y="14"/>
                    <a:pt x="240" y="20"/>
                    <a:pt x="254" y="27"/>
                  </a:cubicBezTo>
                  <a:cubicBezTo>
                    <a:pt x="259" y="30"/>
                    <a:pt x="260" y="33"/>
                    <a:pt x="258" y="36"/>
                  </a:cubicBezTo>
                  <a:cubicBezTo>
                    <a:pt x="257" y="39"/>
                    <a:pt x="252" y="40"/>
                    <a:pt x="246" y="41"/>
                  </a:cubicBezTo>
                  <a:cubicBezTo>
                    <a:pt x="239" y="41"/>
                    <a:pt x="232" y="39"/>
                    <a:pt x="225" y="42"/>
                  </a:cubicBezTo>
                  <a:cubicBezTo>
                    <a:pt x="156" y="42"/>
                    <a:pt x="86" y="42"/>
                    <a:pt x="17" y="42"/>
                  </a:cubicBezTo>
                  <a:close/>
                </a:path>
              </a:pathLst>
            </a:custGeom>
            <a:solidFill>
              <a:srgbClr val="A88A7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61"/>
            <p:cNvSpPr/>
            <p:nvPr/>
          </p:nvSpPr>
          <p:spPr>
            <a:xfrm>
              <a:off x="6788150" y="3146425"/>
              <a:ext cx="239713" cy="98425"/>
            </a:xfrm>
            <a:custGeom>
              <a:avLst/>
              <a:gdLst/>
              <a:ahLst/>
              <a:cxnLst/>
              <a:rect l="l" t="t" r="r" b="b"/>
              <a:pathLst>
                <a:path w="85" h="35" extrusionOk="0">
                  <a:moveTo>
                    <a:pt x="84" y="2"/>
                  </a:moveTo>
                  <a:cubicBezTo>
                    <a:pt x="79" y="7"/>
                    <a:pt x="73" y="11"/>
                    <a:pt x="77" y="18"/>
                  </a:cubicBezTo>
                  <a:cubicBezTo>
                    <a:pt x="80" y="22"/>
                    <a:pt x="70" y="26"/>
                    <a:pt x="61" y="27"/>
                  </a:cubicBezTo>
                  <a:cubicBezTo>
                    <a:pt x="50" y="28"/>
                    <a:pt x="38" y="28"/>
                    <a:pt x="31" y="35"/>
                  </a:cubicBezTo>
                  <a:cubicBezTo>
                    <a:pt x="29" y="35"/>
                    <a:pt x="26" y="35"/>
                    <a:pt x="24" y="35"/>
                  </a:cubicBezTo>
                  <a:cubicBezTo>
                    <a:pt x="27" y="33"/>
                    <a:pt x="29" y="31"/>
                    <a:pt x="33" y="29"/>
                  </a:cubicBezTo>
                  <a:cubicBezTo>
                    <a:pt x="25" y="28"/>
                    <a:pt x="18" y="28"/>
                    <a:pt x="11" y="27"/>
                  </a:cubicBezTo>
                  <a:cubicBezTo>
                    <a:pt x="5" y="25"/>
                    <a:pt x="1" y="23"/>
                    <a:pt x="0" y="19"/>
                  </a:cubicBezTo>
                  <a:cubicBezTo>
                    <a:pt x="0" y="15"/>
                    <a:pt x="1" y="12"/>
                    <a:pt x="7" y="10"/>
                  </a:cubicBezTo>
                  <a:cubicBezTo>
                    <a:pt x="24" y="3"/>
                    <a:pt x="42" y="3"/>
                    <a:pt x="60" y="6"/>
                  </a:cubicBezTo>
                  <a:cubicBezTo>
                    <a:pt x="70" y="8"/>
                    <a:pt x="75" y="6"/>
                    <a:pt x="79" y="1"/>
                  </a:cubicBezTo>
                  <a:cubicBezTo>
                    <a:pt x="80" y="0"/>
                    <a:pt x="82" y="0"/>
                    <a:pt x="84" y="0"/>
                  </a:cubicBezTo>
                  <a:cubicBezTo>
                    <a:pt x="85" y="1"/>
                    <a:pt x="85" y="1"/>
                    <a:pt x="84" y="2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61"/>
            <p:cNvSpPr/>
            <p:nvPr/>
          </p:nvSpPr>
          <p:spPr>
            <a:xfrm>
              <a:off x="7510463" y="3197225"/>
              <a:ext cx="230188" cy="47625"/>
            </a:xfrm>
            <a:custGeom>
              <a:avLst/>
              <a:gdLst/>
              <a:ahLst/>
              <a:cxnLst/>
              <a:rect l="l" t="t" r="r" b="b"/>
              <a:pathLst>
                <a:path w="82" h="17" extrusionOk="0">
                  <a:moveTo>
                    <a:pt x="56" y="17"/>
                  </a:moveTo>
                  <a:cubicBezTo>
                    <a:pt x="40" y="16"/>
                    <a:pt x="25" y="14"/>
                    <a:pt x="10" y="13"/>
                  </a:cubicBezTo>
                  <a:cubicBezTo>
                    <a:pt x="6" y="13"/>
                    <a:pt x="2" y="13"/>
                    <a:pt x="1" y="10"/>
                  </a:cubicBezTo>
                  <a:cubicBezTo>
                    <a:pt x="0" y="6"/>
                    <a:pt x="5" y="6"/>
                    <a:pt x="8" y="5"/>
                  </a:cubicBezTo>
                  <a:cubicBezTo>
                    <a:pt x="27" y="0"/>
                    <a:pt x="46" y="1"/>
                    <a:pt x="65" y="3"/>
                  </a:cubicBezTo>
                  <a:cubicBezTo>
                    <a:pt x="69" y="6"/>
                    <a:pt x="77" y="5"/>
                    <a:pt x="77" y="10"/>
                  </a:cubicBezTo>
                  <a:cubicBezTo>
                    <a:pt x="82" y="14"/>
                    <a:pt x="77" y="15"/>
                    <a:pt x="72" y="17"/>
                  </a:cubicBezTo>
                  <a:cubicBezTo>
                    <a:pt x="67" y="17"/>
                    <a:pt x="61" y="17"/>
                    <a:pt x="56" y="17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61"/>
            <p:cNvSpPr/>
            <p:nvPr/>
          </p:nvSpPr>
          <p:spPr>
            <a:xfrm>
              <a:off x="6591300" y="3194050"/>
              <a:ext cx="174625" cy="50800"/>
            </a:xfrm>
            <a:custGeom>
              <a:avLst/>
              <a:gdLst/>
              <a:ahLst/>
              <a:cxnLst/>
              <a:rect l="l" t="t" r="r" b="b"/>
              <a:pathLst>
                <a:path w="62" h="18" extrusionOk="0">
                  <a:moveTo>
                    <a:pt x="34" y="18"/>
                  </a:moveTo>
                  <a:cubicBezTo>
                    <a:pt x="26" y="17"/>
                    <a:pt x="18" y="15"/>
                    <a:pt x="9" y="14"/>
                  </a:cubicBezTo>
                  <a:cubicBezTo>
                    <a:pt x="5" y="13"/>
                    <a:pt x="1" y="13"/>
                    <a:pt x="1" y="10"/>
                  </a:cubicBezTo>
                  <a:cubicBezTo>
                    <a:pt x="0" y="7"/>
                    <a:pt x="3" y="5"/>
                    <a:pt x="8" y="4"/>
                  </a:cubicBezTo>
                  <a:cubicBezTo>
                    <a:pt x="21" y="3"/>
                    <a:pt x="33" y="0"/>
                    <a:pt x="47" y="0"/>
                  </a:cubicBezTo>
                  <a:cubicBezTo>
                    <a:pt x="53" y="0"/>
                    <a:pt x="58" y="0"/>
                    <a:pt x="60" y="3"/>
                  </a:cubicBezTo>
                  <a:cubicBezTo>
                    <a:pt x="61" y="7"/>
                    <a:pt x="62" y="11"/>
                    <a:pt x="54" y="14"/>
                  </a:cubicBezTo>
                  <a:cubicBezTo>
                    <a:pt x="51" y="15"/>
                    <a:pt x="50" y="16"/>
                    <a:pt x="49" y="18"/>
                  </a:cubicBezTo>
                  <a:cubicBezTo>
                    <a:pt x="44" y="18"/>
                    <a:pt x="39" y="18"/>
                    <a:pt x="34" y="18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61"/>
            <p:cNvSpPr/>
            <p:nvPr/>
          </p:nvSpPr>
          <p:spPr>
            <a:xfrm>
              <a:off x="7713663" y="3225800"/>
              <a:ext cx="112713" cy="19050"/>
            </a:xfrm>
            <a:custGeom>
              <a:avLst/>
              <a:gdLst/>
              <a:ahLst/>
              <a:cxnLst/>
              <a:rect l="l" t="t" r="r" b="b"/>
              <a:pathLst>
                <a:path w="40" h="7" extrusionOk="0">
                  <a:moveTo>
                    <a:pt x="0" y="7"/>
                  </a:moveTo>
                  <a:cubicBezTo>
                    <a:pt x="3" y="5"/>
                    <a:pt x="6" y="3"/>
                    <a:pt x="5" y="0"/>
                  </a:cubicBezTo>
                  <a:cubicBezTo>
                    <a:pt x="12" y="1"/>
                    <a:pt x="18" y="1"/>
                    <a:pt x="25" y="1"/>
                  </a:cubicBezTo>
                  <a:cubicBezTo>
                    <a:pt x="31" y="0"/>
                    <a:pt x="40" y="0"/>
                    <a:pt x="39" y="7"/>
                  </a:cubicBezTo>
                  <a:cubicBezTo>
                    <a:pt x="26" y="7"/>
                    <a:pt x="13" y="7"/>
                    <a:pt x="0" y="7"/>
                  </a:cubicBezTo>
                  <a:close/>
                </a:path>
              </a:pathLst>
            </a:custGeom>
            <a:solidFill>
              <a:srgbClr val="78553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61"/>
            <p:cNvSpPr/>
            <p:nvPr/>
          </p:nvSpPr>
          <p:spPr>
            <a:xfrm>
              <a:off x="2822575" y="3109913"/>
              <a:ext cx="511175" cy="134937"/>
            </a:xfrm>
            <a:custGeom>
              <a:avLst/>
              <a:gdLst/>
              <a:ahLst/>
              <a:cxnLst/>
              <a:rect l="l" t="t" r="r" b="b"/>
              <a:pathLst>
                <a:path w="181" h="48" extrusionOk="0">
                  <a:moveTo>
                    <a:pt x="34" y="48"/>
                  </a:moveTo>
                  <a:cubicBezTo>
                    <a:pt x="29" y="47"/>
                    <a:pt x="23" y="46"/>
                    <a:pt x="18" y="44"/>
                  </a:cubicBezTo>
                  <a:cubicBezTo>
                    <a:pt x="3" y="40"/>
                    <a:pt x="0" y="34"/>
                    <a:pt x="10" y="26"/>
                  </a:cubicBezTo>
                  <a:cubicBezTo>
                    <a:pt x="20" y="18"/>
                    <a:pt x="34" y="13"/>
                    <a:pt x="49" y="10"/>
                  </a:cubicBezTo>
                  <a:cubicBezTo>
                    <a:pt x="73" y="4"/>
                    <a:pt x="98" y="0"/>
                    <a:pt x="124" y="3"/>
                  </a:cubicBezTo>
                  <a:cubicBezTo>
                    <a:pt x="146" y="7"/>
                    <a:pt x="163" y="14"/>
                    <a:pt x="173" y="26"/>
                  </a:cubicBezTo>
                  <a:cubicBezTo>
                    <a:pt x="181" y="35"/>
                    <a:pt x="173" y="43"/>
                    <a:pt x="153" y="48"/>
                  </a:cubicBezTo>
                  <a:cubicBezTo>
                    <a:pt x="113" y="48"/>
                    <a:pt x="74" y="48"/>
                    <a:pt x="34" y="48"/>
                  </a:cubicBezTo>
                  <a:close/>
                </a:path>
              </a:pathLst>
            </a:custGeom>
            <a:solidFill>
              <a:srgbClr val="A88A7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61"/>
            <p:cNvSpPr/>
            <p:nvPr/>
          </p:nvSpPr>
          <p:spPr>
            <a:xfrm>
              <a:off x="3367088" y="3146425"/>
              <a:ext cx="290513" cy="98425"/>
            </a:xfrm>
            <a:custGeom>
              <a:avLst/>
              <a:gdLst/>
              <a:ahLst/>
              <a:cxnLst/>
              <a:rect l="l" t="t" r="r" b="b"/>
              <a:pathLst>
                <a:path w="103" h="35" extrusionOk="0">
                  <a:moveTo>
                    <a:pt x="30" y="35"/>
                  </a:moveTo>
                  <a:cubicBezTo>
                    <a:pt x="22" y="33"/>
                    <a:pt x="12" y="33"/>
                    <a:pt x="6" y="29"/>
                  </a:cubicBezTo>
                  <a:cubicBezTo>
                    <a:pt x="0" y="25"/>
                    <a:pt x="0" y="22"/>
                    <a:pt x="6" y="19"/>
                  </a:cubicBezTo>
                  <a:cubicBezTo>
                    <a:pt x="11" y="17"/>
                    <a:pt x="17" y="15"/>
                    <a:pt x="23" y="13"/>
                  </a:cubicBezTo>
                  <a:cubicBezTo>
                    <a:pt x="37" y="10"/>
                    <a:pt x="49" y="4"/>
                    <a:pt x="63" y="1"/>
                  </a:cubicBezTo>
                  <a:cubicBezTo>
                    <a:pt x="71" y="0"/>
                    <a:pt x="78" y="0"/>
                    <a:pt x="85" y="0"/>
                  </a:cubicBezTo>
                  <a:cubicBezTo>
                    <a:pt x="98" y="1"/>
                    <a:pt x="103" y="8"/>
                    <a:pt x="96" y="14"/>
                  </a:cubicBezTo>
                  <a:cubicBezTo>
                    <a:pt x="85" y="23"/>
                    <a:pt x="71" y="30"/>
                    <a:pt x="54" y="35"/>
                  </a:cubicBezTo>
                  <a:cubicBezTo>
                    <a:pt x="46" y="35"/>
                    <a:pt x="38" y="35"/>
                    <a:pt x="30" y="35"/>
                  </a:cubicBezTo>
                  <a:close/>
                </a:path>
              </a:pathLst>
            </a:custGeom>
            <a:solidFill>
              <a:srgbClr val="8461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61"/>
            <p:cNvSpPr/>
            <p:nvPr/>
          </p:nvSpPr>
          <p:spPr>
            <a:xfrm>
              <a:off x="-801687" y="2338388"/>
              <a:ext cx="115888" cy="61912"/>
            </a:xfrm>
            <a:custGeom>
              <a:avLst/>
              <a:gdLst/>
              <a:ahLst/>
              <a:cxnLst/>
              <a:rect l="l" t="t" r="r" b="b"/>
              <a:pathLst>
                <a:path w="41" h="22" extrusionOk="0">
                  <a:moveTo>
                    <a:pt x="41" y="13"/>
                  </a:moveTo>
                  <a:cubicBezTo>
                    <a:pt x="33" y="14"/>
                    <a:pt x="30" y="10"/>
                    <a:pt x="27" y="8"/>
                  </a:cubicBezTo>
                  <a:cubicBezTo>
                    <a:pt x="22" y="6"/>
                    <a:pt x="18" y="4"/>
                    <a:pt x="13" y="6"/>
                  </a:cubicBezTo>
                  <a:cubicBezTo>
                    <a:pt x="8" y="8"/>
                    <a:pt x="7" y="11"/>
                    <a:pt x="9" y="14"/>
                  </a:cubicBezTo>
                  <a:cubicBezTo>
                    <a:pt x="11" y="17"/>
                    <a:pt x="17" y="17"/>
                    <a:pt x="21" y="16"/>
                  </a:cubicBezTo>
                  <a:cubicBezTo>
                    <a:pt x="25" y="16"/>
                    <a:pt x="30" y="14"/>
                    <a:pt x="31" y="18"/>
                  </a:cubicBezTo>
                  <a:cubicBezTo>
                    <a:pt x="32" y="21"/>
                    <a:pt x="25" y="22"/>
                    <a:pt x="21" y="22"/>
                  </a:cubicBezTo>
                  <a:cubicBezTo>
                    <a:pt x="12" y="21"/>
                    <a:pt x="4" y="19"/>
                    <a:pt x="2" y="14"/>
                  </a:cubicBezTo>
                  <a:cubicBezTo>
                    <a:pt x="0" y="10"/>
                    <a:pt x="0" y="5"/>
                    <a:pt x="7" y="3"/>
                  </a:cubicBezTo>
                  <a:cubicBezTo>
                    <a:pt x="15" y="0"/>
                    <a:pt x="23" y="1"/>
                    <a:pt x="29" y="4"/>
                  </a:cubicBezTo>
                  <a:cubicBezTo>
                    <a:pt x="34" y="7"/>
                    <a:pt x="38" y="9"/>
                    <a:pt x="41" y="13"/>
                  </a:cubicBezTo>
                  <a:close/>
                </a:path>
              </a:pathLst>
            </a:custGeom>
            <a:solidFill>
              <a:srgbClr val="89705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61"/>
            <p:cNvSpPr/>
            <p:nvPr/>
          </p:nvSpPr>
          <p:spPr>
            <a:xfrm>
              <a:off x="7437438" y="3046413"/>
              <a:ext cx="565150" cy="147637"/>
            </a:xfrm>
            <a:custGeom>
              <a:avLst/>
              <a:gdLst/>
              <a:ahLst/>
              <a:cxnLst/>
              <a:rect l="l" t="t" r="r" b="b"/>
              <a:pathLst>
                <a:path w="201" h="52" extrusionOk="0">
                  <a:moveTo>
                    <a:pt x="122" y="48"/>
                  </a:moveTo>
                  <a:cubicBezTo>
                    <a:pt x="116" y="48"/>
                    <a:pt x="110" y="50"/>
                    <a:pt x="104" y="50"/>
                  </a:cubicBezTo>
                  <a:cubicBezTo>
                    <a:pt x="89" y="52"/>
                    <a:pt x="76" y="50"/>
                    <a:pt x="64" y="44"/>
                  </a:cubicBezTo>
                  <a:cubicBezTo>
                    <a:pt x="53" y="38"/>
                    <a:pt x="40" y="34"/>
                    <a:pt x="24" y="34"/>
                  </a:cubicBezTo>
                  <a:cubicBezTo>
                    <a:pt x="11" y="33"/>
                    <a:pt x="0" y="26"/>
                    <a:pt x="0" y="21"/>
                  </a:cubicBezTo>
                  <a:cubicBezTo>
                    <a:pt x="0" y="15"/>
                    <a:pt x="5" y="12"/>
                    <a:pt x="15" y="11"/>
                  </a:cubicBezTo>
                  <a:cubicBezTo>
                    <a:pt x="25" y="11"/>
                    <a:pt x="33" y="13"/>
                    <a:pt x="42" y="14"/>
                  </a:cubicBezTo>
                  <a:cubicBezTo>
                    <a:pt x="60" y="16"/>
                    <a:pt x="79" y="16"/>
                    <a:pt x="97" y="14"/>
                  </a:cubicBezTo>
                  <a:cubicBezTo>
                    <a:pt x="114" y="13"/>
                    <a:pt x="131" y="12"/>
                    <a:pt x="147" y="10"/>
                  </a:cubicBezTo>
                  <a:cubicBezTo>
                    <a:pt x="145" y="9"/>
                    <a:pt x="142" y="7"/>
                    <a:pt x="139" y="5"/>
                  </a:cubicBezTo>
                  <a:cubicBezTo>
                    <a:pt x="143" y="2"/>
                    <a:pt x="147" y="0"/>
                    <a:pt x="151" y="5"/>
                  </a:cubicBezTo>
                  <a:cubicBezTo>
                    <a:pt x="148" y="5"/>
                    <a:pt x="147" y="6"/>
                    <a:pt x="150" y="7"/>
                  </a:cubicBezTo>
                  <a:cubicBezTo>
                    <a:pt x="155" y="10"/>
                    <a:pt x="160" y="14"/>
                    <a:pt x="169" y="15"/>
                  </a:cubicBezTo>
                  <a:cubicBezTo>
                    <a:pt x="176" y="16"/>
                    <a:pt x="182" y="18"/>
                    <a:pt x="182" y="24"/>
                  </a:cubicBezTo>
                  <a:cubicBezTo>
                    <a:pt x="182" y="28"/>
                    <a:pt x="188" y="30"/>
                    <a:pt x="192" y="32"/>
                  </a:cubicBezTo>
                  <a:cubicBezTo>
                    <a:pt x="195" y="34"/>
                    <a:pt x="200" y="35"/>
                    <a:pt x="201" y="38"/>
                  </a:cubicBezTo>
                  <a:cubicBezTo>
                    <a:pt x="199" y="39"/>
                    <a:pt x="197" y="39"/>
                    <a:pt x="197" y="38"/>
                  </a:cubicBezTo>
                  <a:cubicBezTo>
                    <a:pt x="187" y="30"/>
                    <a:pt x="179" y="31"/>
                    <a:pt x="167" y="37"/>
                  </a:cubicBezTo>
                  <a:cubicBezTo>
                    <a:pt x="154" y="43"/>
                    <a:pt x="138" y="45"/>
                    <a:pt x="122" y="48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61"/>
            <p:cNvSpPr/>
            <p:nvPr/>
          </p:nvSpPr>
          <p:spPr>
            <a:xfrm>
              <a:off x="7715250" y="2970213"/>
              <a:ext cx="485775" cy="90487"/>
            </a:xfrm>
            <a:custGeom>
              <a:avLst/>
              <a:gdLst/>
              <a:ahLst/>
              <a:cxnLst/>
              <a:rect l="l" t="t" r="r" b="b"/>
              <a:pathLst>
                <a:path w="172" h="32" extrusionOk="0">
                  <a:moveTo>
                    <a:pt x="52" y="32"/>
                  </a:moveTo>
                  <a:cubicBezTo>
                    <a:pt x="48" y="29"/>
                    <a:pt x="44" y="31"/>
                    <a:pt x="40" y="32"/>
                  </a:cubicBezTo>
                  <a:cubicBezTo>
                    <a:pt x="34" y="28"/>
                    <a:pt x="27" y="25"/>
                    <a:pt x="21" y="22"/>
                  </a:cubicBezTo>
                  <a:cubicBezTo>
                    <a:pt x="16" y="19"/>
                    <a:pt x="11" y="15"/>
                    <a:pt x="6" y="12"/>
                  </a:cubicBezTo>
                  <a:cubicBezTo>
                    <a:pt x="4" y="11"/>
                    <a:pt x="0" y="10"/>
                    <a:pt x="4" y="8"/>
                  </a:cubicBezTo>
                  <a:cubicBezTo>
                    <a:pt x="11" y="11"/>
                    <a:pt x="19" y="15"/>
                    <a:pt x="24" y="19"/>
                  </a:cubicBezTo>
                  <a:cubicBezTo>
                    <a:pt x="25" y="20"/>
                    <a:pt x="26" y="21"/>
                    <a:pt x="28" y="21"/>
                  </a:cubicBezTo>
                  <a:cubicBezTo>
                    <a:pt x="30" y="20"/>
                    <a:pt x="30" y="19"/>
                    <a:pt x="31" y="18"/>
                  </a:cubicBezTo>
                  <a:cubicBezTo>
                    <a:pt x="35" y="7"/>
                    <a:pt x="52" y="0"/>
                    <a:pt x="73" y="1"/>
                  </a:cubicBezTo>
                  <a:cubicBezTo>
                    <a:pt x="95" y="1"/>
                    <a:pt x="116" y="2"/>
                    <a:pt x="138" y="2"/>
                  </a:cubicBezTo>
                  <a:cubicBezTo>
                    <a:pt x="150" y="3"/>
                    <a:pt x="160" y="5"/>
                    <a:pt x="164" y="11"/>
                  </a:cubicBezTo>
                  <a:cubicBezTo>
                    <a:pt x="172" y="20"/>
                    <a:pt x="163" y="28"/>
                    <a:pt x="144" y="29"/>
                  </a:cubicBezTo>
                  <a:cubicBezTo>
                    <a:pt x="113" y="29"/>
                    <a:pt x="83" y="32"/>
                    <a:pt x="52" y="32"/>
                  </a:cubicBezTo>
                  <a:close/>
                </a:path>
              </a:pathLst>
            </a:custGeom>
            <a:solidFill>
              <a:srgbClr val="936F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61"/>
            <p:cNvSpPr/>
            <p:nvPr/>
          </p:nvSpPr>
          <p:spPr>
            <a:xfrm>
              <a:off x="8172450" y="2930525"/>
              <a:ext cx="414338" cy="141287"/>
            </a:xfrm>
            <a:custGeom>
              <a:avLst/>
              <a:gdLst/>
              <a:ahLst/>
              <a:cxnLst/>
              <a:rect l="l" t="t" r="r" b="b"/>
              <a:pathLst>
                <a:path w="147" h="50" extrusionOk="0">
                  <a:moveTo>
                    <a:pt x="80" y="1"/>
                  </a:moveTo>
                  <a:cubicBezTo>
                    <a:pt x="84" y="1"/>
                    <a:pt x="88" y="0"/>
                    <a:pt x="92" y="2"/>
                  </a:cubicBezTo>
                  <a:cubicBezTo>
                    <a:pt x="90" y="2"/>
                    <a:pt x="89" y="2"/>
                    <a:pt x="87" y="3"/>
                  </a:cubicBezTo>
                  <a:cubicBezTo>
                    <a:pt x="87" y="3"/>
                    <a:pt x="87" y="3"/>
                    <a:pt x="87" y="3"/>
                  </a:cubicBezTo>
                  <a:cubicBezTo>
                    <a:pt x="94" y="4"/>
                    <a:pt x="101" y="5"/>
                    <a:pt x="108" y="5"/>
                  </a:cubicBezTo>
                  <a:cubicBezTo>
                    <a:pt x="117" y="5"/>
                    <a:pt x="125" y="7"/>
                    <a:pt x="133" y="10"/>
                  </a:cubicBezTo>
                  <a:cubicBezTo>
                    <a:pt x="143" y="13"/>
                    <a:pt x="147" y="18"/>
                    <a:pt x="144" y="24"/>
                  </a:cubicBezTo>
                  <a:cubicBezTo>
                    <a:pt x="142" y="29"/>
                    <a:pt x="134" y="32"/>
                    <a:pt x="125" y="33"/>
                  </a:cubicBezTo>
                  <a:cubicBezTo>
                    <a:pt x="96" y="37"/>
                    <a:pt x="68" y="36"/>
                    <a:pt x="39" y="34"/>
                  </a:cubicBezTo>
                  <a:cubicBezTo>
                    <a:pt x="32" y="34"/>
                    <a:pt x="28" y="35"/>
                    <a:pt x="25" y="39"/>
                  </a:cubicBezTo>
                  <a:cubicBezTo>
                    <a:pt x="31" y="38"/>
                    <a:pt x="38" y="40"/>
                    <a:pt x="37" y="43"/>
                  </a:cubicBezTo>
                  <a:cubicBezTo>
                    <a:pt x="36" y="47"/>
                    <a:pt x="28" y="48"/>
                    <a:pt x="22" y="48"/>
                  </a:cubicBezTo>
                  <a:cubicBezTo>
                    <a:pt x="15" y="49"/>
                    <a:pt x="8" y="46"/>
                    <a:pt x="3" y="50"/>
                  </a:cubicBezTo>
                  <a:cubicBezTo>
                    <a:pt x="2" y="50"/>
                    <a:pt x="1" y="49"/>
                    <a:pt x="0" y="48"/>
                  </a:cubicBezTo>
                  <a:cubicBezTo>
                    <a:pt x="8" y="44"/>
                    <a:pt x="15" y="39"/>
                    <a:pt x="23" y="35"/>
                  </a:cubicBezTo>
                  <a:cubicBezTo>
                    <a:pt x="26" y="33"/>
                    <a:pt x="27" y="32"/>
                    <a:pt x="24" y="29"/>
                  </a:cubicBezTo>
                  <a:cubicBezTo>
                    <a:pt x="16" y="22"/>
                    <a:pt x="20" y="15"/>
                    <a:pt x="33" y="12"/>
                  </a:cubicBezTo>
                  <a:cubicBezTo>
                    <a:pt x="42" y="9"/>
                    <a:pt x="51" y="8"/>
                    <a:pt x="60" y="8"/>
                  </a:cubicBezTo>
                  <a:cubicBezTo>
                    <a:pt x="70" y="9"/>
                    <a:pt x="75" y="5"/>
                    <a:pt x="80" y="1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61"/>
            <p:cNvSpPr/>
            <p:nvPr/>
          </p:nvSpPr>
          <p:spPr>
            <a:xfrm>
              <a:off x="8288338" y="3044825"/>
              <a:ext cx="298450" cy="69850"/>
            </a:xfrm>
            <a:custGeom>
              <a:avLst/>
              <a:gdLst/>
              <a:ahLst/>
              <a:cxnLst/>
              <a:rect l="l" t="t" r="r" b="b"/>
              <a:pathLst>
                <a:path w="106" h="25" extrusionOk="0">
                  <a:moveTo>
                    <a:pt x="60" y="25"/>
                  </a:moveTo>
                  <a:cubicBezTo>
                    <a:pt x="44" y="25"/>
                    <a:pt x="29" y="23"/>
                    <a:pt x="14" y="20"/>
                  </a:cubicBezTo>
                  <a:cubicBezTo>
                    <a:pt x="6" y="19"/>
                    <a:pt x="0" y="16"/>
                    <a:pt x="1" y="11"/>
                  </a:cubicBezTo>
                  <a:cubicBezTo>
                    <a:pt x="1" y="5"/>
                    <a:pt x="8" y="3"/>
                    <a:pt x="16" y="3"/>
                  </a:cubicBezTo>
                  <a:cubicBezTo>
                    <a:pt x="36" y="3"/>
                    <a:pt x="55" y="0"/>
                    <a:pt x="75" y="0"/>
                  </a:cubicBezTo>
                  <a:cubicBezTo>
                    <a:pt x="83" y="0"/>
                    <a:pt x="89" y="1"/>
                    <a:pt x="96" y="3"/>
                  </a:cubicBezTo>
                  <a:cubicBezTo>
                    <a:pt x="106" y="6"/>
                    <a:pt x="105" y="16"/>
                    <a:pt x="95" y="20"/>
                  </a:cubicBezTo>
                  <a:cubicBezTo>
                    <a:pt x="86" y="23"/>
                    <a:pt x="75" y="25"/>
                    <a:pt x="60" y="25"/>
                  </a:cubicBezTo>
                  <a:close/>
                </a:path>
              </a:pathLst>
            </a:custGeom>
            <a:solidFill>
              <a:srgbClr val="A88A7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61"/>
            <p:cNvSpPr/>
            <p:nvPr/>
          </p:nvSpPr>
          <p:spPr>
            <a:xfrm>
              <a:off x="8631238" y="2933700"/>
              <a:ext cx="271463" cy="73025"/>
            </a:xfrm>
            <a:custGeom>
              <a:avLst/>
              <a:gdLst/>
              <a:ahLst/>
              <a:cxnLst/>
              <a:rect l="l" t="t" r="r" b="b"/>
              <a:pathLst>
                <a:path w="96" h="26" extrusionOk="0">
                  <a:moveTo>
                    <a:pt x="42" y="25"/>
                  </a:moveTo>
                  <a:cubicBezTo>
                    <a:pt x="31" y="25"/>
                    <a:pt x="20" y="25"/>
                    <a:pt x="10" y="24"/>
                  </a:cubicBezTo>
                  <a:cubicBezTo>
                    <a:pt x="5" y="23"/>
                    <a:pt x="1" y="22"/>
                    <a:pt x="1" y="18"/>
                  </a:cubicBezTo>
                  <a:cubicBezTo>
                    <a:pt x="0" y="15"/>
                    <a:pt x="1" y="12"/>
                    <a:pt x="7" y="10"/>
                  </a:cubicBezTo>
                  <a:cubicBezTo>
                    <a:pt x="28" y="4"/>
                    <a:pt x="50" y="0"/>
                    <a:pt x="74" y="4"/>
                  </a:cubicBezTo>
                  <a:cubicBezTo>
                    <a:pt x="84" y="6"/>
                    <a:pt x="96" y="8"/>
                    <a:pt x="96" y="14"/>
                  </a:cubicBezTo>
                  <a:cubicBezTo>
                    <a:pt x="95" y="20"/>
                    <a:pt x="84" y="22"/>
                    <a:pt x="75" y="23"/>
                  </a:cubicBezTo>
                  <a:cubicBezTo>
                    <a:pt x="64" y="25"/>
                    <a:pt x="53" y="26"/>
                    <a:pt x="42" y="25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61"/>
            <p:cNvSpPr/>
            <p:nvPr/>
          </p:nvSpPr>
          <p:spPr>
            <a:xfrm>
              <a:off x="8631238" y="3163888"/>
              <a:ext cx="257175" cy="69850"/>
            </a:xfrm>
            <a:custGeom>
              <a:avLst/>
              <a:gdLst/>
              <a:ahLst/>
              <a:cxnLst/>
              <a:rect l="l" t="t" r="r" b="b"/>
              <a:pathLst>
                <a:path w="91" h="25" extrusionOk="0">
                  <a:moveTo>
                    <a:pt x="62" y="25"/>
                  </a:moveTo>
                  <a:cubicBezTo>
                    <a:pt x="44" y="25"/>
                    <a:pt x="29" y="22"/>
                    <a:pt x="13" y="21"/>
                  </a:cubicBezTo>
                  <a:cubicBezTo>
                    <a:pt x="2" y="19"/>
                    <a:pt x="0" y="14"/>
                    <a:pt x="7" y="9"/>
                  </a:cubicBezTo>
                  <a:cubicBezTo>
                    <a:pt x="18" y="3"/>
                    <a:pt x="31" y="0"/>
                    <a:pt x="46" y="2"/>
                  </a:cubicBezTo>
                  <a:cubicBezTo>
                    <a:pt x="53" y="3"/>
                    <a:pt x="61" y="2"/>
                    <a:pt x="68" y="3"/>
                  </a:cubicBezTo>
                  <a:cubicBezTo>
                    <a:pt x="80" y="4"/>
                    <a:pt x="91" y="12"/>
                    <a:pt x="89" y="18"/>
                  </a:cubicBezTo>
                  <a:cubicBezTo>
                    <a:pt x="86" y="24"/>
                    <a:pt x="77" y="25"/>
                    <a:pt x="67" y="25"/>
                  </a:cubicBezTo>
                  <a:cubicBezTo>
                    <a:pt x="65" y="25"/>
                    <a:pt x="63" y="25"/>
                    <a:pt x="62" y="25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61"/>
            <p:cNvSpPr/>
            <p:nvPr/>
          </p:nvSpPr>
          <p:spPr>
            <a:xfrm>
              <a:off x="8012113" y="3067050"/>
              <a:ext cx="225425" cy="76200"/>
            </a:xfrm>
            <a:custGeom>
              <a:avLst/>
              <a:gdLst/>
              <a:ahLst/>
              <a:cxnLst/>
              <a:rect l="l" t="t" r="r" b="b"/>
              <a:pathLst>
                <a:path w="80" h="27" extrusionOk="0">
                  <a:moveTo>
                    <a:pt x="57" y="0"/>
                  </a:moveTo>
                  <a:cubicBezTo>
                    <a:pt x="58" y="1"/>
                    <a:pt x="59" y="1"/>
                    <a:pt x="60" y="2"/>
                  </a:cubicBezTo>
                  <a:cubicBezTo>
                    <a:pt x="57" y="5"/>
                    <a:pt x="61" y="4"/>
                    <a:pt x="65" y="5"/>
                  </a:cubicBezTo>
                  <a:cubicBezTo>
                    <a:pt x="72" y="5"/>
                    <a:pt x="78" y="5"/>
                    <a:pt x="79" y="11"/>
                  </a:cubicBezTo>
                  <a:cubicBezTo>
                    <a:pt x="80" y="16"/>
                    <a:pt x="74" y="19"/>
                    <a:pt x="67" y="20"/>
                  </a:cubicBezTo>
                  <a:cubicBezTo>
                    <a:pt x="57" y="21"/>
                    <a:pt x="47" y="23"/>
                    <a:pt x="37" y="21"/>
                  </a:cubicBezTo>
                  <a:cubicBezTo>
                    <a:pt x="28" y="20"/>
                    <a:pt x="23" y="25"/>
                    <a:pt x="14" y="27"/>
                  </a:cubicBezTo>
                  <a:cubicBezTo>
                    <a:pt x="20" y="22"/>
                    <a:pt x="17" y="20"/>
                    <a:pt x="9" y="19"/>
                  </a:cubicBezTo>
                  <a:cubicBezTo>
                    <a:pt x="1" y="18"/>
                    <a:pt x="0" y="13"/>
                    <a:pt x="8" y="11"/>
                  </a:cubicBezTo>
                  <a:cubicBezTo>
                    <a:pt x="15" y="9"/>
                    <a:pt x="24" y="6"/>
                    <a:pt x="32" y="6"/>
                  </a:cubicBezTo>
                  <a:cubicBezTo>
                    <a:pt x="42" y="6"/>
                    <a:pt x="51" y="5"/>
                    <a:pt x="57" y="0"/>
                  </a:cubicBezTo>
                  <a:close/>
                </a:path>
              </a:pathLst>
            </a:custGeom>
            <a:solidFill>
              <a:srgbClr val="936F5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61"/>
            <p:cNvSpPr/>
            <p:nvPr/>
          </p:nvSpPr>
          <p:spPr>
            <a:xfrm>
              <a:off x="7918450" y="2941638"/>
              <a:ext cx="177800" cy="23812"/>
            </a:xfrm>
            <a:custGeom>
              <a:avLst/>
              <a:gdLst/>
              <a:ahLst/>
              <a:cxnLst/>
              <a:rect l="l" t="t" r="r" b="b"/>
              <a:pathLst>
                <a:path w="63" h="8" extrusionOk="0">
                  <a:moveTo>
                    <a:pt x="29" y="8"/>
                  </a:moveTo>
                  <a:cubicBezTo>
                    <a:pt x="22" y="8"/>
                    <a:pt x="14" y="8"/>
                    <a:pt x="7" y="8"/>
                  </a:cubicBezTo>
                  <a:cubicBezTo>
                    <a:pt x="3" y="8"/>
                    <a:pt x="0" y="8"/>
                    <a:pt x="0" y="5"/>
                  </a:cubicBezTo>
                  <a:cubicBezTo>
                    <a:pt x="0" y="3"/>
                    <a:pt x="3" y="2"/>
                    <a:pt x="6" y="2"/>
                  </a:cubicBezTo>
                  <a:cubicBezTo>
                    <a:pt x="22" y="1"/>
                    <a:pt x="38" y="1"/>
                    <a:pt x="55" y="0"/>
                  </a:cubicBezTo>
                  <a:cubicBezTo>
                    <a:pt x="58" y="0"/>
                    <a:pt x="62" y="1"/>
                    <a:pt x="63" y="3"/>
                  </a:cubicBezTo>
                  <a:cubicBezTo>
                    <a:pt x="63" y="6"/>
                    <a:pt x="60" y="8"/>
                    <a:pt x="55" y="8"/>
                  </a:cubicBezTo>
                  <a:cubicBezTo>
                    <a:pt x="47" y="8"/>
                    <a:pt x="38" y="8"/>
                    <a:pt x="29" y="8"/>
                  </a:cubicBezTo>
                  <a:cubicBezTo>
                    <a:pt x="29" y="8"/>
                    <a:pt x="29" y="8"/>
                    <a:pt x="29" y="8"/>
                  </a:cubicBezTo>
                  <a:close/>
                </a:path>
              </a:pathLst>
            </a:custGeom>
            <a:solidFill>
              <a:srgbClr val="AC8D7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61"/>
            <p:cNvSpPr/>
            <p:nvPr/>
          </p:nvSpPr>
          <p:spPr>
            <a:xfrm>
              <a:off x="8894763" y="3138488"/>
              <a:ext cx="88900" cy="36512"/>
            </a:xfrm>
            <a:custGeom>
              <a:avLst/>
              <a:gdLst/>
              <a:ahLst/>
              <a:cxnLst/>
              <a:rect l="l" t="t" r="r" b="b"/>
              <a:pathLst>
                <a:path w="32" h="13" extrusionOk="0">
                  <a:moveTo>
                    <a:pt x="17" y="13"/>
                  </a:moveTo>
                  <a:cubicBezTo>
                    <a:pt x="11" y="13"/>
                    <a:pt x="3" y="13"/>
                    <a:pt x="1" y="8"/>
                  </a:cubicBezTo>
                  <a:cubicBezTo>
                    <a:pt x="0" y="4"/>
                    <a:pt x="9" y="0"/>
                    <a:pt x="17" y="0"/>
                  </a:cubicBezTo>
                  <a:cubicBezTo>
                    <a:pt x="25" y="1"/>
                    <a:pt x="31" y="4"/>
                    <a:pt x="31" y="8"/>
                  </a:cubicBezTo>
                  <a:cubicBezTo>
                    <a:pt x="32" y="13"/>
                    <a:pt x="24" y="13"/>
                    <a:pt x="17" y="13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61"/>
            <p:cNvSpPr/>
            <p:nvPr/>
          </p:nvSpPr>
          <p:spPr>
            <a:xfrm>
              <a:off x="7713663" y="2933700"/>
              <a:ext cx="69850" cy="33337"/>
            </a:xfrm>
            <a:custGeom>
              <a:avLst/>
              <a:gdLst/>
              <a:ahLst/>
              <a:cxnLst/>
              <a:rect l="l" t="t" r="r" b="b"/>
              <a:pathLst>
                <a:path w="25" h="12" extrusionOk="0">
                  <a:moveTo>
                    <a:pt x="11" y="10"/>
                  </a:moveTo>
                  <a:cubicBezTo>
                    <a:pt x="7" y="11"/>
                    <a:pt x="2" y="12"/>
                    <a:pt x="1" y="8"/>
                  </a:cubicBezTo>
                  <a:cubicBezTo>
                    <a:pt x="0" y="4"/>
                    <a:pt x="4" y="2"/>
                    <a:pt x="10" y="1"/>
                  </a:cubicBezTo>
                  <a:cubicBezTo>
                    <a:pt x="16" y="1"/>
                    <a:pt x="23" y="0"/>
                    <a:pt x="24" y="5"/>
                  </a:cubicBezTo>
                  <a:cubicBezTo>
                    <a:pt x="25" y="11"/>
                    <a:pt x="17" y="9"/>
                    <a:pt x="11" y="10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61"/>
            <p:cNvSpPr/>
            <p:nvPr/>
          </p:nvSpPr>
          <p:spPr>
            <a:xfrm>
              <a:off x="8480425" y="3135313"/>
              <a:ext cx="58738" cy="28575"/>
            </a:xfrm>
            <a:custGeom>
              <a:avLst/>
              <a:gdLst/>
              <a:ahLst/>
              <a:cxnLst/>
              <a:rect l="l" t="t" r="r" b="b"/>
              <a:pathLst>
                <a:path w="21" h="10" extrusionOk="0">
                  <a:moveTo>
                    <a:pt x="8" y="1"/>
                  </a:moveTo>
                  <a:cubicBezTo>
                    <a:pt x="14" y="1"/>
                    <a:pt x="20" y="2"/>
                    <a:pt x="20" y="6"/>
                  </a:cubicBezTo>
                  <a:cubicBezTo>
                    <a:pt x="21" y="9"/>
                    <a:pt x="16" y="10"/>
                    <a:pt x="12" y="10"/>
                  </a:cubicBezTo>
                  <a:cubicBezTo>
                    <a:pt x="5" y="10"/>
                    <a:pt x="2" y="7"/>
                    <a:pt x="1" y="4"/>
                  </a:cubicBezTo>
                  <a:cubicBezTo>
                    <a:pt x="0" y="0"/>
                    <a:pt x="5" y="2"/>
                    <a:pt x="8" y="1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61"/>
            <p:cNvSpPr/>
            <p:nvPr/>
          </p:nvSpPr>
          <p:spPr>
            <a:xfrm>
              <a:off x="8466138" y="2940050"/>
              <a:ext cx="101600" cy="4762"/>
            </a:xfrm>
            <a:custGeom>
              <a:avLst/>
              <a:gdLst/>
              <a:ahLst/>
              <a:cxnLst/>
              <a:rect l="l" t="t" r="r" b="b"/>
              <a:pathLst>
                <a:path w="36" h="2" extrusionOk="0">
                  <a:moveTo>
                    <a:pt x="0" y="0"/>
                  </a:moveTo>
                  <a:cubicBezTo>
                    <a:pt x="12" y="0"/>
                    <a:pt x="24" y="0"/>
                    <a:pt x="36" y="0"/>
                  </a:cubicBezTo>
                  <a:cubicBezTo>
                    <a:pt x="24" y="2"/>
                    <a:pt x="12" y="2"/>
                    <a:pt x="0" y="0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61"/>
            <p:cNvSpPr/>
            <p:nvPr/>
          </p:nvSpPr>
          <p:spPr>
            <a:xfrm>
              <a:off x="5864225" y="3063875"/>
              <a:ext cx="682625" cy="176212"/>
            </a:xfrm>
            <a:custGeom>
              <a:avLst/>
              <a:gdLst/>
              <a:ahLst/>
              <a:cxnLst/>
              <a:rect l="l" t="t" r="r" b="b"/>
              <a:pathLst>
                <a:path w="242" h="62" extrusionOk="0">
                  <a:moveTo>
                    <a:pt x="105" y="3"/>
                  </a:moveTo>
                  <a:cubicBezTo>
                    <a:pt x="140" y="1"/>
                    <a:pt x="169" y="11"/>
                    <a:pt x="199" y="19"/>
                  </a:cubicBezTo>
                  <a:cubicBezTo>
                    <a:pt x="209" y="22"/>
                    <a:pt x="218" y="25"/>
                    <a:pt x="227" y="29"/>
                  </a:cubicBezTo>
                  <a:cubicBezTo>
                    <a:pt x="238" y="33"/>
                    <a:pt x="242" y="38"/>
                    <a:pt x="239" y="45"/>
                  </a:cubicBezTo>
                  <a:cubicBezTo>
                    <a:pt x="237" y="52"/>
                    <a:pt x="228" y="55"/>
                    <a:pt x="218" y="57"/>
                  </a:cubicBezTo>
                  <a:cubicBezTo>
                    <a:pt x="201" y="59"/>
                    <a:pt x="183" y="61"/>
                    <a:pt x="165" y="61"/>
                  </a:cubicBezTo>
                  <a:cubicBezTo>
                    <a:pt x="120" y="62"/>
                    <a:pt x="76" y="62"/>
                    <a:pt x="32" y="57"/>
                  </a:cubicBezTo>
                  <a:cubicBezTo>
                    <a:pt x="7" y="55"/>
                    <a:pt x="0" y="47"/>
                    <a:pt x="13" y="35"/>
                  </a:cubicBezTo>
                  <a:cubicBezTo>
                    <a:pt x="30" y="20"/>
                    <a:pt x="53" y="11"/>
                    <a:pt x="81" y="6"/>
                  </a:cubicBezTo>
                  <a:cubicBezTo>
                    <a:pt x="86" y="5"/>
                    <a:pt x="91" y="4"/>
                    <a:pt x="96" y="3"/>
                  </a:cubicBezTo>
                  <a:cubicBezTo>
                    <a:pt x="99" y="0"/>
                    <a:pt x="102" y="4"/>
                    <a:pt x="105" y="3"/>
                  </a:cubicBezTo>
                  <a:close/>
                </a:path>
              </a:pathLst>
            </a:custGeom>
            <a:solidFill>
              <a:srgbClr val="A98A7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61"/>
            <p:cNvSpPr/>
            <p:nvPr/>
          </p:nvSpPr>
          <p:spPr>
            <a:xfrm>
              <a:off x="6343650" y="2940050"/>
              <a:ext cx="588963" cy="169862"/>
            </a:xfrm>
            <a:custGeom>
              <a:avLst/>
              <a:gdLst/>
              <a:ahLst/>
              <a:cxnLst/>
              <a:rect l="l" t="t" r="r" b="b"/>
              <a:pathLst>
                <a:path w="209" h="60" extrusionOk="0">
                  <a:moveTo>
                    <a:pt x="122" y="59"/>
                  </a:moveTo>
                  <a:cubicBezTo>
                    <a:pt x="82" y="60"/>
                    <a:pt x="46" y="56"/>
                    <a:pt x="11" y="47"/>
                  </a:cubicBezTo>
                  <a:cubicBezTo>
                    <a:pt x="2" y="44"/>
                    <a:pt x="0" y="40"/>
                    <a:pt x="6" y="34"/>
                  </a:cubicBezTo>
                  <a:cubicBezTo>
                    <a:pt x="18" y="25"/>
                    <a:pt x="34" y="18"/>
                    <a:pt x="51" y="13"/>
                  </a:cubicBezTo>
                  <a:cubicBezTo>
                    <a:pt x="76" y="5"/>
                    <a:pt x="103" y="0"/>
                    <a:pt x="132" y="1"/>
                  </a:cubicBezTo>
                  <a:cubicBezTo>
                    <a:pt x="158" y="2"/>
                    <a:pt x="179" y="7"/>
                    <a:pt x="193" y="20"/>
                  </a:cubicBezTo>
                  <a:cubicBezTo>
                    <a:pt x="209" y="36"/>
                    <a:pt x="193" y="54"/>
                    <a:pt x="163" y="57"/>
                  </a:cubicBezTo>
                  <a:cubicBezTo>
                    <a:pt x="149" y="58"/>
                    <a:pt x="134" y="59"/>
                    <a:pt x="122" y="59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61"/>
            <p:cNvSpPr/>
            <p:nvPr/>
          </p:nvSpPr>
          <p:spPr>
            <a:xfrm>
              <a:off x="5457825" y="2959100"/>
              <a:ext cx="485775" cy="161925"/>
            </a:xfrm>
            <a:custGeom>
              <a:avLst/>
              <a:gdLst/>
              <a:ahLst/>
              <a:cxnLst/>
              <a:rect l="l" t="t" r="r" b="b"/>
              <a:pathLst>
                <a:path w="172" h="57" extrusionOk="0">
                  <a:moveTo>
                    <a:pt x="74" y="13"/>
                  </a:moveTo>
                  <a:cubicBezTo>
                    <a:pt x="79" y="13"/>
                    <a:pt x="83" y="12"/>
                    <a:pt x="86" y="11"/>
                  </a:cubicBezTo>
                  <a:cubicBezTo>
                    <a:pt x="120" y="0"/>
                    <a:pt x="146" y="7"/>
                    <a:pt x="162" y="31"/>
                  </a:cubicBezTo>
                  <a:cubicBezTo>
                    <a:pt x="165" y="35"/>
                    <a:pt x="168" y="40"/>
                    <a:pt x="170" y="45"/>
                  </a:cubicBezTo>
                  <a:cubicBezTo>
                    <a:pt x="172" y="52"/>
                    <a:pt x="166" y="56"/>
                    <a:pt x="154" y="57"/>
                  </a:cubicBezTo>
                  <a:cubicBezTo>
                    <a:pt x="138" y="57"/>
                    <a:pt x="123" y="55"/>
                    <a:pt x="108" y="54"/>
                  </a:cubicBezTo>
                  <a:cubicBezTo>
                    <a:pt x="81" y="51"/>
                    <a:pt x="54" y="50"/>
                    <a:pt x="28" y="45"/>
                  </a:cubicBezTo>
                  <a:cubicBezTo>
                    <a:pt x="20" y="44"/>
                    <a:pt x="13" y="40"/>
                    <a:pt x="7" y="37"/>
                  </a:cubicBezTo>
                  <a:cubicBezTo>
                    <a:pt x="0" y="34"/>
                    <a:pt x="1" y="29"/>
                    <a:pt x="10" y="28"/>
                  </a:cubicBezTo>
                  <a:cubicBezTo>
                    <a:pt x="33" y="26"/>
                    <a:pt x="52" y="17"/>
                    <a:pt x="74" y="13"/>
                  </a:cubicBezTo>
                  <a:close/>
                </a:path>
              </a:pathLst>
            </a:custGeom>
            <a:solidFill>
              <a:srgbClr val="A88A7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61"/>
            <p:cNvSpPr/>
            <p:nvPr/>
          </p:nvSpPr>
          <p:spPr>
            <a:xfrm>
              <a:off x="6935788" y="3044825"/>
              <a:ext cx="469900" cy="123825"/>
            </a:xfrm>
            <a:custGeom>
              <a:avLst/>
              <a:gdLst/>
              <a:ahLst/>
              <a:cxnLst/>
              <a:rect l="l" t="t" r="r" b="b"/>
              <a:pathLst>
                <a:path w="167" h="44" extrusionOk="0">
                  <a:moveTo>
                    <a:pt x="32" y="38"/>
                  </a:moveTo>
                  <a:cubicBezTo>
                    <a:pt x="31" y="36"/>
                    <a:pt x="29" y="38"/>
                    <a:pt x="27" y="37"/>
                  </a:cubicBezTo>
                  <a:cubicBezTo>
                    <a:pt x="21" y="34"/>
                    <a:pt x="12" y="32"/>
                    <a:pt x="8" y="27"/>
                  </a:cubicBezTo>
                  <a:cubicBezTo>
                    <a:pt x="0" y="19"/>
                    <a:pt x="4" y="11"/>
                    <a:pt x="17" y="7"/>
                  </a:cubicBezTo>
                  <a:cubicBezTo>
                    <a:pt x="30" y="4"/>
                    <a:pt x="44" y="1"/>
                    <a:pt x="58" y="1"/>
                  </a:cubicBezTo>
                  <a:cubicBezTo>
                    <a:pt x="69" y="0"/>
                    <a:pt x="79" y="1"/>
                    <a:pt x="89" y="1"/>
                  </a:cubicBezTo>
                  <a:cubicBezTo>
                    <a:pt x="90" y="1"/>
                    <a:pt x="91" y="1"/>
                    <a:pt x="92" y="1"/>
                  </a:cubicBezTo>
                  <a:cubicBezTo>
                    <a:pt x="94" y="1"/>
                    <a:pt x="97" y="1"/>
                    <a:pt x="99" y="1"/>
                  </a:cubicBezTo>
                  <a:cubicBezTo>
                    <a:pt x="114" y="2"/>
                    <a:pt x="128" y="4"/>
                    <a:pt x="142" y="8"/>
                  </a:cubicBezTo>
                  <a:cubicBezTo>
                    <a:pt x="157" y="11"/>
                    <a:pt x="166" y="18"/>
                    <a:pt x="166" y="25"/>
                  </a:cubicBezTo>
                  <a:cubicBezTo>
                    <a:pt x="167" y="31"/>
                    <a:pt x="161" y="34"/>
                    <a:pt x="153" y="36"/>
                  </a:cubicBezTo>
                  <a:cubicBezTo>
                    <a:pt x="117" y="44"/>
                    <a:pt x="80" y="44"/>
                    <a:pt x="43" y="39"/>
                  </a:cubicBezTo>
                  <a:cubicBezTo>
                    <a:pt x="39" y="38"/>
                    <a:pt x="36" y="38"/>
                    <a:pt x="32" y="38"/>
                  </a:cubicBezTo>
                  <a:close/>
                </a:path>
              </a:pathLst>
            </a:custGeom>
            <a:solidFill>
              <a:srgbClr val="A88A7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61"/>
            <p:cNvSpPr/>
            <p:nvPr/>
          </p:nvSpPr>
          <p:spPr>
            <a:xfrm>
              <a:off x="5461000" y="3111500"/>
              <a:ext cx="385763" cy="103187"/>
            </a:xfrm>
            <a:custGeom>
              <a:avLst/>
              <a:gdLst/>
              <a:ahLst/>
              <a:cxnLst/>
              <a:rect l="l" t="t" r="r" b="b"/>
              <a:pathLst>
                <a:path w="137" h="36" extrusionOk="0">
                  <a:moveTo>
                    <a:pt x="41" y="36"/>
                  </a:moveTo>
                  <a:cubicBezTo>
                    <a:pt x="34" y="36"/>
                    <a:pt x="29" y="36"/>
                    <a:pt x="24" y="35"/>
                  </a:cubicBezTo>
                  <a:cubicBezTo>
                    <a:pt x="13" y="33"/>
                    <a:pt x="3" y="30"/>
                    <a:pt x="2" y="22"/>
                  </a:cubicBezTo>
                  <a:cubicBezTo>
                    <a:pt x="0" y="15"/>
                    <a:pt x="11" y="11"/>
                    <a:pt x="20" y="9"/>
                  </a:cubicBezTo>
                  <a:cubicBezTo>
                    <a:pt x="47" y="2"/>
                    <a:pt x="76" y="0"/>
                    <a:pt x="106" y="5"/>
                  </a:cubicBezTo>
                  <a:cubicBezTo>
                    <a:pt x="115" y="7"/>
                    <a:pt x="122" y="10"/>
                    <a:pt x="129" y="13"/>
                  </a:cubicBezTo>
                  <a:cubicBezTo>
                    <a:pt x="137" y="17"/>
                    <a:pt x="136" y="22"/>
                    <a:pt x="126" y="24"/>
                  </a:cubicBezTo>
                  <a:cubicBezTo>
                    <a:pt x="98" y="31"/>
                    <a:pt x="69" y="35"/>
                    <a:pt x="41" y="36"/>
                  </a:cubicBezTo>
                  <a:close/>
                </a:path>
              </a:pathLst>
            </a:custGeom>
            <a:solidFill>
              <a:srgbClr val="936F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61"/>
            <p:cNvSpPr/>
            <p:nvPr/>
          </p:nvSpPr>
          <p:spPr>
            <a:xfrm>
              <a:off x="6754813" y="2879725"/>
              <a:ext cx="236538" cy="71437"/>
            </a:xfrm>
            <a:custGeom>
              <a:avLst/>
              <a:gdLst/>
              <a:ahLst/>
              <a:cxnLst/>
              <a:rect l="l" t="t" r="r" b="b"/>
              <a:pathLst>
                <a:path w="84" h="25" extrusionOk="0">
                  <a:moveTo>
                    <a:pt x="28" y="1"/>
                  </a:moveTo>
                  <a:cubicBezTo>
                    <a:pt x="35" y="0"/>
                    <a:pt x="45" y="0"/>
                    <a:pt x="55" y="0"/>
                  </a:cubicBezTo>
                  <a:cubicBezTo>
                    <a:pt x="73" y="0"/>
                    <a:pt x="84" y="7"/>
                    <a:pt x="84" y="16"/>
                  </a:cubicBezTo>
                  <a:cubicBezTo>
                    <a:pt x="84" y="21"/>
                    <a:pt x="78" y="24"/>
                    <a:pt x="70" y="24"/>
                  </a:cubicBezTo>
                  <a:cubicBezTo>
                    <a:pt x="48" y="25"/>
                    <a:pt x="29" y="22"/>
                    <a:pt x="11" y="16"/>
                  </a:cubicBezTo>
                  <a:cubicBezTo>
                    <a:pt x="4" y="13"/>
                    <a:pt x="0" y="10"/>
                    <a:pt x="3" y="6"/>
                  </a:cubicBezTo>
                  <a:cubicBezTo>
                    <a:pt x="5" y="2"/>
                    <a:pt x="11" y="1"/>
                    <a:pt x="18" y="1"/>
                  </a:cubicBezTo>
                  <a:cubicBezTo>
                    <a:pt x="21" y="1"/>
                    <a:pt x="23" y="1"/>
                    <a:pt x="28" y="1"/>
                  </a:cubicBezTo>
                  <a:close/>
                </a:path>
              </a:pathLst>
            </a:custGeom>
            <a:solidFill>
              <a:srgbClr val="A8897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61"/>
            <p:cNvSpPr/>
            <p:nvPr/>
          </p:nvSpPr>
          <p:spPr>
            <a:xfrm>
              <a:off x="6078538" y="2925763"/>
              <a:ext cx="304800" cy="152400"/>
            </a:xfrm>
            <a:custGeom>
              <a:avLst/>
              <a:gdLst/>
              <a:ahLst/>
              <a:cxnLst/>
              <a:rect l="l" t="t" r="r" b="b"/>
              <a:pathLst>
                <a:path w="108" h="54" extrusionOk="0">
                  <a:moveTo>
                    <a:pt x="29" y="52"/>
                  </a:moveTo>
                  <a:cubicBezTo>
                    <a:pt x="26" y="54"/>
                    <a:pt x="23" y="51"/>
                    <a:pt x="20" y="52"/>
                  </a:cubicBezTo>
                  <a:cubicBezTo>
                    <a:pt x="23" y="49"/>
                    <a:pt x="27" y="47"/>
                    <a:pt x="31" y="44"/>
                  </a:cubicBezTo>
                  <a:cubicBezTo>
                    <a:pt x="24" y="43"/>
                    <a:pt x="17" y="43"/>
                    <a:pt x="11" y="42"/>
                  </a:cubicBezTo>
                  <a:cubicBezTo>
                    <a:pt x="6" y="41"/>
                    <a:pt x="1" y="40"/>
                    <a:pt x="0" y="36"/>
                  </a:cubicBezTo>
                  <a:cubicBezTo>
                    <a:pt x="0" y="32"/>
                    <a:pt x="4" y="29"/>
                    <a:pt x="10" y="28"/>
                  </a:cubicBezTo>
                  <a:cubicBezTo>
                    <a:pt x="24" y="26"/>
                    <a:pt x="37" y="25"/>
                    <a:pt x="51" y="29"/>
                  </a:cubicBezTo>
                  <a:cubicBezTo>
                    <a:pt x="52" y="30"/>
                    <a:pt x="54" y="31"/>
                    <a:pt x="56" y="30"/>
                  </a:cubicBezTo>
                  <a:cubicBezTo>
                    <a:pt x="58" y="28"/>
                    <a:pt x="55" y="27"/>
                    <a:pt x="53" y="27"/>
                  </a:cubicBezTo>
                  <a:cubicBezTo>
                    <a:pt x="48" y="26"/>
                    <a:pt x="46" y="24"/>
                    <a:pt x="47" y="22"/>
                  </a:cubicBezTo>
                  <a:cubicBezTo>
                    <a:pt x="48" y="19"/>
                    <a:pt x="52" y="18"/>
                    <a:pt x="56" y="17"/>
                  </a:cubicBezTo>
                  <a:cubicBezTo>
                    <a:pt x="58" y="17"/>
                    <a:pt x="61" y="17"/>
                    <a:pt x="62" y="17"/>
                  </a:cubicBezTo>
                  <a:cubicBezTo>
                    <a:pt x="79" y="19"/>
                    <a:pt x="87" y="12"/>
                    <a:pt x="96" y="7"/>
                  </a:cubicBezTo>
                  <a:cubicBezTo>
                    <a:pt x="100" y="4"/>
                    <a:pt x="98" y="3"/>
                    <a:pt x="93" y="3"/>
                  </a:cubicBezTo>
                  <a:cubicBezTo>
                    <a:pt x="85" y="3"/>
                    <a:pt x="77" y="2"/>
                    <a:pt x="70" y="0"/>
                  </a:cubicBezTo>
                  <a:cubicBezTo>
                    <a:pt x="79" y="0"/>
                    <a:pt x="88" y="1"/>
                    <a:pt x="97" y="0"/>
                  </a:cubicBezTo>
                  <a:cubicBezTo>
                    <a:pt x="102" y="0"/>
                    <a:pt x="105" y="1"/>
                    <a:pt x="108" y="3"/>
                  </a:cubicBezTo>
                  <a:cubicBezTo>
                    <a:pt x="104" y="6"/>
                    <a:pt x="100" y="8"/>
                    <a:pt x="96" y="11"/>
                  </a:cubicBezTo>
                  <a:cubicBezTo>
                    <a:pt x="92" y="14"/>
                    <a:pt x="85" y="15"/>
                    <a:pt x="93" y="20"/>
                  </a:cubicBezTo>
                  <a:cubicBezTo>
                    <a:pt x="98" y="24"/>
                    <a:pt x="91" y="28"/>
                    <a:pt x="82" y="28"/>
                  </a:cubicBezTo>
                  <a:cubicBezTo>
                    <a:pt x="75" y="28"/>
                    <a:pt x="67" y="27"/>
                    <a:pt x="62" y="31"/>
                  </a:cubicBezTo>
                  <a:cubicBezTo>
                    <a:pt x="60" y="32"/>
                    <a:pt x="57" y="33"/>
                    <a:pt x="57" y="36"/>
                  </a:cubicBezTo>
                  <a:cubicBezTo>
                    <a:pt x="56" y="40"/>
                    <a:pt x="54" y="43"/>
                    <a:pt x="45" y="43"/>
                  </a:cubicBezTo>
                  <a:cubicBezTo>
                    <a:pt x="37" y="43"/>
                    <a:pt x="31" y="47"/>
                    <a:pt x="29" y="52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61"/>
            <p:cNvSpPr/>
            <p:nvPr/>
          </p:nvSpPr>
          <p:spPr>
            <a:xfrm>
              <a:off x="5246688" y="3111500"/>
              <a:ext cx="171450" cy="93662"/>
            </a:xfrm>
            <a:custGeom>
              <a:avLst/>
              <a:gdLst/>
              <a:ahLst/>
              <a:cxnLst/>
              <a:rect l="l" t="t" r="r" b="b"/>
              <a:pathLst>
                <a:path w="61" h="33" extrusionOk="0">
                  <a:moveTo>
                    <a:pt x="61" y="21"/>
                  </a:moveTo>
                  <a:cubicBezTo>
                    <a:pt x="60" y="31"/>
                    <a:pt x="55" y="33"/>
                    <a:pt x="39" y="32"/>
                  </a:cubicBezTo>
                  <a:cubicBezTo>
                    <a:pt x="30" y="31"/>
                    <a:pt x="21" y="32"/>
                    <a:pt x="12" y="30"/>
                  </a:cubicBezTo>
                  <a:cubicBezTo>
                    <a:pt x="3" y="29"/>
                    <a:pt x="0" y="26"/>
                    <a:pt x="1" y="21"/>
                  </a:cubicBezTo>
                  <a:cubicBezTo>
                    <a:pt x="2" y="10"/>
                    <a:pt x="31" y="0"/>
                    <a:pt x="47" y="4"/>
                  </a:cubicBezTo>
                  <a:cubicBezTo>
                    <a:pt x="59" y="8"/>
                    <a:pt x="61" y="15"/>
                    <a:pt x="61" y="21"/>
                  </a:cubicBezTo>
                  <a:close/>
                </a:path>
              </a:pathLst>
            </a:custGeom>
            <a:solidFill>
              <a:srgbClr val="8461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61"/>
            <p:cNvSpPr/>
            <p:nvPr/>
          </p:nvSpPr>
          <p:spPr>
            <a:xfrm>
              <a:off x="5053013" y="3111500"/>
              <a:ext cx="193675" cy="65087"/>
            </a:xfrm>
            <a:custGeom>
              <a:avLst/>
              <a:gdLst/>
              <a:ahLst/>
              <a:cxnLst/>
              <a:rect l="l" t="t" r="r" b="b"/>
              <a:pathLst>
                <a:path w="69" h="23" extrusionOk="0">
                  <a:moveTo>
                    <a:pt x="23" y="22"/>
                  </a:moveTo>
                  <a:cubicBezTo>
                    <a:pt x="17" y="23"/>
                    <a:pt x="11" y="21"/>
                    <a:pt x="7" y="19"/>
                  </a:cubicBezTo>
                  <a:cubicBezTo>
                    <a:pt x="0" y="15"/>
                    <a:pt x="1" y="9"/>
                    <a:pt x="11" y="7"/>
                  </a:cubicBezTo>
                  <a:cubicBezTo>
                    <a:pt x="18" y="5"/>
                    <a:pt x="26" y="3"/>
                    <a:pt x="35" y="4"/>
                  </a:cubicBezTo>
                  <a:cubicBezTo>
                    <a:pt x="41" y="4"/>
                    <a:pt x="47" y="4"/>
                    <a:pt x="52" y="2"/>
                  </a:cubicBezTo>
                  <a:cubicBezTo>
                    <a:pt x="57" y="0"/>
                    <a:pt x="63" y="1"/>
                    <a:pt x="66" y="4"/>
                  </a:cubicBezTo>
                  <a:cubicBezTo>
                    <a:pt x="69" y="6"/>
                    <a:pt x="68" y="10"/>
                    <a:pt x="63" y="12"/>
                  </a:cubicBezTo>
                  <a:cubicBezTo>
                    <a:pt x="51" y="18"/>
                    <a:pt x="38" y="21"/>
                    <a:pt x="23" y="22"/>
                  </a:cubicBezTo>
                  <a:close/>
                </a:path>
              </a:pathLst>
            </a:custGeom>
            <a:solidFill>
              <a:srgbClr val="8461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61"/>
            <p:cNvSpPr/>
            <p:nvPr/>
          </p:nvSpPr>
          <p:spPr>
            <a:xfrm>
              <a:off x="6726238" y="3124200"/>
              <a:ext cx="82550" cy="39687"/>
            </a:xfrm>
            <a:custGeom>
              <a:avLst/>
              <a:gdLst/>
              <a:ahLst/>
              <a:cxnLst/>
              <a:rect l="l" t="t" r="r" b="b"/>
              <a:pathLst>
                <a:path w="29" h="14" extrusionOk="0">
                  <a:moveTo>
                    <a:pt x="12" y="14"/>
                  </a:moveTo>
                  <a:cubicBezTo>
                    <a:pt x="6" y="14"/>
                    <a:pt x="0" y="13"/>
                    <a:pt x="1" y="8"/>
                  </a:cubicBezTo>
                  <a:cubicBezTo>
                    <a:pt x="1" y="2"/>
                    <a:pt x="9" y="0"/>
                    <a:pt x="17" y="0"/>
                  </a:cubicBezTo>
                  <a:cubicBezTo>
                    <a:pt x="22" y="0"/>
                    <a:pt x="29" y="1"/>
                    <a:pt x="29" y="6"/>
                  </a:cubicBezTo>
                  <a:cubicBezTo>
                    <a:pt x="29" y="11"/>
                    <a:pt x="23" y="14"/>
                    <a:pt x="12" y="14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61"/>
            <p:cNvSpPr/>
            <p:nvPr/>
          </p:nvSpPr>
          <p:spPr>
            <a:xfrm>
              <a:off x="6388100" y="2900363"/>
              <a:ext cx="265113" cy="36512"/>
            </a:xfrm>
            <a:custGeom>
              <a:avLst/>
              <a:gdLst/>
              <a:ahLst/>
              <a:cxnLst/>
              <a:rect l="l" t="t" r="r" b="b"/>
              <a:pathLst>
                <a:path w="94" h="13" extrusionOk="0">
                  <a:moveTo>
                    <a:pt x="0" y="12"/>
                  </a:moveTo>
                  <a:cubicBezTo>
                    <a:pt x="2" y="11"/>
                    <a:pt x="3" y="10"/>
                    <a:pt x="5" y="10"/>
                  </a:cubicBezTo>
                  <a:cubicBezTo>
                    <a:pt x="35" y="9"/>
                    <a:pt x="63" y="1"/>
                    <a:pt x="94" y="0"/>
                  </a:cubicBezTo>
                  <a:cubicBezTo>
                    <a:pt x="76" y="8"/>
                    <a:pt x="54" y="9"/>
                    <a:pt x="33" y="10"/>
                  </a:cubicBezTo>
                  <a:cubicBezTo>
                    <a:pt x="23" y="11"/>
                    <a:pt x="12" y="13"/>
                    <a:pt x="0" y="12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61"/>
            <p:cNvSpPr/>
            <p:nvPr/>
          </p:nvSpPr>
          <p:spPr>
            <a:xfrm>
              <a:off x="6937375" y="2984500"/>
              <a:ext cx="82550" cy="36512"/>
            </a:xfrm>
            <a:custGeom>
              <a:avLst/>
              <a:gdLst/>
              <a:ahLst/>
              <a:cxnLst/>
              <a:rect l="l" t="t" r="r" b="b"/>
              <a:pathLst>
                <a:path w="29" h="13" extrusionOk="0">
                  <a:moveTo>
                    <a:pt x="15" y="0"/>
                  </a:moveTo>
                  <a:cubicBezTo>
                    <a:pt x="22" y="0"/>
                    <a:pt x="29" y="0"/>
                    <a:pt x="29" y="6"/>
                  </a:cubicBezTo>
                  <a:cubicBezTo>
                    <a:pt x="29" y="13"/>
                    <a:pt x="19" y="11"/>
                    <a:pt x="12" y="12"/>
                  </a:cubicBezTo>
                  <a:cubicBezTo>
                    <a:pt x="4" y="12"/>
                    <a:pt x="0" y="9"/>
                    <a:pt x="1" y="5"/>
                  </a:cubicBezTo>
                  <a:cubicBezTo>
                    <a:pt x="1" y="0"/>
                    <a:pt x="8" y="0"/>
                    <a:pt x="15" y="0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61"/>
            <p:cNvSpPr/>
            <p:nvPr/>
          </p:nvSpPr>
          <p:spPr>
            <a:xfrm>
              <a:off x="6597650" y="3160713"/>
              <a:ext cx="88900" cy="30162"/>
            </a:xfrm>
            <a:custGeom>
              <a:avLst/>
              <a:gdLst/>
              <a:ahLst/>
              <a:cxnLst/>
              <a:rect l="l" t="t" r="r" b="b"/>
              <a:pathLst>
                <a:path w="32" h="11" extrusionOk="0">
                  <a:moveTo>
                    <a:pt x="14" y="11"/>
                  </a:moveTo>
                  <a:cubicBezTo>
                    <a:pt x="8" y="10"/>
                    <a:pt x="0" y="11"/>
                    <a:pt x="1" y="6"/>
                  </a:cubicBezTo>
                  <a:cubicBezTo>
                    <a:pt x="3" y="0"/>
                    <a:pt x="12" y="1"/>
                    <a:pt x="19" y="1"/>
                  </a:cubicBezTo>
                  <a:cubicBezTo>
                    <a:pt x="25" y="0"/>
                    <a:pt x="32" y="1"/>
                    <a:pt x="31" y="4"/>
                  </a:cubicBezTo>
                  <a:cubicBezTo>
                    <a:pt x="30" y="10"/>
                    <a:pt x="22" y="11"/>
                    <a:pt x="14" y="11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61"/>
            <p:cNvSpPr/>
            <p:nvPr/>
          </p:nvSpPr>
          <p:spPr>
            <a:xfrm>
              <a:off x="6359525" y="2944813"/>
              <a:ext cx="71438" cy="25400"/>
            </a:xfrm>
            <a:custGeom>
              <a:avLst/>
              <a:gdLst/>
              <a:ahLst/>
              <a:cxnLst/>
              <a:rect l="l" t="t" r="r" b="b"/>
              <a:pathLst>
                <a:path w="25" h="9" extrusionOk="0">
                  <a:moveTo>
                    <a:pt x="13" y="9"/>
                  </a:moveTo>
                  <a:cubicBezTo>
                    <a:pt x="8" y="9"/>
                    <a:pt x="0" y="9"/>
                    <a:pt x="1" y="5"/>
                  </a:cubicBezTo>
                  <a:cubicBezTo>
                    <a:pt x="1" y="1"/>
                    <a:pt x="8" y="0"/>
                    <a:pt x="14" y="0"/>
                  </a:cubicBezTo>
                  <a:cubicBezTo>
                    <a:pt x="19" y="0"/>
                    <a:pt x="25" y="0"/>
                    <a:pt x="25" y="4"/>
                  </a:cubicBezTo>
                  <a:cubicBezTo>
                    <a:pt x="25" y="9"/>
                    <a:pt x="19" y="8"/>
                    <a:pt x="13" y="9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61"/>
            <p:cNvSpPr/>
            <p:nvPr/>
          </p:nvSpPr>
          <p:spPr>
            <a:xfrm>
              <a:off x="5965825" y="3016250"/>
              <a:ext cx="73025" cy="25400"/>
            </a:xfrm>
            <a:custGeom>
              <a:avLst/>
              <a:gdLst/>
              <a:ahLst/>
              <a:cxnLst/>
              <a:rect l="l" t="t" r="r" b="b"/>
              <a:pathLst>
                <a:path w="26" h="9" extrusionOk="0">
                  <a:moveTo>
                    <a:pt x="14" y="9"/>
                  </a:moveTo>
                  <a:cubicBezTo>
                    <a:pt x="11" y="6"/>
                    <a:pt x="0" y="9"/>
                    <a:pt x="1" y="4"/>
                  </a:cubicBezTo>
                  <a:cubicBezTo>
                    <a:pt x="2" y="0"/>
                    <a:pt x="11" y="0"/>
                    <a:pt x="17" y="0"/>
                  </a:cubicBezTo>
                  <a:cubicBezTo>
                    <a:pt x="22" y="0"/>
                    <a:pt x="26" y="1"/>
                    <a:pt x="26" y="5"/>
                  </a:cubicBezTo>
                  <a:cubicBezTo>
                    <a:pt x="25" y="8"/>
                    <a:pt x="20" y="8"/>
                    <a:pt x="14" y="9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61"/>
            <p:cNvSpPr/>
            <p:nvPr/>
          </p:nvSpPr>
          <p:spPr>
            <a:xfrm>
              <a:off x="5694363" y="2941638"/>
              <a:ext cx="46038" cy="28575"/>
            </a:xfrm>
            <a:custGeom>
              <a:avLst/>
              <a:gdLst/>
              <a:ahLst/>
              <a:cxnLst/>
              <a:rect l="l" t="t" r="r" b="b"/>
              <a:pathLst>
                <a:path w="16" h="10" extrusionOk="0">
                  <a:moveTo>
                    <a:pt x="16" y="4"/>
                  </a:moveTo>
                  <a:cubicBezTo>
                    <a:pt x="16" y="7"/>
                    <a:pt x="13" y="9"/>
                    <a:pt x="8" y="9"/>
                  </a:cubicBezTo>
                  <a:cubicBezTo>
                    <a:pt x="3" y="10"/>
                    <a:pt x="0" y="8"/>
                    <a:pt x="0" y="6"/>
                  </a:cubicBezTo>
                  <a:cubicBezTo>
                    <a:pt x="0" y="3"/>
                    <a:pt x="1" y="0"/>
                    <a:pt x="7" y="0"/>
                  </a:cubicBezTo>
                  <a:cubicBezTo>
                    <a:pt x="12" y="0"/>
                    <a:pt x="15" y="2"/>
                    <a:pt x="16" y="4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61"/>
            <p:cNvSpPr/>
            <p:nvPr/>
          </p:nvSpPr>
          <p:spPr>
            <a:xfrm>
              <a:off x="7099300" y="3041650"/>
              <a:ext cx="87313" cy="4762"/>
            </a:xfrm>
            <a:custGeom>
              <a:avLst/>
              <a:gdLst/>
              <a:ahLst/>
              <a:cxnLst/>
              <a:rect l="l" t="t" r="r" b="b"/>
              <a:pathLst>
                <a:path w="31" h="2" extrusionOk="0">
                  <a:moveTo>
                    <a:pt x="31" y="2"/>
                  </a:moveTo>
                  <a:cubicBezTo>
                    <a:pt x="21" y="2"/>
                    <a:pt x="11" y="2"/>
                    <a:pt x="0" y="2"/>
                  </a:cubicBezTo>
                  <a:cubicBezTo>
                    <a:pt x="11" y="0"/>
                    <a:pt x="21" y="0"/>
                    <a:pt x="31" y="2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61"/>
            <p:cNvSpPr/>
            <p:nvPr/>
          </p:nvSpPr>
          <p:spPr>
            <a:xfrm>
              <a:off x="7005638" y="2930525"/>
              <a:ext cx="33338" cy="20637"/>
            </a:xfrm>
            <a:custGeom>
              <a:avLst/>
              <a:gdLst/>
              <a:ahLst/>
              <a:cxnLst/>
              <a:rect l="l" t="t" r="r" b="b"/>
              <a:pathLst>
                <a:path w="12" h="7" extrusionOk="0">
                  <a:moveTo>
                    <a:pt x="7" y="0"/>
                  </a:moveTo>
                  <a:cubicBezTo>
                    <a:pt x="10" y="2"/>
                    <a:pt x="11" y="4"/>
                    <a:pt x="12" y="7"/>
                  </a:cubicBezTo>
                  <a:cubicBezTo>
                    <a:pt x="7" y="6"/>
                    <a:pt x="6" y="2"/>
                    <a:pt x="0" y="3"/>
                  </a:cubicBezTo>
                  <a:cubicBezTo>
                    <a:pt x="2" y="1"/>
                    <a:pt x="5" y="0"/>
                    <a:pt x="7" y="0"/>
                  </a:cubicBezTo>
                  <a:close/>
                </a:path>
              </a:pathLst>
            </a:custGeom>
            <a:solidFill>
              <a:srgbClr val="78553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61"/>
            <p:cNvSpPr/>
            <p:nvPr/>
          </p:nvSpPr>
          <p:spPr>
            <a:xfrm>
              <a:off x="7086600" y="2811463"/>
              <a:ext cx="39688" cy="20637"/>
            </a:xfrm>
            <a:custGeom>
              <a:avLst/>
              <a:gdLst/>
              <a:ahLst/>
              <a:cxnLst/>
              <a:rect l="l" t="t" r="r" b="b"/>
              <a:pathLst>
                <a:path w="14" h="7" extrusionOk="0">
                  <a:moveTo>
                    <a:pt x="14" y="1"/>
                  </a:moveTo>
                  <a:cubicBezTo>
                    <a:pt x="9" y="3"/>
                    <a:pt x="6" y="6"/>
                    <a:pt x="0" y="7"/>
                  </a:cubicBezTo>
                  <a:cubicBezTo>
                    <a:pt x="3" y="4"/>
                    <a:pt x="6" y="0"/>
                    <a:pt x="14" y="1"/>
                  </a:cubicBezTo>
                  <a:close/>
                </a:path>
              </a:pathLst>
            </a:custGeom>
            <a:solidFill>
              <a:srgbClr val="78553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61"/>
            <p:cNvSpPr/>
            <p:nvPr/>
          </p:nvSpPr>
          <p:spPr>
            <a:xfrm>
              <a:off x="2312988" y="3021013"/>
              <a:ext cx="512763" cy="161925"/>
            </a:xfrm>
            <a:custGeom>
              <a:avLst/>
              <a:gdLst/>
              <a:ahLst/>
              <a:cxnLst/>
              <a:rect l="l" t="t" r="r" b="b"/>
              <a:pathLst>
                <a:path w="182" h="57" extrusionOk="0">
                  <a:moveTo>
                    <a:pt x="104" y="1"/>
                  </a:moveTo>
                  <a:cubicBezTo>
                    <a:pt x="115" y="1"/>
                    <a:pt x="126" y="0"/>
                    <a:pt x="137" y="1"/>
                  </a:cubicBezTo>
                  <a:cubicBezTo>
                    <a:pt x="158" y="3"/>
                    <a:pt x="182" y="14"/>
                    <a:pt x="172" y="28"/>
                  </a:cubicBezTo>
                  <a:cubicBezTo>
                    <a:pt x="170" y="31"/>
                    <a:pt x="166" y="33"/>
                    <a:pt x="162" y="35"/>
                  </a:cubicBezTo>
                  <a:cubicBezTo>
                    <a:pt x="127" y="50"/>
                    <a:pt x="90" y="57"/>
                    <a:pt x="48" y="51"/>
                  </a:cubicBezTo>
                  <a:cubicBezTo>
                    <a:pt x="41" y="50"/>
                    <a:pt x="33" y="49"/>
                    <a:pt x="27" y="48"/>
                  </a:cubicBezTo>
                  <a:cubicBezTo>
                    <a:pt x="2" y="45"/>
                    <a:pt x="0" y="37"/>
                    <a:pt x="6" y="23"/>
                  </a:cubicBezTo>
                  <a:cubicBezTo>
                    <a:pt x="12" y="12"/>
                    <a:pt x="28" y="7"/>
                    <a:pt x="47" y="4"/>
                  </a:cubicBezTo>
                  <a:cubicBezTo>
                    <a:pt x="65" y="0"/>
                    <a:pt x="85" y="1"/>
                    <a:pt x="104" y="1"/>
                  </a:cubicBezTo>
                  <a:close/>
                </a:path>
              </a:pathLst>
            </a:custGeom>
            <a:solidFill>
              <a:srgbClr val="936E56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61"/>
            <p:cNvSpPr/>
            <p:nvPr/>
          </p:nvSpPr>
          <p:spPr>
            <a:xfrm>
              <a:off x="3251200" y="3013075"/>
              <a:ext cx="484188" cy="125412"/>
            </a:xfrm>
            <a:custGeom>
              <a:avLst/>
              <a:gdLst/>
              <a:ahLst/>
              <a:cxnLst/>
              <a:rect l="l" t="t" r="r" b="b"/>
              <a:pathLst>
                <a:path w="172" h="44" extrusionOk="0">
                  <a:moveTo>
                    <a:pt x="70" y="0"/>
                  </a:moveTo>
                  <a:cubicBezTo>
                    <a:pt x="80" y="0"/>
                    <a:pt x="90" y="1"/>
                    <a:pt x="100" y="2"/>
                  </a:cubicBezTo>
                  <a:cubicBezTo>
                    <a:pt x="111" y="3"/>
                    <a:pt x="122" y="5"/>
                    <a:pt x="135" y="3"/>
                  </a:cubicBezTo>
                  <a:cubicBezTo>
                    <a:pt x="148" y="1"/>
                    <a:pt x="164" y="7"/>
                    <a:pt x="168" y="14"/>
                  </a:cubicBezTo>
                  <a:cubicBezTo>
                    <a:pt x="172" y="21"/>
                    <a:pt x="167" y="28"/>
                    <a:pt x="154" y="33"/>
                  </a:cubicBezTo>
                  <a:cubicBezTo>
                    <a:pt x="141" y="38"/>
                    <a:pt x="126" y="38"/>
                    <a:pt x="111" y="39"/>
                  </a:cubicBezTo>
                  <a:cubicBezTo>
                    <a:pt x="94" y="41"/>
                    <a:pt x="77" y="42"/>
                    <a:pt x="60" y="43"/>
                  </a:cubicBezTo>
                  <a:cubicBezTo>
                    <a:pt x="39" y="44"/>
                    <a:pt x="12" y="32"/>
                    <a:pt x="5" y="21"/>
                  </a:cubicBezTo>
                  <a:cubicBezTo>
                    <a:pt x="0" y="13"/>
                    <a:pt x="8" y="4"/>
                    <a:pt x="23" y="3"/>
                  </a:cubicBezTo>
                  <a:cubicBezTo>
                    <a:pt x="38" y="1"/>
                    <a:pt x="54" y="1"/>
                    <a:pt x="70" y="0"/>
                  </a:cubicBezTo>
                  <a:close/>
                </a:path>
              </a:pathLst>
            </a:custGeom>
            <a:solidFill>
              <a:srgbClr val="936F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61"/>
            <p:cNvSpPr/>
            <p:nvPr/>
          </p:nvSpPr>
          <p:spPr>
            <a:xfrm>
              <a:off x="2041525" y="3128963"/>
              <a:ext cx="479425" cy="114300"/>
            </a:xfrm>
            <a:custGeom>
              <a:avLst/>
              <a:gdLst/>
              <a:ahLst/>
              <a:cxnLst/>
              <a:rect l="l" t="t" r="r" b="b"/>
              <a:pathLst>
                <a:path w="170" h="40" extrusionOk="0">
                  <a:moveTo>
                    <a:pt x="82" y="40"/>
                  </a:moveTo>
                  <a:cubicBezTo>
                    <a:pt x="67" y="39"/>
                    <a:pt x="48" y="40"/>
                    <a:pt x="29" y="39"/>
                  </a:cubicBezTo>
                  <a:cubicBezTo>
                    <a:pt x="15" y="37"/>
                    <a:pt x="6" y="33"/>
                    <a:pt x="3" y="27"/>
                  </a:cubicBezTo>
                  <a:cubicBezTo>
                    <a:pt x="0" y="20"/>
                    <a:pt x="9" y="14"/>
                    <a:pt x="18" y="11"/>
                  </a:cubicBezTo>
                  <a:cubicBezTo>
                    <a:pt x="40" y="5"/>
                    <a:pt x="64" y="0"/>
                    <a:pt x="87" y="5"/>
                  </a:cubicBezTo>
                  <a:cubicBezTo>
                    <a:pt x="108" y="10"/>
                    <a:pt x="129" y="16"/>
                    <a:pt x="150" y="21"/>
                  </a:cubicBezTo>
                  <a:cubicBezTo>
                    <a:pt x="152" y="22"/>
                    <a:pt x="154" y="22"/>
                    <a:pt x="155" y="23"/>
                  </a:cubicBezTo>
                  <a:cubicBezTo>
                    <a:pt x="164" y="24"/>
                    <a:pt x="170" y="26"/>
                    <a:pt x="169" y="31"/>
                  </a:cubicBezTo>
                  <a:cubicBezTo>
                    <a:pt x="168" y="37"/>
                    <a:pt x="159" y="37"/>
                    <a:pt x="152" y="38"/>
                  </a:cubicBezTo>
                  <a:cubicBezTo>
                    <a:pt x="130" y="40"/>
                    <a:pt x="107" y="39"/>
                    <a:pt x="82" y="40"/>
                  </a:cubicBezTo>
                  <a:close/>
                </a:path>
              </a:pathLst>
            </a:custGeom>
            <a:solidFill>
              <a:srgbClr val="8561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61"/>
            <p:cNvSpPr/>
            <p:nvPr/>
          </p:nvSpPr>
          <p:spPr>
            <a:xfrm>
              <a:off x="2222500" y="2976563"/>
              <a:ext cx="254000" cy="55562"/>
            </a:xfrm>
            <a:custGeom>
              <a:avLst/>
              <a:gdLst/>
              <a:ahLst/>
              <a:cxnLst/>
              <a:rect l="l" t="t" r="r" b="b"/>
              <a:pathLst>
                <a:path w="90" h="20" extrusionOk="0">
                  <a:moveTo>
                    <a:pt x="2" y="7"/>
                  </a:moveTo>
                  <a:cubicBezTo>
                    <a:pt x="4" y="3"/>
                    <a:pt x="10" y="2"/>
                    <a:pt x="16" y="2"/>
                  </a:cubicBezTo>
                  <a:cubicBezTo>
                    <a:pt x="31" y="2"/>
                    <a:pt x="45" y="0"/>
                    <a:pt x="60" y="0"/>
                  </a:cubicBezTo>
                  <a:cubicBezTo>
                    <a:pt x="68" y="0"/>
                    <a:pt x="75" y="1"/>
                    <a:pt x="82" y="3"/>
                  </a:cubicBezTo>
                  <a:cubicBezTo>
                    <a:pt x="87" y="4"/>
                    <a:pt x="89" y="6"/>
                    <a:pt x="90" y="9"/>
                  </a:cubicBezTo>
                  <a:cubicBezTo>
                    <a:pt x="90" y="13"/>
                    <a:pt x="87" y="15"/>
                    <a:pt x="82" y="16"/>
                  </a:cubicBezTo>
                  <a:cubicBezTo>
                    <a:pt x="60" y="20"/>
                    <a:pt x="38" y="19"/>
                    <a:pt x="17" y="18"/>
                  </a:cubicBezTo>
                  <a:cubicBezTo>
                    <a:pt x="9" y="17"/>
                    <a:pt x="0" y="14"/>
                    <a:pt x="2" y="7"/>
                  </a:cubicBezTo>
                  <a:close/>
                </a:path>
              </a:pathLst>
            </a:custGeom>
            <a:solidFill>
              <a:srgbClr val="8561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61"/>
            <p:cNvSpPr/>
            <p:nvPr/>
          </p:nvSpPr>
          <p:spPr>
            <a:xfrm>
              <a:off x="2952750" y="3016250"/>
              <a:ext cx="214313" cy="76200"/>
            </a:xfrm>
            <a:custGeom>
              <a:avLst/>
              <a:gdLst/>
              <a:ahLst/>
              <a:cxnLst/>
              <a:rect l="l" t="t" r="r" b="b"/>
              <a:pathLst>
                <a:path w="76" h="27" extrusionOk="0">
                  <a:moveTo>
                    <a:pt x="76" y="9"/>
                  </a:moveTo>
                  <a:cubicBezTo>
                    <a:pt x="75" y="10"/>
                    <a:pt x="74" y="11"/>
                    <a:pt x="72" y="12"/>
                  </a:cubicBezTo>
                  <a:cubicBezTo>
                    <a:pt x="69" y="14"/>
                    <a:pt x="65" y="16"/>
                    <a:pt x="61" y="18"/>
                  </a:cubicBezTo>
                  <a:cubicBezTo>
                    <a:pt x="57" y="20"/>
                    <a:pt x="51" y="25"/>
                    <a:pt x="48" y="24"/>
                  </a:cubicBezTo>
                  <a:cubicBezTo>
                    <a:pt x="36" y="22"/>
                    <a:pt x="22" y="27"/>
                    <a:pt x="10" y="20"/>
                  </a:cubicBezTo>
                  <a:cubicBezTo>
                    <a:pt x="4" y="17"/>
                    <a:pt x="0" y="13"/>
                    <a:pt x="0" y="9"/>
                  </a:cubicBezTo>
                  <a:cubicBezTo>
                    <a:pt x="0" y="5"/>
                    <a:pt x="9" y="4"/>
                    <a:pt x="14" y="3"/>
                  </a:cubicBezTo>
                  <a:cubicBezTo>
                    <a:pt x="29" y="0"/>
                    <a:pt x="46" y="2"/>
                    <a:pt x="61" y="2"/>
                  </a:cubicBezTo>
                  <a:cubicBezTo>
                    <a:pt x="67" y="2"/>
                    <a:pt x="72" y="6"/>
                    <a:pt x="76" y="9"/>
                  </a:cubicBezTo>
                  <a:close/>
                </a:path>
              </a:pathLst>
            </a:custGeom>
            <a:solidFill>
              <a:srgbClr val="936F5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61"/>
            <p:cNvSpPr/>
            <p:nvPr/>
          </p:nvSpPr>
          <p:spPr>
            <a:xfrm>
              <a:off x="3636963" y="3179763"/>
              <a:ext cx="119063" cy="36512"/>
            </a:xfrm>
            <a:custGeom>
              <a:avLst/>
              <a:gdLst/>
              <a:ahLst/>
              <a:cxnLst/>
              <a:rect l="l" t="t" r="r" b="b"/>
              <a:pathLst>
                <a:path w="42" h="13" extrusionOk="0">
                  <a:moveTo>
                    <a:pt x="19" y="12"/>
                  </a:moveTo>
                  <a:cubicBezTo>
                    <a:pt x="17" y="12"/>
                    <a:pt x="15" y="12"/>
                    <a:pt x="13" y="12"/>
                  </a:cubicBezTo>
                  <a:cubicBezTo>
                    <a:pt x="9" y="11"/>
                    <a:pt x="4" y="13"/>
                    <a:pt x="2" y="10"/>
                  </a:cubicBezTo>
                  <a:cubicBezTo>
                    <a:pt x="0" y="7"/>
                    <a:pt x="6" y="5"/>
                    <a:pt x="10" y="4"/>
                  </a:cubicBezTo>
                  <a:cubicBezTo>
                    <a:pt x="17" y="2"/>
                    <a:pt x="25" y="0"/>
                    <a:pt x="34" y="2"/>
                  </a:cubicBezTo>
                  <a:cubicBezTo>
                    <a:pt x="38" y="3"/>
                    <a:pt x="42" y="3"/>
                    <a:pt x="42" y="6"/>
                  </a:cubicBezTo>
                  <a:cubicBezTo>
                    <a:pt x="42" y="9"/>
                    <a:pt x="39" y="11"/>
                    <a:pt x="34" y="12"/>
                  </a:cubicBezTo>
                  <a:cubicBezTo>
                    <a:pt x="29" y="12"/>
                    <a:pt x="24" y="12"/>
                    <a:pt x="19" y="12"/>
                  </a:cubicBezTo>
                  <a:cubicBezTo>
                    <a:pt x="19" y="12"/>
                    <a:pt x="19" y="12"/>
                    <a:pt x="19" y="12"/>
                  </a:cubicBezTo>
                  <a:close/>
                </a:path>
              </a:pathLst>
            </a:custGeom>
            <a:solidFill>
              <a:srgbClr val="8461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61"/>
            <p:cNvSpPr/>
            <p:nvPr/>
          </p:nvSpPr>
          <p:spPr>
            <a:xfrm>
              <a:off x="3352800" y="3143250"/>
              <a:ext cx="61913" cy="22225"/>
            </a:xfrm>
            <a:custGeom>
              <a:avLst/>
              <a:gdLst/>
              <a:ahLst/>
              <a:cxnLst/>
              <a:rect l="l" t="t" r="r" b="b"/>
              <a:pathLst>
                <a:path w="22" h="8" extrusionOk="0">
                  <a:moveTo>
                    <a:pt x="10" y="1"/>
                  </a:moveTo>
                  <a:cubicBezTo>
                    <a:pt x="16" y="1"/>
                    <a:pt x="22" y="1"/>
                    <a:pt x="21" y="5"/>
                  </a:cubicBezTo>
                  <a:cubicBezTo>
                    <a:pt x="21" y="8"/>
                    <a:pt x="15" y="8"/>
                    <a:pt x="10" y="8"/>
                  </a:cubicBezTo>
                  <a:cubicBezTo>
                    <a:pt x="6" y="8"/>
                    <a:pt x="0" y="8"/>
                    <a:pt x="0" y="5"/>
                  </a:cubicBezTo>
                  <a:cubicBezTo>
                    <a:pt x="0" y="0"/>
                    <a:pt x="7" y="2"/>
                    <a:pt x="10" y="1"/>
                  </a:cubicBezTo>
                  <a:close/>
                </a:path>
              </a:pathLst>
            </a:custGeom>
            <a:solidFill>
              <a:srgbClr val="8461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61"/>
            <p:cNvSpPr/>
            <p:nvPr/>
          </p:nvSpPr>
          <p:spPr>
            <a:xfrm>
              <a:off x="7388225" y="3149600"/>
              <a:ext cx="174625" cy="50800"/>
            </a:xfrm>
            <a:custGeom>
              <a:avLst/>
              <a:gdLst/>
              <a:ahLst/>
              <a:cxnLst/>
              <a:rect l="l" t="t" r="r" b="b"/>
              <a:pathLst>
                <a:path w="62" h="18" extrusionOk="0">
                  <a:moveTo>
                    <a:pt x="32" y="0"/>
                  </a:moveTo>
                  <a:cubicBezTo>
                    <a:pt x="41" y="1"/>
                    <a:pt x="46" y="1"/>
                    <a:pt x="52" y="1"/>
                  </a:cubicBezTo>
                  <a:cubicBezTo>
                    <a:pt x="59" y="2"/>
                    <a:pt x="61" y="5"/>
                    <a:pt x="62" y="8"/>
                  </a:cubicBezTo>
                  <a:cubicBezTo>
                    <a:pt x="62" y="12"/>
                    <a:pt x="59" y="14"/>
                    <a:pt x="53" y="15"/>
                  </a:cubicBezTo>
                  <a:cubicBezTo>
                    <a:pt x="42" y="18"/>
                    <a:pt x="13" y="14"/>
                    <a:pt x="4" y="9"/>
                  </a:cubicBezTo>
                  <a:cubicBezTo>
                    <a:pt x="0" y="7"/>
                    <a:pt x="3" y="3"/>
                    <a:pt x="10" y="2"/>
                  </a:cubicBezTo>
                  <a:cubicBezTo>
                    <a:pt x="18" y="1"/>
                    <a:pt x="26" y="0"/>
                    <a:pt x="32" y="0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61"/>
            <p:cNvSpPr/>
            <p:nvPr/>
          </p:nvSpPr>
          <p:spPr>
            <a:xfrm>
              <a:off x="7324725" y="3189288"/>
              <a:ext cx="88900" cy="33337"/>
            </a:xfrm>
            <a:custGeom>
              <a:avLst/>
              <a:gdLst/>
              <a:ahLst/>
              <a:cxnLst/>
              <a:rect l="l" t="t" r="r" b="b"/>
              <a:pathLst>
                <a:path w="32" h="12" extrusionOk="0">
                  <a:moveTo>
                    <a:pt x="17" y="12"/>
                  </a:moveTo>
                  <a:cubicBezTo>
                    <a:pt x="10" y="11"/>
                    <a:pt x="0" y="11"/>
                    <a:pt x="0" y="5"/>
                  </a:cubicBezTo>
                  <a:cubicBezTo>
                    <a:pt x="1" y="0"/>
                    <a:pt x="11" y="1"/>
                    <a:pt x="17" y="1"/>
                  </a:cubicBezTo>
                  <a:cubicBezTo>
                    <a:pt x="26" y="0"/>
                    <a:pt x="32" y="4"/>
                    <a:pt x="32" y="8"/>
                  </a:cubicBezTo>
                  <a:cubicBezTo>
                    <a:pt x="31" y="12"/>
                    <a:pt x="23" y="12"/>
                    <a:pt x="17" y="12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304;p61"/>
            <p:cNvSpPr/>
            <p:nvPr/>
          </p:nvSpPr>
          <p:spPr>
            <a:xfrm>
              <a:off x="7518400" y="3046413"/>
              <a:ext cx="61913" cy="28575"/>
            </a:xfrm>
            <a:custGeom>
              <a:avLst/>
              <a:gdLst/>
              <a:ahLst/>
              <a:cxnLst/>
              <a:rect l="l" t="t" r="r" b="b"/>
              <a:pathLst>
                <a:path w="22" h="10" extrusionOk="0">
                  <a:moveTo>
                    <a:pt x="13" y="9"/>
                  </a:moveTo>
                  <a:cubicBezTo>
                    <a:pt x="7" y="9"/>
                    <a:pt x="1" y="9"/>
                    <a:pt x="0" y="5"/>
                  </a:cubicBezTo>
                  <a:cubicBezTo>
                    <a:pt x="0" y="2"/>
                    <a:pt x="2" y="0"/>
                    <a:pt x="7" y="1"/>
                  </a:cubicBezTo>
                  <a:cubicBezTo>
                    <a:pt x="13" y="1"/>
                    <a:pt x="20" y="2"/>
                    <a:pt x="21" y="6"/>
                  </a:cubicBezTo>
                  <a:cubicBezTo>
                    <a:pt x="22" y="10"/>
                    <a:pt x="15" y="8"/>
                    <a:pt x="13" y="9"/>
                  </a:cubicBezTo>
                  <a:close/>
                </a:path>
              </a:pathLst>
            </a:custGeom>
            <a:solidFill>
              <a:srgbClr val="85624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305;p61"/>
            <p:cNvSpPr/>
            <p:nvPr/>
          </p:nvSpPr>
          <p:spPr>
            <a:xfrm>
              <a:off x="7310438" y="2681288"/>
              <a:ext cx="261938" cy="104775"/>
            </a:xfrm>
            <a:custGeom>
              <a:avLst/>
              <a:gdLst/>
              <a:ahLst/>
              <a:cxnLst/>
              <a:rect l="l" t="t" r="r" b="b"/>
              <a:pathLst>
                <a:path w="93" h="37" extrusionOk="0">
                  <a:moveTo>
                    <a:pt x="14" y="0"/>
                  </a:moveTo>
                  <a:cubicBezTo>
                    <a:pt x="28" y="0"/>
                    <a:pt x="42" y="0"/>
                    <a:pt x="56" y="0"/>
                  </a:cubicBezTo>
                  <a:cubicBezTo>
                    <a:pt x="77" y="0"/>
                    <a:pt x="93" y="10"/>
                    <a:pt x="93" y="22"/>
                  </a:cubicBezTo>
                  <a:cubicBezTo>
                    <a:pt x="93" y="28"/>
                    <a:pt x="90" y="32"/>
                    <a:pt x="80" y="34"/>
                  </a:cubicBezTo>
                  <a:cubicBezTo>
                    <a:pt x="71" y="36"/>
                    <a:pt x="62" y="37"/>
                    <a:pt x="52" y="37"/>
                  </a:cubicBezTo>
                  <a:cubicBezTo>
                    <a:pt x="52" y="36"/>
                    <a:pt x="51" y="35"/>
                    <a:pt x="50" y="34"/>
                  </a:cubicBezTo>
                  <a:cubicBezTo>
                    <a:pt x="41" y="33"/>
                    <a:pt x="33" y="31"/>
                    <a:pt x="35" y="25"/>
                  </a:cubicBezTo>
                  <a:cubicBezTo>
                    <a:pt x="23" y="23"/>
                    <a:pt x="16" y="18"/>
                    <a:pt x="12" y="11"/>
                  </a:cubicBezTo>
                  <a:cubicBezTo>
                    <a:pt x="11" y="11"/>
                    <a:pt x="8" y="11"/>
                    <a:pt x="6" y="11"/>
                  </a:cubicBezTo>
                  <a:cubicBezTo>
                    <a:pt x="2" y="11"/>
                    <a:pt x="0" y="10"/>
                    <a:pt x="0" y="7"/>
                  </a:cubicBezTo>
                  <a:cubicBezTo>
                    <a:pt x="1" y="5"/>
                    <a:pt x="5" y="6"/>
                    <a:pt x="7" y="5"/>
                  </a:cubicBezTo>
                  <a:cubicBezTo>
                    <a:pt x="13" y="5"/>
                    <a:pt x="20" y="5"/>
                    <a:pt x="26" y="5"/>
                  </a:cubicBezTo>
                  <a:cubicBezTo>
                    <a:pt x="21" y="4"/>
                    <a:pt x="14" y="4"/>
                    <a:pt x="14" y="0"/>
                  </a:cubicBezTo>
                  <a:close/>
                </a:path>
              </a:pathLst>
            </a:custGeom>
            <a:solidFill>
              <a:srgbClr val="A8846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p61"/>
            <p:cNvSpPr/>
            <p:nvPr/>
          </p:nvSpPr>
          <p:spPr>
            <a:xfrm>
              <a:off x="7223125" y="2689225"/>
              <a:ext cx="33338" cy="17462"/>
            </a:xfrm>
            <a:custGeom>
              <a:avLst/>
              <a:gdLst/>
              <a:ahLst/>
              <a:cxnLst/>
              <a:rect l="l" t="t" r="r" b="b"/>
              <a:pathLst>
                <a:path w="12" h="6" extrusionOk="0">
                  <a:moveTo>
                    <a:pt x="0" y="2"/>
                  </a:moveTo>
                  <a:cubicBezTo>
                    <a:pt x="4" y="2"/>
                    <a:pt x="8" y="1"/>
                    <a:pt x="12" y="0"/>
                  </a:cubicBezTo>
                  <a:cubicBezTo>
                    <a:pt x="11" y="6"/>
                    <a:pt x="7" y="6"/>
                    <a:pt x="0" y="2"/>
                  </a:cubicBezTo>
                  <a:close/>
                </a:path>
              </a:pathLst>
            </a:custGeom>
            <a:solidFill>
              <a:srgbClr val="A8846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307;p61"/>
            <p:cNvSpPr/>
            <p:nvPr/>
          </p:nvSpPr>
          <p:spPr>
            <a:xfrm>
              <a:off x="1408113" y="2820988"/>
              <a:ext cx="450850" cy="146050"/>
            </a:xfrm>
            <a:custGeom>
              <a:avLst/>
              <a:gdLst/>
              <a:ahLst/>
              <a:cxnLst/>
              <a:rect l="l" t="t" r="r" b="b"/>
              <a:pathLst>
                <a:path w="160" h="52" extrusionOk="0">
                  <a:moveTo>
                    <a:pt x="27" y="47"/>
                  </a:moveTo>
                  <a:cubicBezTo>
                    <a:pt x="26" y="46"/>
                    <a:pt x="24" y="46"/>
                    <a:pt x="23" y="46"/>
                  </a:cubicBezTo>
                  <a:cubicBezTo>
                    <a:pt x="9" y="41"/>
                    <a:pt x="0" y="36"/>
                    <a:pt x="1" y="26"/>
                  </a:cubicBezTo>
                  <a:cubicBezTo>
                    <a:pt x="2" y="15"/>
                    <a:pt x="23" y="4"/>
                    <a:pt x="42" y="2"/>
                  </a:cubicBezTo>
                  <a:cubicBezTo>
                    <a:pt x="71" y="0"/>
                    <a:pt x="98" y="3"/>
                    <a:pt x="126" y="5"/>
                  </a:cubicBezTo>
                  <a:cubicBezTo>
                    <a:pt x="149" y="7"/>
                    <a:pt x="160" y="17"/>
                    <a:pt x="152" y="28"/>
                  </a:cubicBezTo>
                  <a:cubicBezTo>
                    <a:pt x="149" y="32"/>
                    <a:pt x="143" y="33"/>
                    <a:pt x="137" y="35"/>
                  </a:cubicBezTo>
                  <a:cubicBezTo>
                    <a:pt x="114" y="43"/>
                    <a:pt x="91" y="49"/>
                    <a:pt x="65" y="51"/>
                  </a:cubicBezTo>
                  <a:cubicBezTo>
                    <a:pt x="57" y="52"/>
                    <a:pt x="47" y="49"/>
                    <a:pt x="38" y="48"/>
                  </a:cubicBezTo>
                  <a:cubicBezTo>
                    <a:pt x="35" y="47"/>
                    <a:pt x="31" y="47"/>
                    <a:pt x="27" y="47"/>
                  </a:cubicBezTo>
                  <a:close/>
                </a:path>
              </a:pathLst>
            </a:custGeom>
            <a:solidFill>
              <a:srgbClr val="BC998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61"/>
            <p:cNvSpPr/>
            <p:nvPr/>
          </p:nvSpPr>
          <p:spPr>
            <a:xfrm>
              <a:off x="1216025" y="2652713"/>
              <a:ext cx="490538" cy="100012"/>
            </a:xfrm>
            <a:custGeom>
              <a:avLst/>
              <a:gdLst/>
              <a:ahLst/>
              <a:cxnLst/>
              <a:rect l="l" t="t" r="r" b="b"/>
              <a:pathLst>
                <a:path w="174" h="35" extrusionOk="0">
                  <a:moveTo>
                    <a:pt x="76" y="35"/>
                  </a:moveTo>
                  <a:cubicBezTo>
                    <a:pt x="55" y="34"/>
                    <a:pt x="34" y="32"/>
                    <a:pt x="14" y="30"/>
                  </a:cubicBezTo>
                  <a:cubicBezTo>
                    <a:pt x="7" y="29"/>
                    <a:pt x="0" y="27"/>
                    <a:pt x="0" y="22"/>
                  </a:cubicBezTo>
                  <a:cubicBezTo>
                    <a:pt x="0" y="17"/>
                    <a:pt x="6" y="15"/>
                    <a:pt x="13" y="14"/>
                  </a:cubicBezTo>
                  <a:cubicBezTo>
                    <a:pt x="54" y="7"/>
                    <a:pt x="95" y="1"/>
                    <a:pt x="137" y="0"/>
                  </a:cubicBezTo>
                  <a:cubicBezTo>
                    <a:pt x="145" y="0"/>
                    <a:pt x="153" y="0"/>
                    <a:pt x="160" y="2"/>
                  </a:cubicBezTo>
                  <a:cubicBezTo>
                    <a:pt x="173" y="7"/>
                    <a:pt x="174" y="17"/>
                    <a:pt x="160" y="20"/>
                  </a:cubicBezTo>
                  <a:cubicBezTo>
                    <a:pt x="133" y="27"/>
                    <a:pt x="106" y="35"/>
                    <a:pt x="76" y="35"/>
                  </a:cubicBezTo>
                  <a:close/>
                </a:path>
              </a:pathLst>
            </a:custGeom>
            <a:solidFill>
              <a:srgbClr val="D4BEA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p61"/>
            <p:cNvSpPr/>
            <p:nvPr/>
          </p:nvSpPr>
          <p:spPr>
            <a:xfrm>
              <a:off x="1706563" y="2608263"/>
              <a:ext cx="552450" cy="112712"/>
            </a:xfrm>
            <a:custGeom>
              <a:avLst/>
              <a:gdLst/>
              <a:ahLst/>
              <a:cxnLst/>
              <a:rect l="l" t="t" r="r" b="b"/>
              <a:pathLst>
                <a:path w="196" h="40" extrusionOk="0">
                  <a:moveTo>
                    <a:pt x="56" y="1"/>
                  </a:moveTo>
                  <a:cubicBezTo>
                    <a:pt x="56" y="1"/>
                    <a:pt x="57" y="1"/>
                    <a:pt x="58" y="1"/>
                  </a:cubicBezTo>
                  <a:cubicBezTo>
                    <a:pt x="66" y="3"/>
                    <a:pt x="56" y="4"/>
                    <a:pt x="58" y="6"/>
                  </a:cubicBezTo>
                  <a:cubicBezTo>
                    <a:pt x="72" y="7"/>
                    <a:pt x="89" y="7"/>
                    <a:pt x="100" y="4"/>
                  </a:cubicBezTo>
                  <a:cubicBezTo>
                    <a:pt x="115" y="0"/>
                    <a:pt x="116" y="7"/>
                    <a:pt x="122" y="10"/>
                  </a:cubicBezTo>
                  <a:cubicBezTo>
                    <a:pt x="129" y="13"/>
                    <a:pt x="133" y="15"/>
                    <a:pt x="144" y="13"/>
                  </a:cubicBezTo>
                  <a:cubicBezTo>
                    <a:pt x="159" y="10"/>
                    <a:pt x="176" y="12"/>
                    <a:pt x="189" y="18"/>
                  </a:cubicBezTo>
                  <a:cubicBezTo>
                    <a:pt x="196" y="20"/>
                    <a:pt x="196" y="26"/>
                    <a:pt x="194" y="31"/>
                  </a:cubicBezTo>
                  <a:cubicBezTo>
                    <a:pt x="192" y="36"/>
                    <a:pt x="185" y="35"/>
                    <a:pt x="179" y="36"/>
                  </a:cubicBezTo>
                  <a:cubicBezTo>
                    <a:pt x="162" y="40"/>
                    <a:pt x="151" y="31"/>
                    <a:pt x="136" y="29"/>
                  </a:cubicBezTo>
                  <a:cubicBezTo>
                    <a:pt x="128" y="28"/>
                    <a:pt x="131" y="22"/>
                    <a:pt x="129" y="18"/>
                  </a:cubicBezTo>
                  <a:cubicBezTo>
                    <a:pt x="107" y="35"/>
                    <a:pt x="75" y="27"/>
                    <a:pt x="48" y="28"/>
                  </a:cubicBezTo>
                  <a:cubicBezTo>
                    <a:pt x="39" y="28"/>
                    <a:pt x="30" y="26"/>
                    <a:pt x="22" y="26"/>
                  </a:cubicBezTo>
                  <a:cubicBezTo>
                    <a:pt x="12" y="27"/>
                    <a:pt x="8" y="23"/>
                    <a:pt x="4" y="20"/>
                  </a:cubicBezTo>
                  <a:cubicBezTo>
                    <a:pt x="0" y="16"/>
                    <a:pt x="3" y="12"/>
                    <a:pt x="10" y="11"/>
                  </a:cubicBezTo>
                  <a:cubicBezTo>
                    <a:pt x="18" y="9"/>
                    <a:pt x="26" y="7"/>
                    <a:pt x="34" y="8"/>
                  </a:cubicBezTo>
                  <a:cubicBezTo>
                    <a:pt x="44" y="8"/>
                    <a:pt x="51" y="6"/>
                    <a:pt x="56" y="1"/>
                  </a:cubicBezTo>
                  <a:close/>
                </a:path>
              </a:pathLst>
            </a:custGeom>
            <a:solidFill>
              <a:srgbClr val="A8856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61"/>
            <p:cNvSpPr/>
            <p:nvPr/>
          </p:nvSpPr>
          <p:spPr>
            <a:xfrm>
              <a:off x="1878013" y="2706688"/>
              <a:ext cx="276225" cy="60325"/>
            </a:xfrm>
            <a:custGeom>
              <a:avLst/>
              <a:gdLst/>
              <a:ahLst/>
              <a:cxnLst/>
              <a:rect l="l" t="t" r="r" b="b"/>
              <a:pathLst>
                <a:path w="98" h="21" extrusionOk="0">
                  <a:moveTo>
                    <a:pt x="16" y="20"/>
                  </a:moveTo>
                  <a:cubicBezTo>
                    <a:pt x="8" y="18"/>
                    <a:pt x="0" y="15"/>
                    <a:pt x="3" y="9"/>
                  </a:cubicBezTo>
                  <a:cubicBezTo>
                    <a:pt x="5" y="3"/>
                    <a:pt x="14" y="1"/>
                    <a:pt x="24" y="1"/>
                  </a:cubicBezTo>
                  <a:cubicBezTo>
                    <a:pt x="46" y="0"/>
                    <a:pt x="68" y="2"/>
                    <a:pt x="89" y="6"/>
                  </a:cubicBezTo>
                  <a:cubicBezTo>
                    <a:pt x="94" y="7"/>
                    <a:pt x="98" y="8"/>
                    <a:pt x="97" y="12"/>
                  </a:cubicBezTo>
                  <a:cubicBezTo>
                    <a:pt x="96" y="15"/>
                    <a:pt x="93" y="17"/>
                    <a:pt x="88" y="17"/>
                  </a:cubicBezTo>
                  <a:cubicBezTo>
                    <a:pt x="73" y="19"/>
                    <a:pt x="58" y="20"/>
                    <a:pt x="43" y="20"/>
                  </a:cubicBezTo>
                  <a:cubicBezTo>
                    <a:pt x="34" y="21"/>
                    <a:pt x="25" y="21"/>
                    <a:pt x="16" y="20"/>
                  </a:cubicBezTo>
                  <a:close/>
                </a:path>
              </a:pathLst>
            </a:custGeom>
            <a:solidFill>
              <a:srgbClr val="BC988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61"/>
            <p:cNvSpPr/>
            <p:nvPr/>
          </p:nvSpPr>
          <p:spPr>
            <a:xfrm>
              <a:off x="655638" y="2768600"/>
              <a:ext cx="230188" cy="68262"/>
            </a:xfrm>
            <a:custGeom>
              <a:avLst/>
              <a:gdLst/>
              <a:ahLst/>
              <a:cxnLst/>
              <a:rect l="l" t="t" r="r" b="b"/>
              <a:pathLst>
                <a:path w="82" h="24" extrusionOk="0">
                  <a:moveTo>
                    <a:pt x="46" y="1"/>
                  </a:moveTo>
                  <a:cubicBezTo>
                    <a:pt x="54" y="1"/>
                    <a:pt x="62" y="0"/>
                    <a:pt x="70" y="2"/>
                  </a:cubicBezTo>
                  <a:cubicBezTo>
                    <a:pt x="77" y="4"/>
                    <a:pt x="82" y="7"/>
                    <a:pt x="82" y="12"/>
                  </a:cubicBezTo>
                  <a:cubicBezTo>
                    <a:pt x="81" y="17"/>
                    <a:pt x="77" y="20"/>
                    <a:pt x="69" y="21"/>
                  </a:cubicBezTo>
                  <a:cubicBezTo>
                    <a:pt x="48" y="24"/>
                    <a:pt x="27" y="24"/>
                    <a:pt x="8" y="17"/>
                  </a:cubicBezTo>
                  <a:cubicBezTo>
                    <a:pt x="4" y="15"/>
                    <a:pt x="0" y="13"/>
                    <a:pt x="1" y="10"/>
                  </a:cubicBezTo>
                  <a:cubicBezTo>
                    <a:pt x="2" y="7"/>
                    <a:pt x="6" y="5"/>
                    <a:pt x="11" y="4"/>
                  </a:cubicBezTo>
                  <a:cubicBezTo>
                    <a:pt x="22" y="2"/>
                    <a:pt x="34" y="0"/>
                    <a:pt x="46" y="1"/>
                  </a:cubicBezTo>
                  <a:close/>
                </a:path>
              </a:pathLst>
            </a:custGeom>
            <a:solidFill>
              <a:srgbClr val="A7846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61"/>
            <p:cNvSpPr/>
            <p:nvPr/>
          </p:nvSpPr>
          <p:spPr>
            <a:xfrm>
              <a:off x="1193800" y="2865438"/>
              <a:ext cx="214313" cy="79375"/>
            </a:xfrm>
            <a:custGeom>
              <a:avLst/>
              <a:gdLst/>
              <a:ahLst/>
              <a:cxnLst/>
              <a:rect l="l" t="t" r="r" b="b"/>
              <a:pathLst>
                <a:path w="76" h="28" extrusionOk="0">
                  <a:moveTo>
                    <a:pt x="48" y="27"/>
                  </a:moveTo>
                  <a:cubicBezTo>
                    <a:pt x="37" y="28"/>
                    <a:pt x="26" y="26"/>
                    <a:pt x="15" y="27"/>
                  </a:cubicBezTo>
                  <a:cubicBezTo>
                    <a:pt x="6" y="27"/>
                    <a:pt x="1" y="23"/>
                    <a:pt x="1" y="19"/>
                  </a:cubicBezTo>
                  <a:cubicBezTo>
                    <a:pt x="0" y="13"/>
                    <a:pt x="8" y="8"/>
                    <a:pt x="17" y="7"/>
                  </a:cubicBezTo>
                  <a:cubicBezTo>
                    <a:pt x="32" y="5"/>
                    <a:pt x="48" y="0"/>
                    <a:pt x="62" y="9"/>
                  </a:cubicBezTo>
                  <a:cubicBezTo>
                    <a:pt x="67" y="12"/>
                    <a:pt x="69" y="7"/>
                    <a:pt x="76" y="7"/>
                  </a:cubicBezTo>
                  <a:cubicBezTo>
                    <a:pt x="66" y="14"/>
                    <a:pt x="67" y="25"/>
                    <a:pt x="48" y="27"/>
                  </a:cubicBezTo>
                  <a:close/>
                </a:path>
              </a:pathLst>
            </a:custGeom>
            <a:solidFill>
              <a:srgbClr val="A8846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61"/>
            <p:cNvSpPr/>
            <p:nvPr/>
          </p:nvSpPr>
          <p:spPr>
            <a:xfrm>
              <a:off x="1539875" y="2743200"/>
              <a:ext cx="147638" cy="46037"/>
            </a:xfrm>
            <a:custGeom>
              <a:avLst/>
              <a:gdLst/>
              <a:ahLst/>
              <a:cxnLst/>
              <a:rect l="l" t="t" r="r" b="b"/>
              <a:pathLst>
                <a:path w="52" h="16" extrusionOk="0">
                  <a:moveTo>
                    <a:pt x="23" y="16"/>
                  </a:moveTo>
                  <a:cubicBezTo>
                    <a:pt x="18" y="15"/>
                    <a:pt x="14" y="16"/>
                    <a:pt x="9" y="15"/>
                  </a:cubicBezTo>
                  <a:cubicBezTo>
                    <a:pt x="5" y="14"/>
                    <a:pt x="0" y="13"/>
                    <a:pt x="1" y="10"/>
                  </a:cubicBezTo>
                  <a:cubicBezTo>
                    <a:pt x="1" y="7"/>
                    <a:pt x="4" y="4"/>
                    <a:pt x="8" y="4"/>
                  </a:cubicBezTo>
                  <a:cubicBezTo>
                    <a:pt x="20" y="3"/>
                    <a:pt x="31" y="0"/>
                    <a:pt x="43" y="3"/>
                  </a:cubicBezTo>
                  <a:cubicBezTo>
                    <a:pt x="48" y="4"/>
                    <a:pt x="52" y="5"/>
                    <a:pt x="52" y="9"/>
                  </a:cubicBezTo>
                  <a:cubicBezTo>
                    <a:pt x="52" y="12"/>
                    <a:pt x="47" y="13"/>
                    <a:pt x="42" y="14"/>
                  </a:cubicBezTo>
                  <a:cubicBezTo>
                    <a:pt x="36" y="16"/>
                    <a:pt x="30" y="15"/>
                    <a:pt x="23" y="16"/>
                  </a:cubicBezTo>
                  <a:close/>
                </a:path>
              </a:pathLst>
            </a:custGeom>
            <a:solidFill>
              <a:srgbClr val="BE9A8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61"/>
            <p:cNvSpPr/>
            <p:nvPr/>
          </p:nvSpPr>
          <p:spPr>
            <a:xfrm>
              <a:off x="993775" y="2720975"/>
              <a:ext cx="117475" cy="36512"/>
            </a:xfrm>
            <a:custGeom>
              <a:avLst/>
              <a:gdLst/>
              <a:ahLst/>
              <a:cxnLst/>
              <a:rect l="l" t="t" r="r" b="b"/>
              <a:pathLst>
                <a:path w="42" h="13" extrusionOk="0">
                  <a:moveTo>
                    <a:pt x="17" y="13"/>
                  </a:moveTo>
                  <a:cubicBezTo>
                    <a:pt x="14" y="12"/>
                    <a:pt x="11" y="12"/>
                    <a:pt x="8" y="12"/>
                  </a:cubicBezTo>
                  <a:cubicBezTo>
                    <a:pt x="1" y="10"/>
                    <a:pt x="0" y="7"/>
                    <a:pt x="3" y="3"/>
                  </a:cubicBezTo>
                  <a:cubicBezTo>
                    <a:pt x="7" y="0"/>
                    <a:pt x="35" y="1"/>
                    <a:pt x="39" y="4"/>
                  </a:cubicBezTo>
                  <a:cubicBezTo>
                    <a:pt x="42" y="8"/>
                    <a:pt x="38" y="10"/>
                    <a:pt x="33" y="10"/>
                  </a:cubicBezTo>
                  <a:cubicBezTo>
                    <a:pt x="28" y="12"/>
                    <a:pt x="23" y="13"/>
                    <a:pt x="17" y="13"/>
                  </a:cubicBezTo>
                  <a:close/>
                </a:path>
              </a:pathLst>
            </a:custGeom>
            <a:solidFill>
              <a:srgbClr val="BD997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61"/>
            <p:cNvSpPr/>
            <p:nvPr/>
          </p:nvSpPr>
          <p:spPr>
            <a:xfrm>
              <a:off x="1884363" y="2559050"/>
              <a:ext cx="101600" cy="46037"/>
            </a:xfrm>
            <a:custGeom>
              <a:avLst/>
              <a:gdLst/>
              <a:ahLst/>
              <a:cxnLst/>
              <a:rect l="l" t="t" r="r" b="b"/>
              <a:pathLst>
                <a:path w="36" h="16" extrusionOk="0">
                  <a:moveTo>
                    <a:pt x="0" y="16"/>
                  </a:moveTo>
                  <a:cubicBezTo>
                    <a:pt x="0" y="14"/>
                    <a:pt x="4" y="12"/>
                    <a:pt x="7" y="10"/>
                  </a:cubicBezTo>
                  <a:cubicBezTo>
                    <a:pt x="13" y="7"/>
                    <a:pt x="17" y="4"/>
                    <a:pt x="7" y="0"/>
                  </a:cubicBezTo>
                  <a:cubicBezTo>
                    <a:pt x="14" y="1"/>
                    <a:pt x="25" y="1"/>
                    <a:pt x="31" y="0"/>
                  </a:cubicBezTo>
                  <a:cubicBezTo>
                    <a:pt x="17" y="7"/>
                    <a:pt x="32" y="9"/>
                    <a:pt x="36" y="14"/>
                  </a:cubicBezTo>
                  <a:cubicBezTo>
                    <a:pt x="34" y="14"/>
                    <a:pt x="33" y="14"/>
                    <a:pt x="31" y="14"/>
                  </a:cubicBezTo>
                  <a:cubicBezTo>
                    <a:pt x="20" y="8"/>
                    <a:pt x="12" y="14"/>
                    <a:pt x="2" y="16"/>
                  </a:cubicBezTo>
                  <a:cubicBezTo>
                    <a:pt x="1" y="16"/>
                    <a:pt x="1" y="16"/>
                    <a:pt x="0" y="16"/>
                  </a:cubicBezTo>
                  <a:close/>
                </a:path>
              </a:pathLst>
            </a:custGeom>
            <a:solidFill>
              <a:srgbClr val="85716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316;p61"/>
            <p:cNvSpPr/>
            <p:nvPr/>
          </p:nvSpPr>
          <p:spPr>
            <a:xfrm>
              <a:off x="1890713" y="2579688"/>
              <a:ext cx="80963" cy="30162"/>
            </a:xfrm>
            <a:custGeom>
              <a:avLst/>
              <a:gdLst/>
              <a:ahLst/>
              <a:cxnLst/>
              <a:rect l="l" t="t" r="r" b="b"/>
              <a:pathLst>
                <a:path w="29" h="11" extrusionOk="0">
                  <a:moveTo>
                    <a:pt x="0" y="9"/>
                  </a:moveTo>
                  <a:cubicBezTo>
                    <a:pt x="2" y="8"/>
                    <a:pt x="5" y="7"/>
                    <a:pt x="7" y="6"/>
                  </a:cubicBezTo>
                  <a:cubicBezTo>
                    <a:pt x="15" y="0"/>
                    <a:pt x="22" y="1"/>
                    <a:pt x="29" y="7"/>
                  </a:cubicBezTo>
                  <a:cubicBezTo>
                    <a:pt x="20" y="11"/>
                    <a:pt x="10" y="11"/>
                    <a:pt x="0" y="9"/>
                  </a:cubicBezTo>
                  <a:close/>
                </a:path>
              </a:pathLst>
            </a:custGeom>
            <a:solidFill>
              <a:srgbClr val="69554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61"/>
            <p:cNvSpPr/>
            <p:nvPr/>
          </p:nvSpPr>
          <p:spPr>
            <a:xfrm>
              <a:off x="2743200" y="2613025"/>
              <a:ext cx="50800" cy="20637"/>
            </a:xfrm>
            <a:custGeom>
              <a:avLst/>
              <a:gdLst/>
              <a:ahLst/>
              <a:cxnLst/>
              <a:rect l="l" t="t" r="r" b="b"/>
              <a:pathLst>
                <a:path w="18" h="7" extrusionOk="0">
                  <a:moveTo>
                    <a:pt x="10" y="7"/>
                  </a:moveTo>
                  <a:cubicBezTo>
                    <a:pt x="4" y="7"/>
                    <a:pt x="0" y="7"/>
                    <a:pt x="0" y="3"/>
                  </a:cubicBezTo>
                  <a:cubicBezTo>
                    <a:pt x="0" y="1"/>
                    <a:pt x="4" y="0"/>
                    <a:pt x="8" y="0"/>
                  </a:cubicBezTo>
                  <a:cubicBezTo>
                    <a:pt x="12" y="0"/>
                    <a:pt x="17" y="1"/>
                    <a:pt x="17" y="4"/>
                  </a:cubicBezTo>
                  <a:cubicBezTo>
                    <a:pt x="18" y="7"/>
                    <a:pt x="13" y="7"/>
                    <a:pt x="10" y="7"/>
                  </a:cubicBezTo>
                  <a:close/>
                </a:path>
              </a:pathLst>
            </a:custGeom>
            <a:solidFill>
              <a:srgbClr val="A8846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p61"/>
            <p:cNvSpPr/>
            <p:nvPr/>
          </p:nvSpPr>
          <p:spPr>
            <a:xfrm>
              <a:off x="1924050" y="2763838"/>
              <a:ext cx="76200" cy="4762"/>
            </a:xfrm>
            <a:custGeom>
              <a:avLst/>
              <a:gdLst/>
              <a:ahLst/>
              <a:cxnLst/>
              <a:rect l="l" t="t" r="r" b="b"/>
              <a:pathLst>
                <a:path w="27" h="2" extrusionOk="0">
                  <a:moveTo>
                    <a:pt x="0" y="0"/>
                  </a:moveTo>
                  <a:cubicBezTo>
                    <a:pt x="9" y="0"/>
                    <a:pt x="18" y="0"/>
                    <a:pt x="27" y="0"/>
                  </a:cubicBezTo>
                  <a:cubicBezTo>
                    <a:pt x="18" y="2"/>
                    <a:pt x="9" y="2"/>
                    <a:pt x="0" y="0"/>
                  </a:cubicBezTo>
                  <a:close/>
                </a:path>
              </a:pathLst>
            </a:custGeom>
            <a:solidFill>
              <a:srgbClr val="A8846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61"/>
            <p:cNvSpPr/>
            <p:nvPr/>
          </p:nvSpPr>
          <p:spPr>
            <a:xfrm>
              <a:off x="7391400" y="2579688"/>
              <a:ext cx="403225" cy="98425"/>
            </a:xfrm>
            <a:custGeom>
              <a:avLst/>
              <a:gdLst/>
              <a:ahLst/>
              <a:cxnLst/>
              <a:rect l="l" t="t" r="r" b="b"/>
              <a:pathLst>
                <a:path w="143" h="35" extrusionOk="0">
                  <a:moveTo>
                    <a:pt x="89" y="34"/>
                  </a:moveTo>
                  <a:cubicBezTo>
                    <a:pt x="67" y="35"/>
                    <a:pt x="46" y="34"/>
                    <a:pt x="24" y="30"/>
                  </a:cubicBezTo>
                  <a:cubicBezTo>
                    <a:pt x="16" y="29"/>
                    <a:pt x="7" y="26"/>
                    <a:pt x="4" y="21"/>
                  </a:cubicBezTo>
                  <a:cubicBezTo>
                    <a:pt x="0" y="15"/>
                    <a:pt x="3" y="10"/>
                    <a:pt x="13" y="8"/>
                  </a:cubicBezTo>
                  <a:cubicBezTo>
                    <a:pt x="45" y="5"/>
                    <a:pt x="78" y="0"/>
                    <a:pt x="110" y="8"/>
                  </a:cubicBezTo>
                  <a:cubicBezTo>
                    <a:pt x="120" y="10"/>
                    <a:pt x="128" y="14"/>
                    <a:pt x="134" y="19"/>
                  </a:cubicBezTo>
                  <a:cubicBezTo>
                    <a:pt x="143" y="27"/>
                    <a:pt x="138" y="34"/>
                    <a:pt x="122" y="34"/>
                  </a:cubicBezTo>
                  <a:cubicBezTo>
                    <a:pt x="111" y="35"/>
                    <a:pt x="100" y="34"/>
                    <a:pt x="89" y="34"/>
                  </a:cubicBezTo>
                  <a:close/>
                </a:path>
              </a:pathLst>
            </a:custGeom>
            <a:solidFill>
              <a:srgbClr val="D3BEA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61"/>
            <p:cNvSpPr/>
            <p:nvPr/>
          </p:nvSpPr>
          <p:spPr>
            <a:xfrm>
              <a:off x="7165975" y="2636838"/>
              <a:ext cx="93663" cy="33337"/>
            </a:xfrm>
            <a:custGeom>
              <a:avLst/>
              <a:gdLst/>
              <a:ahLst/>
              <a:cxnLst/>
              <a:rect l="l" t="t" r="r" b="b"/>
              <a:pathLst>
                <a:path w="33" h="12" extrusionOk="0">
                  <a:moveTo>
                    <a:pt x="17" y="10"/>
                  </a:moveTo>
                  <a:cubicBezTo>
                    <a:pt x="9" y="11"/>
                    <a:pt x="0" y="10"/>
                    <a:pt x="0" y="5"/>
                  </a:cubicBezTo>
                  <a:cubicBezTo>
                    <a:pt x="0" y="1"/>
                    <a:pt x="10" y="1"/>
                    <a:pt x="17" y="1"/>
                  </a:cubicBezTo>
                  <a:cubicBezTo>
                    <a:pt x="20" y="1"/>
                    <a:pt x="24" y="0"/>
                    <a:pt x="26" y="2"/>
                  </a:cubicBezTo>
                  <a:cubicBezTo>
                    <a:pt x="28" y="3"/>
                    <a:pt x="33" y="5"/>
                    <a:pt x="31" y="8"/>
                  </a:cubicBezTo>
                  <a:cubicBezTo>
                    <a:pt x="28" y="12"/>
                    <a:pt x="21" y="10"/>
                    <a:pt x="17" y="10"/>
                  </a:cubicBezTo>
                  <a:close/>
                </a:path>
              </a:pathLst>
            </a:custGeom>
            <a:solidFill>
              <a:srgbClr val="A8846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61"/>
            <p:cNvSpPr/>
            <p:nvPr/>
          </p:nvSpPr>
          <p:spPr>
            <a:xfrm>
              <a:off x="371475" y="2913063"/>
              <a:ext cx="112713" cy="39687"/>
            </a:xfrm>
            <a:custGeom>
              <a:avLst/>
              <a:gdLst/>
              <a:ahLst/>
              <a:cxnLst/>
              <a:rect l="l" t="t" r="r" b="b"/>
              <a:pathLst>
                <a:path w="40" h="14" extrusionOk="0">
                  <a:moveTo>
                    <a:pt x="36" y="14"/>
                  </a:moveTo>
                  <a:cubicBezTo>
                    <a:pt x="28" y="14"/>
                    <a:pt x="20" y="14"/>
                    <a:pt x="12" y="14"/>
                  </a:cubicBezTo>
                  <a:cubicBezTo>
                    <a:pt x="8" y="11"/>
                    <a:pt x="0" y="10"/>
                    <a:pt x="3" y="5"/>
                  </a:cubicBezTo>
                  <a:cubicBezTo>
                    <a:pt x="6" y="2"/>
                    <a:pt x="23" y="0"/>
                    <a:pt x="31" y="2"/>
                  </a:cubicBezTo>
                  <a:cubicBezTo>
                    <a:pt x="40" y="5"/>
                    <a:pt x="39" y="9"/>
                    <a:pt x="36" y="14"/>
                  </a:cubicBezTo>
                  <a:close/>
                </a:path>
              </a:pathLst>
            </a:custGeom>
            <a:solidFill>
              <a:srgbClr val="BC997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2" name="Google Shape;322;p61"/>
          <p:cNvSpPr txBox="1">
            <a:spLocks noGrp="1"/>
          </p:cNvSpPr>
          <p:nvPr>
            <p:ph type="title"/>
          </p:nvPr>
        </p:nvSpPr>
        <p:spPr>
          <a:xfrm>
            <a:off x="668338" y="287338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Diapositiva de título">
  <p:cSld name="6_Diapositiva de título"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62"/>
          <p:cNvSpPr txBox="1">
            <a:spLocks noGrp="1"/>
          </p:cNvSpPr>
          <p:nvPr>
            <p:ph type="title"/>
          </p:nvPr>
        </p:nvSpPr>
        <p:spPr>
          <a:xfrm>
            <a:off x="668338" y="287338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25" name="Google Shape;325;p6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996481"/>
            <a:ext cx="9721850" cy="14008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75"/>
          <p:cNvSpPr/>
          <p:nvPr/>
        </p:nvSpPr>
        <p:spPr>
          <a:xfrm>
            <a:off x="1816023" y="-335958"/>
            <a:ext cx="7918518" cy="1676778"/>
          </a:xfrm>
          <a:custGeom>
            <a:avLst/>
            <a:gdLst/>
            <a:ahLst/>
            <a:cxnLst/>
            <a:rect l="l" t="t" r="r" b="b"/>
            <a:pathLst>
              <a:path w="3108" h="655" extrusionOk="0">
                <a:moveTo>
                  <a:pt x="2983" y="160"/>
                </a:moveTo>
                <a:cubicBezTo>
                  <a:pt x="2964" y="161"/>
                  <a:pt x="2945" y="162"/>
                  <a:pt x="2926" y="163"/>
                </a:cubicBezTo>
                <a:cubicBezTo>
                  <a:pt x="2910" y="171"/>
                  <a:pt x="2897" y="180"/>
                  <a:pt x="2889" y="192"/>
                </a:cubicBezTo>
                <a:cubicBezTo>
                  <a:pt x="2858" y="190"/>
                  <a:pt x="2842" y="201"/>
                  <a:pt x="2831" y="220"/>
                </a:cubicBezTo>
                <a:cubicBezTo>
                  <a:pt x="2801" y="273"/>
                  <a:pt x="2737" y="299"/>
                  <a:pt x="2658" y="305"/>
                </a:cubicBezTo>
                <a:cubicBezTo>
                  <a:pt x="2618" y="308"/>
                  <a:pt x="2605" y="319"/>
                  <a:pt x="2597" y="342"/>
                </a:cubicBezTo>
                <a:cubicBezTo>
                  <a:pt x="2537" y="524"/>
                  <a:pt x="2315" y="592"/>
                  <a:pt x="2062" y="588"/>
                </a:cubicBezTo>
                <a:cubicBezTo>
                  <a:pt x="1957" y="587"/>
                  <a:pt x="1853" y="576"/>
                  <a:pt x="1759" y="542"/>
                </a:cubicBezTo>
                <a:cubicBezTo>
                  <a:pt x="1730" y="532"/>
                  <a:pt x="1716" y="541"/>
                  <a:pt x="1698" y="550"/>
                </a:cubicBezTo>
                <a:cubicBezTo>
                  <a:pt x="1509" y="639"/>
                  <a:pt x="1305" y="655"/>
                  <a:pt x="1088" y="607"/>
                </a:cubicBezTo>
                <a:cubicBezTo>
                  <a:pt x="1050" y="599"/>
                  <a:pt x="1018" y="604"/>
                  <a:pt x="983" y="613"/>
                </a:cubicBezTo>
                <a:cubicBezTo>
                  <a:pt x="866" y="642"/>
                  <a:pt x="748" y="655"/>
                  <a:pt x="623" y="640"/>
                </a:cubicBezTo>
                <a:cubicBezTo>
                  <a:pt x="490" y="625"/>
                  <a:pt x="391" y="579"/>
                  <a:pt x="324" y="502"/>
                </a:cubicBezTo>
                <a:cubicBezTo>
                  <a:pt x="307" y="482"/>
                  <a:pt x="293" y="473"/>
                  <a:pt x="253" y="475"/>
                </a:cubicBezTo>
                <a:cubicBezTo>
                  <a:pt x="139" y="480"/>
                  <a:pt x="66" y="439"/>
                  <a:pt x="36" y="361"/>
                </a:cubicBezTo>
                <a:cubicBezTo>
                  <a:pt x="31" y="349"/>
                  <a:pt x="24" y="339"/>
                  <a:pt x="7" y="332"/>
                </a:cubicBezTo>
                <a:cubicBezTo>
                  <a:pt x="1" y="328"/>
                  <a:pt x="0" y="323"/>
                  <a:pt x="3" y="317"/>
                </a:cubicBezTo>
                <a:cubicBezTo>
                  <a:pt x="35" y="293"/>
                  <a:pt x="57" y="303"/>
                  <a:pt x="70" y="328"/>
                </a:cubicBezTo>
                <a:cubicBezTo>
                  <a:pt x="81" y="352"/>
                  <a:pt x="98" y="373"/>
                  <a:pt x="116" y="394"/>
                </a:cubicBezTo>
                <a:cubicBezTo>
                  <a:pt x="162" y="434"/>
                  <a:pt x="216" y="456"/>
                  <a:pt x="291" y="429"/>
                </a:cubicBezTo>
                <a:cubicBezTo>
                  <a:pt x="324" y="417"/>
                  <a:pt x="335" y="433"/>
                  <a:pt x="342" y="448"/>
                </a:cubicBezTo>
                <a:cubicBezTo>
                  <a:pt x="381" y="539"/>
                  <a:pt x="486" y="580"/>
                  <a:pt x="611" y="605"/>
                </a:cubicBezTo>
                <a:cubicBezTo>
                  <a:pt x="697" y="618"/>
                  <a:pt x="781" y="611"/>
                  <a:pt x="862" y="589"/>
                </a:cubicBezTo>
                <a:cubicBezTo>
                  <a:pt x="923" y="572"/>
                  <a:pt x="965" y="548"/>
                  <a:pt x="945" y="498"/>
                </a:cubicBezTo>
                <a:cubicBezTo>
                  <a:pt x="940" y="485"/>
                  <a:pt x="944" y="470"/>
                  <a:pt x="950" y="457"/>
                </a:cubicBezTo>
                <a:cubicBezTo>
                  <a:pt x="987" y="371"/>
                  <a:pt x="1138" y="349"/>
                  <a:pt x="1228" y="396"/>
                </a:cubicBezTo>
                <a:cubicBezTo>
                  <a:pt x="1282" y="425"/>
                  <a:pt x="1297" y="488"/>
                  <a:pt x="1259" y="524"/>
                </a:cubicBezTo>
                <a:cubicBezTo>
                  <a:pt x="1227" y="555"/>
                  <a:pt x="1150" y="562"/>
                  <a:pt x="1096" y="540"/>
                </a:cubicBezTo>
                <a:cubicBezTo>
                  <a:pt x="1066" y="527"/>
                  <a:pt x="1046" y="510"/>
                  <a:pt x="1046" y="484"/>
                </a:cubicBezTo>
                <a:cubicBezTo>
                  <a:pt x="1046" y="473"/>
                  <a:pt x="1053" y="464"/>
                  <a:pt x="1068" y="459"/>
                </a:cubicBezTo>
                <a:cubicBezTo>
                  <a:pt x="1088" y="452"/>
                  <a:pt x="1096" y="463"/>
                  <a:pt x="1103" y="472"/>
                </a:cubicBezTo>
                <a:cubicBezTo>
                  <a:pt x="1116" y="487"/>
                  <a:pt x="1126" y="505"/>
                  <a:pt x="1160" y="500"/>
                </a:cubicBezTo>
                <a:cubicBezTo>
                  <a:pt x="1182" y="498"/>
                  <a:pt x="1189" y="486"/>
                  <a:pt x="1189" y="473"/>
                </a:cubicBezTo>
                <a:cubicBezTo>
                  <a:pt x="1189" y="449"/>
                  <a:pt x="1172" y="433"/>
                  <a:pt x="1140" y="425"/>
                </a:cubicBezTo>
                <a:cubicBezTo>
                  <a:pt x="1108" y="417"/>
                  <a:pt x="1078" y="420"/>
                  <a:pt x="1053" y="436"/>
                </a:cubicBezTo>
                <a:cubicBezTo>
                  <a:pt x="1026" y="452"/>
                  <a:pt x="1015" y="473"/>
                  <a:pt x="1022" y="497"/>
                </a:cubicBezTo>
                <a:cubicBezTo>
                  <a:pt x="1035" y="541"/>
                  <a:pt x="1090" y="573"/>
                  <a:pt x="1168" y="578"/>
                </a:cubicBezTo>
                <a:cubicBezTo>
                  <a:pt x="1209" y="581"/>
                  <a:pt x="1251" y="582"/>
                  <a:pt x="1292" y="589"/>
                </a:cubicBezTo>
                <a:cubicBezTo>
                  <a:pt x="1410" y="595"/>
                  <a:pt x="1518" y="575"/>
                  <a:pt x="1618" y="533"/>
                </a:cubicBezTo>
                <a:cubicBezTo>
                  <a:pt x="1663" y="514"/>
                  <a:pt x="1667" y="496"/>
                  <a:pt x="1639" y="464"/>
                </a:cubicBezTo>
                <a:cubicBezTo>
                  <a:pt x="1599" y="416"/>
                  <a:pt x="1555" y="387"/>
                  <a:pt x="1464" y="393"/>
                </a:cubicBezTo>
                <a:cubicBezTo>
                  <a:pt x="1400" y="398"/>
                  <a:pt x="1336" y="382"/>
                  <a:pt x="1276" y="362"/>
                </a:cubicBezTo>
                <a:cubicBezTo>
                  <a:pt x="1148" y="319"/>
                  <a:pt x="1068" y="188"/>
                  <a:pt x="1117" y="98"/>
                </a:cubicBezTo>
                <a:cubicBezTo>
                  <a:pt x="1188" y="89"/>
                  <a:pt x="1259" y="91"/>
                  <a:pt x="1330" y="97"/>
                </a:cubicBezTo>
                <a:cubicBezTo>
                  <a:pt x="1396" y="97"/>
                  <a:pt x="1454" y="85"/>
                  <a:pt x="1513" y="62"/>
                </a:cubicBezTo>
                <a:cubicBezTo>
                  <a:pt x="1604" y="27"/>
                  <a:pt x="1700" y="39"/>
                  <a:pt x="1787" y="75"/>
                </a:cubicBezTo>
                <a:cubicBezTo>
                  <a:pt x="1811" y="85"/>
                  <a:pt x="1827" y="93"/>
                  <a:pt x="1854" y="77"/>
                </a:cubicBezTo>
                <a:cubicBezTo>
                  <a:pt x="1979" y="0"/>
                  <a:pt x="2154" y="24"/>
                  <a:pt x="2270" y="85"/>
                </a:cubicBezTo>
                <a:cubicBezTo>
                  <a:pt x="2307" y="105"/>
                  <a:pt x="2336" y="110"/>
                  <a:pt x="2379" y="95"/>
                </a:cubicBezTo>
                <a:cubicBezTo>
                  <a:pt x="2418" y="81"/>
                  <a:pt x="2463" y="80"/>
                  <a:pt x="2507" y="78"/>
                </a:cubicBezTo>
                <a:cubicBezTo>
                  <a:pt x="2708" y="71"/>
                  <a:pt x="2907" y="88"/>
                  <a:pt x="3108" y="89"/>
                </a:cubicBezTo>
                <a:cubicBezTo>
                  <a:pt x="3089" y="126"/>
                  <a:pt x="3045" y="142"/>
                  <a:pt x="2993" y="140"/>
                </a:cubicBezTo>
                <a:cubicBezTo>
                  <a:pt x="2937" y="139"/>
                  <a:pt x="3004" y="158"/>
                  <a:pt x="2983" y="160"/>
                </a:cubicBezTo>
                <a:close/>
              </a:path>
            </a:pathLst>
          </a:custGeom>
          <a:solidFill>
            <a:srgbClr val="457FA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75"/>
          <p:cNvSpPr/>
          <p:nvPr/>
        </p:nvSpPr>
        <p:spPr>
          <a:xfrm>
            <a:off x="1335465" y="-330596"/>
            <a:ext cx="3869377" cy="1217363"/>
          </a:xfrm>
          <a:custGeom>
            <a:avLst/>
            <a:gdLst/>
            <a:ahLst/>
            <a:cxnLst/>
            <a:rect l="l" t="t" r="r" b="b"/>
            <a:pathLst>
              <a:path w="1519" h="476" extrusionOk="0">
                <a:moveTo>
                  <a:pt x="1519" y="95"/>
                </a:moveTo>
                <a:cubicBezTo>
                  <a:pt x="1449" y="104"/>
                  <a:pt x="1373" y="80"/>
                  <a:pt x="1306" y="110"/>
                </a:cubicBezTo>
                <a:cubicBezTo>
                  <a:pt x="1269" y="110"/>
                  <a:pt x="1245" y="90"/>
                  <a:pt x="1215" y="81"/>
                </a:cubicBezTo>
                <a:cubicBezTo>
                  <a:pt x="1114" y="49"/>
                  <a:pt x="1014" y="42"/>
                  <a:pt x="918" y="89"/>
                </a:cubicBezTo>
                <a:cubicBezTo>
                  <a:pt x="824" y="135"/>
                  <a:pt x="764" y="193"/>
                  <a:pt x="781" y="276"/>
                </a:cubicBezTo>
                <a:cubicBezTo>
                  <a:pt x="794" y="337"/>
                  <a:pt x="837" y="382"/>
                  <a:pt x="925" y="403"/>
                </a:cubicBezTo>
                <a:cubicBezTo>
                  <a:pt x="988" y="417"/>
                  <a:pt x="1045" y="405"/>
                  <a:pt x="1089" y="372"/>
                </a:cubicBezTo>
                <a:cubicBezTo>
                  <a:pt x="1126" y="343"/>
                  <a:pt x="1119" y="309"/>
                  <a:pt x="1093" y="278"/>
                </a:cubicBezTo>
                <a:cubicBezTo>
                  <a:pt x="1061" y="241"/>
                  <a:pt x="974" y="237"/>
                  <a:pt x="941" y="271"/>
                </a:cubicBezTo>
                <a:cubicBezTo>
                  <a:pt x="925" y="287"/>
                  <a:pt x="922" y="305"/>
                  <a:pt x="949" y="317"/>
                </a:cubicBezTo>
                <a:cubicBezTo>
                  <a:pt x="982" y="331"/>
                  <a:pt x="988" y="315"/>
                  <a:pt x="991" y="297"/>
                </a:cubicBezTo>
                <a:cubicBezTo>
                  <a:pt x="994" y="278"/>
                  <a:pt x="1015" y="275"/>
                  <a:pt x="1037" y="278"/>
                </a:cubicBezTo>
                <a:cubicBezTo>
                  <a:pt x="1066" y="282"/>
                  <a:pt x="1074" y="297"/>
                  <a:pt x="1073" y="314"/>
                </a:cubicBezTo>
                <a:cubicBezTo>
                  <a:pt x="1070" y="347"/>
                  <a:pt x="1043" y="365"/>
                  <a:pt x="995" y="370"/>
                </a:cubicBezTo>
                <a:cubicBezTo>
                  <a:pt x="940" y="374"/>
                  <a:pt x="883" y="348"/>
                  <a:pt x="869" y="313"/>
                </a:cubicBezTo>
                <a:cubicBezTo>
                  <a:pt x="850" y="262"/>
                  <a:pt x="903" y="209"/>
                  <a:pt x="982" y="200"/>
                </a:cubicBezTo>
                <a:cubicBezTo>
                  <a:pt x="1076" y="190"/>
                  <a:pt x="1145" y="220"/>
                  <a:pt x="1185" y="289"/>
                </a:cubicBezTo>
                <a:cubicBezTo>
                  <a:pt x="1192" y="344"/>
                  <a:pt x="1193" y="396"/>
                  <a:pt x="1115" y="432"/>
                </a:cubicBezTo>
                <a:cubicBezTo>
                  <a:pt x="1007" y="476"/>
                  <a:pt x="907" y="464"/>
                  <a:pt x="814" y="410"/>
                </a:cubicBezTo>
                <a:cubicBezTo>
                  <a:pt x="719" y="336"/>
                  <a:pt x="679" y="254"/>
                  <a:pt x="732" y="158"/>
                </a:cubicBezTo>
                <a:cubicBezTo>
                  <a:pt x="748" y="128"/>
                  <a:pt x="730" y="115"/>
                  <a:pt x="688" y="110"/>
                </a:cubicBezTo>
                <a:cubicBezTo>
                  <a:pt x="548" y="94"/>
                  <a:pt x="414" y="105"/>
                  <a:pt x="290" y="154"/>
                </a:cubicBezTo>
                <a:cubicBezTo>
                  <a:pt x="255" y="172"/>
                  <a:pt x="262" y="202"/>
                  <a:pt x="247" y="226"/>
                </a:cubicBezTo>
                <a:cubicBezTo>
                  <a:pt x="222" y="264"/>
                  <a:pt x="167" y="283"/>
                  <a:pt x="107" y="274"/>
                </a:cubicBezTo>
                <a:cubicBezTo>
                  <a:pt x="48" y="265"/>
                  <a:pt x="0" y="223"/>
                  <a:pt x="6" y="186"/>
                </a:cubicBezTo>
                <a:cubicBezTo>
                  <a:pt x="8" y="167"/>
                  <a:pt x="20" y="153"/>
                  <a:pt x="48" y="145"/>
                </a:cubicBezTo>
                <a:cubicBezTo>
                  <a:pt x="72" y="139"/>
                  <a:pt x="94" y="144"/>
                  <a:pt x="114" y="154"/>
                </a:cubicBezTo>
                <a:cubicBezTo>
                  <a:pt x="131" y="163"/>
                  <a:pt x="142" y="175"/>
                  <a:pt x="138" y="191"/>
                </a:cubicBezTo>
                <a:cubicBezTo>
                  <a:pt x="132" y="213"/>
                  <a:pt x="102" y="195"/>
                  <a:pt x="83" y="206"/>
                </a:cubicBezTo>
                <a:cubicBezTo>
                  <a:pt x="104" y="227"/>
                  <a:pt x="131" y="232"/>
                  <a:pt x="161" y="218"/>
                </a:cubicBezTo>
                <a:cubicBezTo>
                  <a:pt x="188" y="206"/>
                  <a:pt x="180" y="188"/>
                  <a:pt x="171" y="171"/>
                </a:cubicBezTo>
                <a:cubicBezTo>
                  <a:pt x="158" y="146"/>
                  <a:pt x="128" y="132"/>
                  <a:pt x="98" y="117"/>
                </a:cubicBezTo>
                <a:cubicBezTo>
                  <a:pt x="85" y="108"/>
                  <a:pt x="65" y="103"/>
                  <a:pt x="70" y="87"/>
                </a:cubicBezTo>
                <a:cubicBezTo>
                  <a:pt x="256" y="72"/>
                  <a:pt x="443" y="42"/>
                  <a:pt x="630" y="65"/>
                </a:cubicBezTo>
                <a:cubicBezTo>
                  <a:pt x="744" y="79"/>
                  <a:pt x="839" y="86"/>
                  <a:pt x="944" y="37"/>
                </a:cubicBezTo>
                <a:cubicBezTo>
                  <a:pt x="1024" y="0"/>
                  <a:pt x="1130" y="18"/>
                  <a:pt x="1213" y="51"/>
                </a:cubicBezTo>
                <a:cubicBezTo>
                  <a:pt x="1294" y="83"/>
                  <a:pt x="1376" y="94"/>
                  <a:pt x="1466" y="89"/>
                </a:cubicBezTo>
                <a:cubicBezTo>
                  <a:pt x="1483" y="88"/>
                  <a:pt x="1502" y="93"/>
                  <a:pt x="1519" y="95"/>
                </a:cubicBezTo>
                <a:close/>
              </a:path>
            </a:pathLst>
          </a:custGeom>
          <a:solidFill>
            <a:srgbClr val="4A81A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75"/>
          <p:cNvSpPr/>
          <p:nvPr/>
        </p:nvSpPr>
        <p:spPr>
          <a:xfrm>
            <a:off x="-289530" y="-108932"/>
            <a:ext cx="2123352" cy="684655"/>
          </a:xfrm>
          <a:custGeom>
            <a:avLst/>
            <a:gdLst/>
            <a:ahLst/>
            <a:cxnLst/>
            <a:rect l="l" t="t" r="r" b="b"/>
            <a:pathLst>
              <a:path w="834" h="267" extrusionOk="0">
                <a:moveTo>
                  <a:pt x="708" y="0"/>
                </a:moveTo>
                <a:cubicBezTo>
                  <a:pt x="718" y="6"/>
                  <a:pt x="729" y="12"/>
                  <a:pt x="739" y="19"/>
                </a:cubicBezTo>
                <a:cubicBezTo>
                  <a:pt x="716" y="37"/>
                  <a:pt x="686" y="27"/>
                  <a:pt x="658" y="28"/>
                </a:cubicBezTo>
                <a:cubicBezTo>
                  <a:pt x="605" y="29"/>
                  <a:pt x="560" y="40"/>
                  <a:pt x="537" y="75"/>
                </a:cubicBezTo>
                <a:cubicBezTo>
                  <a:pt x="514" y="109"/>
                  <a:pt x="531" y="140"/>
                  <a:pt x="564" y="167"/>
                </a:cubicBezTo>
                <a:cubicBezTo>
                  <a:pt x="607" y="202"/>
                  <a:pt x="665" y="215"/>
                  <a:pt x="731" y="217"/>
                </a:cubicBezTo>
                <a:cubicBezTo>
                  <a:pt x="766" y="218"/>
                  <a:pt x="805" y="210"/>
                  <a:pt x="833" y="232"/>
                </a:cubicBezTo>
                <a:cubicBezTo>
                  <a:pt x="833" y="236"/>
                  <a:pt x="834" y="239"/>
                  <a:pt x="834" y="243"/>
                </a:cubicBezTo>
                <a:cubicBezTo>
                  <a:pt x="688" y="267"/>
                  <a:pt x="536" y="227"/>
                  <a:pt x="484" y="143"/>
                </a:cubicBezTo>
                <a:cubicBezTo>
                  <a:pt x="457" y="99"/>
                  <a:pt x="387" y="119"/>
                  <a:pt x="342" y="96"/>
                </a:cubicBezTo>
                <a:cubicBezTo>
                  <a:pt x="366" y="94"/>
                  <a:pt x="387" y="92"/>
                  <a:pt x="409" y="90"/>
                </a:cubicBezTo>
                <a:cubicBezTo>
                  <a:pt x="409" y="88"/>
                  <a:pt x="409" y="87"/>
                  <a:pt x="408" y="85"/>
                </a:cubicBezTo>
                <a:cubicBezTo>
                  <a:pt x="368" y="83"/>
                  <a:pt x="327" y="82"/>
                  <a:pt x="287" y="81"/>
                </a:cubicBezTo>
                <a:cubicBezTo>
                  <a:pt x="292" y="65"/>
                  <a:pt x="315" y="79"/>
                  <a:pt x="324" y="66"/>
                </a:cubicBezTo>
                <a:cubicBezTo>
                  <a:pt x="279" y="70"/>
                  <a:pt x="246" y="47"/>
                  <a:pt x="204" y="41"/>
                </a:cubicBezTo>
                <a:cubicBezTo>
                  <a:pt x="201" y="40"/>
                  <a:pt x="184" y="43"/>
                  <a:pt x="194" y="34"/>
                </a:cubicBezTo>
                <a:cubicBezTo>
                  <a:pt x="199" y="30"/>
                  <a:pt x="211" y="29"/>
                  <a:pt x="219" y="24"/>
                </a:cubicBezTo>
                <a:cubicBezTo>
                  <a:pt x="152" y="19"/>
                  <a:pt x="85" y="20"/>
                  <a:pt x="0" y="0"/>
                </a:cubicBezTo>
                <a:cubicBezTo>
                  <a:pt x="250" y="0"/>
                  <a:pt x="479" y="0"/>
                  <a:pt x="708" y="0"/>
                </a:cubicBezTo>
                <a:close/>
              </a:path>
            </a:pathLst>
          </a:custGeom>
          <a:solidFill>
            <a:srgbClr val="4F85A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p75"/>
          <p:cNvSpPr/>
          <p:nvPr/>
        </p:nvSpPr>
        <p:spPr>
          <a:xfrm>
            <a:off x="9198809" y="-108932"/>
            <a:ext cx="784911" cy="194850"/>
          </a:xfrm>
          <a:custGeom>
            <a:avLst/>
            <a:gdLst/>
            <a:ahLst/>
            <a:cxnLst/>
            <a:rect l="l" t="t" r="r" b="b"/>
            <a:pathLst>
              <a:path w="308" h="76" extrusionOk="0">
                <a:moveTo>
                  <a:pt x="85" y="71"/>
                </a:moveTo>
                <a:cubicBezTo>
                  <a:pt x="66" y="52"/>
                  <a:pt x="23" y="71"/>
                  <a:pt x="0" y="44"/>
                </a:cubicBezTo>
                <a:cubicBezTo>
                  <a:pt x="76" y="37"/>
                  <a:pt x="160" y="52"/>
                  <a:pt x="210" y="0"/>
                </a:cubicBezTo>
                <a:cubicBezTo>
                  <a:pt x="243" y="0"/>
                  <a:pt x="275" y="0"/>
                  <a:pt x="308" y="0"/>
                </a:cubicBezTo>
                <a:cubicBezTo>
                  <a:pt x="248" y="8"/>
                  <a:pt x="198" y="27"/>
                  <a:pt x="155" y="55"/>
                </a:cubicBezTo>
                <a:cubicBezTo>
                  <a:pt x="136" y="68"/>
                  <a:pt x="113" y="76"/>
                  <a:pt x="85" y="71"/>
                </a:cubicBezTo>
                <a:close/>
              </a:path>
            </a:pathLst>
          </a:custGeom>
          <a:solidFill>
            <a:srgbClr val="C1D4E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75"/>
          <p:cNvSpPr/>
          <p:nvPr/>
        </p:nvSpPr>
        <p:spPr>
          <a:xfrm>
            <a:off x="9097357" y="62679"/>
            <a:ext cx="256297" cy="107257"/>
          </a:xfrm>
          <a:custGeom>
            <a:avLst/>
            <a:gdLst/>
            <a:ahLst/>
            <a:cxnLst/>
            <a:rect l="l" t="t" r="r" b="b"/>
            <a:pathLst>
              <a:path w="101" h="42" extrusionOk="0">
                <a:moveTo>
                  <a:pt x="31" y="36"/>
                </a:moveTo>
                <a:cubicBezTo>
                  <a:pt x="27" y="27"/>
                  <a:pt x="0" y="24"/>
                  <a:pt x="13" y="12"/>
                </a:cubicBezTo>
                <a:cubicBezTo>
                  <a:pt x="26" y="0"/>
                  <a:pt x="49" y="6"/>
                  <a:pt x="68" y="7"/>
                </a:cubicBezTo>
                <a:cubicBezTo>
                  <a:pt x="79" y="13"/>
                  <a:pt x="101" y="23"/>
                  <a:pt x="101" y="24"/>
                </a:cubicBezTo>
                <a:cubicBezTo>
                  <a:pt x="84" y="42"/>
                  <a:pt x="56" y="36"/>
                  <a:pt x="31" y="36"/>
                </a:cubicBezTo>
                <a:close/>
              </a:path>
            </a:pathLst>
          </a:custGeom>
          <a:solidFill>
            <a:srgbClr val="B4CAD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75"/>
          <p:cNvSpPr/>
          <p:nvPr/>
        </p:nvSpPr>
        <p:spPr>
          <a:xfrm>
            <a:off x="1997567" y="-132170"/>
            <a:ext cx="1536004" cy="1380035"/>
          </a:xfrm>
          <a:custGeom>
            <a:avLst/>
            <a:gdLst/>
            <a:ahLst/>
            <a:cxnLst/>
            <a:rect l="l" t="t" r="r" b="b"/>
            <a:pathLst>
              <a:path w="603" h="539" extrusionOk="0">
                <a:moveTo>
                  <a:pt x="13" y="69"/>
                </a:moveTo>
                <a:cubicBezTo>
                  <a:pt x="156" y="5"/>
                  <a:pt x="312" y="0"/>
                  <a:pt x="475" y="24"/>
                </a:cubicBezTo>
                <a:cubicBezTo>
                  <a:pt x="510" y="29"/>
                  <a:pt x="521" y="40"/>
                  <a:pt x="503" y="65"/>
                </a:cubicBezTo>
                <a:cubicBezTo>
                  <a:pt x="433" y="160"/>
                  <a:pt x="470" y="244"/>
                  <a:pt x="563" y="323"/>
                </a:cubicBezTo>
                <a:cubicBezTo>
                  <a:pt x="603" y="387"/>
                  <a:pt x="568" y="451"/>
                  <a:pt x="563" y="514"/>
                </a:cubicBezTo>
                <a:cubicBezTo>
                  <a:pt x="562" y="526"/>
                  <a:pt x="554" y="539"/>
                  <a:pt x="528" y="535"/>
                </a:cubicBezTo>
                <a:cubicBezTo>
                  <a:pt x="383" y="510"/>
                  <a:pt x="277" y="457"/>
                  <a:pt x="245" y="351"/>
                </a:cubicBezTo>
                <a:cubicBezTo>
                  <a:pt x="181" y="393"/>
                  <a:pt x="100" y="381"/>
                  <a:pt x="33" y="323"/>
                </a:cubicBezTo>
                <a:cubicBezTo>
                  <a:pt x="21" y="299"/>
                  <a:pt x="22" y="276"/>
                  <a:pt x="33" y="253"/>
                </a:cubicBezTo>
                <a:cubicBezTo>
                  <a:pt x="56" y="201"/>
                  <a:pt x="58" y="151"/>
                  <a:pt x="14" y="103"/>
                </a:cubicBezTo>
                <a:cubicBezTo>
                  <a:pt x="4" y="93"/>
                  <a:pt x="0" y="81"/>
                  <a:pt x="13" y="69"/>
                </a:cubicBezTo>
                <a:close/>
              </a:path>
            </a:pathLst>
          </a:custGeom>
          <a:solidFill>
            <a:srgbClr val="EBD1E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75"/>
          <p:cNvSpPr/>
          <p:nvPr/>
        </p:nvSpPr>
        <p:spPr>
          <a:xfrm>
            <a:off x="6203334" y="-108932"/>
            <a:ext cx="2164288" cy="1206638"/>
          </a:xfrm>
          <a:custGeom>
            <a:avLst/>
            <a:gdLst/>
            <a:ahLst/>
            <a:cxnLst/>
            <a:rect l="l" t="t" r="r" b="b"/>
            <a:pathLst>
              <a:path w="850" h="471" extrusionOk="0">
                <a:moveTo>
                  <a:pt x="385" y="471"/>
                </a:moveTo>
                <a:cubicBezTo>
                  <a:pt x="247" y="471"/>
                  <a:pt x="111" y="465"/>
                  <a:pt x="6" y="392"/>
                </a:cubicBezTo>
                <a:cubicBezTo>
                  <a:pt x="0" y="313"/>
                  <a:pt x="77" y="274"/>
                  <a:pt x="166" y="240"/>
                </a:cubicBezTo>
                <a:cubicBezTo>
                  <a:pt x="363" y="277"/>
                  <a:pt x="476" y="217"/>
                  <a:pt x="465" y="83"/>
                </a:cubicBezTo>
                <a:cubicBezTo>
                  <a:pt x="470" y="79"/>
                  <a:pt x="479" y="73"/>
                  <a:pt x="476" y="70"/>
                </a:cubicBezTo>
                <a:cubicBezTo>
                  <a:pt x="437" y="36"/>
                  <a:pt x="471" y="18"/>
                  <a:pt x="510" y="2"/>
                </a:cubicBezTo>
                <a:cubicBezTo>
                  <a:pt x="553" y="13"/>
                  <a:pt x="574" y="42"/>
                  <a:pt x="615" y="58"/>
                </a:cubicBezTo>
                <a:cubicBezTo>
                  <a:pt x="664" y="3"/>
                  <a:pt x="741" y="0"/>
                  <a:pt x="824" y="11"/>
                </a:cubicBezTo>
                <a:cubicBezTo>
                  <a:pt x="850" y="33"/>
                  <a:pt x="827" y="51"/>
                  <a:pt x="809" y="67"/>
                </a:cubicBezTo>
                <a:cubicBezTo>
                  <a:pt x="679" y="180"/>
                  <a:pt x="567" y="302"/>
                  <a:pt x="431" y="412"/>
                </a:cubicBezTo>
                <a:cubicBezTo>
                  <a:pt x="409" y="430"/>
                  <a:pt x="404" y="453"/>
                  <a:pt x="385" y="471"/>
                </a:cubicBezTo>
                <a:close/>
              </a:path>
            </a:pathLst>
          </a:custGeom>
          <a:solidFill>
            <a:srgbClr val="CDDCF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75"/>
          <p:cNvSpPr/>
          <p:nvPr/>
        </p:nvSpPr>
        <p:spPr>
          <a:xfrm>
            <a:off x="5188824" y="-205463"/>
            <a:ext cx="1447012" cy="1101168"/>
          </a:xfrm>
          <a:custGeom>
            <a:avLst/>
            <a:gdLst/>
            <a:ahLst/>
            <a:cxnLst/>
            <a:rect l="l" t="t" r="r" b="b"/>
            <a:pathLst>
              <a:path w="568" h="430" extrusionOk="0">
                <a:moveTo>
                  <a:pt x="564" y="278"/>
                </a:moveTo>
                <a:cubicBezTo>
                  <a:pt x="565" y="284"/>
                  <a:pt x="568" y="297"/>
                  <a:pt x="567" y="297"/>
                </a:cubicBezTo>
                <a:cubicBezTo>
                  <a:pt x="461" y="313"/>
                  <a:pt x="438" y="375"/>
                  <a:pt x="404" y="430"/>
                </a:cubicBezTo>
                <a:cubicBezTo>
                  <a:pt x="341" y="401"/>
                  <a:pt x="330" y="338"/>
                  <a:pt x="278" y="317"/>
                </a:cubicBezTo>
                <a:cubicBezTo>
                  <a:pt x="225" y="297"/>
                  <a:pt x="138" y="319"/>
                  <a:pt x="69" y="301"/>
                </a:cubicBezTo>
                <a:cubicBezTo>
                  <a:pt x="45" y="295"/>
                  <a:pt x="23" y="286"/>
                  <a:pt x="0" y="279"/>
                </a:cubicBezTo>
                <a:cubicBezTo>
                  <a:pt x="35" y="256"/>
                  <a:pt x="45" y="220"/>
                  <a:pt x="93" y="205"/>
                </a:cubicBezTo>
                <a:cubicBezTo>
                  <a:pt x="165" y="255"/>
                  <a:pt x="231" y="261"/>
                  <a:pt x="279" y="224"/>
                </a:cubicBezTo>
                <a:cubicBezTo>
                  <a:pt x="304" y="203"/>
                  <a:pt x="307" y="181"/>
                  <a:pt x="284" y="161"/>
                </a:cubicBezTo>
                <a:cubicBezTo>
                  <a:pt x="258" y="138"/>
                  <a:pt x="225" y="137"/>
                  <a:pt x="175" y="167"/>
                </a:cubicBezTo>
                <a:cubicBezTo>
                  <a:pt x="217" y="159"/>
                  <a:pt x="244" y="152"/>
                  <a:pt x="259" y="173"/>
                </a:cubicBezTo>
                <a:cubicBezTo>
                  <a:pt x="269" y="189"/>
                  <a:pt x="265" y="201"/>
                  <a:pt x="246" y="211"/>
                </a:cubicBezTo>
                <a:cubicBezTo>
                  <a:pt x="223" y="223"/>
                  <a:pt x="197" y="228"/>
                  <a:pt x="166" y="220"/>
                </a:cubicBezTo>
                <a:cubicBezTo>
                  <a:pt x="89" y="197"/>
                  <a:pt x="67" y="119"/>
                  <a:pt x="126" y="71"/>
                </a:cubicBezTo>
                <a:cubicBezTo>
                  <a:pt x="191" y="18"/>
                  <a:pt x="336" y="0"/>
                  <a:pt x="427" y="33"/>
                </a:cubicBezTo>
                <a:cubicBezTo>
                  <a:pt x="462" y="46"/>
                  <a:pt x="470" y="60"/>
                  <a:pt x="461" y="88"/>
                </a:cubicBezTo>
                <a:cubicBezTo>
                  <a:pt x="435" y="165"/>
                  <a:pt x="465" y="231"/>
                  <a:pt x="564" y="278"/>
                </a:cubicBezTo>
                <a:close/>
              </a:path>
            </a:pathLst>
          </a:custGeom>
          <a:solidFill>
            <a:srgbClr val="E8D3E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75"/>
          <p:cNvSpPr/>
          <p:nvPr/>
        </p:nvSpPr>
        <p:spPr>
          <a:xfrm>
            <a:off x="4158295" y="-139321"/>
            <a:ext cx="1041208" cy="1346071"/>
          </a:xfrm>
          <a:custGeom>
            <a:avLst/>
            <a:gdLst/>
            <a:ahLst/>
            <a:cxnLst/>
            <a:rect l="l" t="t" r="r" b="b"/>
            <a:pathLst>
              <a:path w="409" h="526" extrusionOk="0">
                <a:moveTo>
                  <a:pt x="122" y="0"/>
                </a:moveTo>
                <a:cubicBezTo>
                  <a:pt x="152" y="7"/>
                  <a:pt x="176" y="20"/>
                  <a:pt x="198" y="35"/>
                </a:cubicBezTo>
                <a:cubicBezTo>
                  <a:pt x="190" y="116"/>
                  <a:pt x="239" y="183"/>
                  <a:pt x="301" y="249"/>
                </a:cubicBezTo>
                <a:cubicBezTo>
                  <a:pt x="320" y="268"/>
                  <a:pt x="356" y="259"/>
                  <a:pt x="372" y="276"/>
                </a:cubicBezTo>
                <a:cubicBezTo>
                  <a:pt x="401" y="338"/>
                  <a:pt x="409" y="400"/>
                  <a:pt x="373" y="461"/>
                </a:cubicBezTo>
                <a:cubicBezTo>
                  <a:pt x="358" y="485"/>
                  <a:pt x="397" y="505"/>
                  <a:pt x="373" y="526"/>
                </a:cubicBezTo>
                <a:cubicBezTo>
                  <a:pt x="335" y="521"/>
                  <a:pt x="298" y="517"/>
                  <a:pt x="259" y="517"/>
                </a:cubicBezTo>
                <a:cubicBezTo>
                  <a:pt x="171" y="519"/>
                  <a:pt x="94" y="475"/>
                  <a:pt x="78" y="420"/>
                </a:cubicBezTo>
                <a:cubicBezTo>
                  <a:pt x="66" y="374"/>
                  <a:pt x="109" y="332"/>
                  <a:pt x="173" y="327"/>
                </a:cubicBezTo>
                <a:cubicBezTo>
                  <a:pt x="245" y="322"/>
                  <a:pt x="294" y="348"/>
                  <a:pt x="297" y="392"/>
                </a:cubicBezTo>
                <a:cubicBezTo>
                  <a:pt x="299" y="419"/>
                  <a:pt x="291" y="442"/>
                  <a:pt x="242" y="444"/>
                </a:cubicBezTo>
                <a:cubicBezTo>
                  <a:pt x="199" y="446"/>
                  <a:pt x="171" y="435"/>
                  <a:pt x="168" y="403"/>
                </a:cubicBezTo>
                <a:cubicBezTo>
                  <a:pt x="168" y="397"/>
                  <a:pt x="167" y="391"/>
                  <a:pt x="166" y="381"/>
                </a:cubicBezTo>
                <a:cubicBezTo>
                  <a:pt x="125" y="401"/>
                  <a:pt x="143" y="421"/>
                  <a:pt x="159" y="438"/>
                </a:cubicBezTo>
                <a:cubicBezTo>
                  <a:pt x="185" y="465"/>
                  <a:pt x="228" y="466"/>
                  <a:pt x="271" y="462"/>
                </a:cubicBezTo>
                <a:cubicBezTo>
                  <a:pt x="310" y="459"/>
                  <a:pt x="331" y="442"/>
                  <a:pt x="337" y="417"/>
                </a:cubicBezTo>
                <a:cubicBezTo>
                  <a:pt x="345" y="379"/>
                  <a:pt x="340" y="343"/>
                  <a:pt x="281" y="323"/>
                </a:cubicBezTo>
                <a:cubicBezTo>
                  <a:pt x="218" y="301"/>
                  <a:pt x="156" y="300"/>
                  <a:pt x="100" y="331"/>
                </a:cubicBezTo>
                <a:cubicBezTo>
                  <a:pt x="77" y="344"/>
                  <a:pt x="63" y="365"/>
                  <a:pt x="45" y="381"/>
                </a:cubicBezTo>
                <a:cubicBezTo>
                  <a:pt x="24" y="374"/>
                  <a:pt x="11" y="362"/>
                  <a:pt x="0" y="348"/>
                </a:cubicBezTo>
                <a:cubicBezTo>
                  <a:pt x="69" y="312"/>
                  <a:pt x="63" y="261"/>
                  <a:pt x="60" y="210"/>
                </a:cubicBezTo>
                <a:cubicBezTo>
                  <a:pt x="46" y="163"/>
                  <a:pt x="46" y="114"/>
                  <a:pt x="32" y="66"/>
                </a:cubicBezTo>
                <a:cubicBezTo>
                  <a:pt x="20" y="23"/>
                  <a:pt x="51" y="0"/>
                  <a:pt x="122" y="0"/>
                </a:cubicBezTo>
                <a:close/>
              </a:path>
            </a:pathLst>
          </a:custGeom>
          <a:solidFill>
            <a:srgbClr val="CFDBE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75"/>
          <p:cNvSpPr/>
          <p:nvPr/>
        </p:nvSpPr>
        <p:spPr>
          <a:xfrm>
            <a:off x="7159110" y="-105357"/>
            <a:ext cx="1669492" cy="1203062"/>
          </a:xfrm>
          <a:custGeom>
            <a:avLst/>
            <a:gdLst/>
            <a:ahLst/>
            <a:cxnLst/>
            <a:rect l="l" t="t" r="r" b="b"/>
            <a:pathLst>
              <a:path w="656" h="470" extrusionOk="0">
                <a:moveTo>
                  <a:pt x="10" y="470"/>
                </a:moveTo>
                <a:cubicBezTo>
                  <a:pt x="3" y="451"/>
                  <a:pt x="0" y="433"/>
                  <a:pt x="22" y="417"/>
                </a:cubicBezTo>
                <a:cubicBezTo>
                  <a:pt x="138" y="331"/>
                  <a:pt x="226" y="231"/>
                  <a:pt x="326" y="137"/>
                </a:cubicBezTo>
                <a:cubicBezTo>
                  <a:pt x="370" y="96"/>
                  <a:pt x="433" y="63"/>
                  <a:pt x="449" y="10"/>
                </a:cubicBezTo>
                <a:cubicBezTo>
                  <a:pt x="486" y="19"/>
                  <a:pt x="518" y="33"/>
                  <a:pt x="561" y="10"/>
                </a:cubicBezTo>
                <a:cubicBezTo>
                  <a:pt x="580" y="0"/>
                  <a:pt x="625" y="0"/>
                  <a:pt x="656" y="15"/>
                </a:cubicBezTo>
                <a:cubicBezTo>
                  <a:pt x="638" y="64"/>
                  <a:pt x="575" y="92"/>
                  <a:pt x="536" y="131"/>
                </a:cubicBezTo>
                <a:cubicBezTo>
                  <a:pt x="518" y="148"/>
                  <a:pt x="512" y="179"/>
                  <a:pt x="464" y="177"/>
                </a:cubicBezTo>
                <a:cubicBezTo>
                  <a:pt x="442" y="169"/>
                  <a:pt x="420" y="161"/>
                  <a:pt x="393" y="150"/>
                </a:cubicBezTo>
                <a:cubicBezTo>
                  <a:pt x="396" y="158"/>
                  <a:pt x="395" y="163"/>
                  <a:pt x="399" y="167"/>
                </a:cubicBezTo>
                <a:cubicBezTo>
                  <a:pt x="479" y="234"/>
                  <a:pt x="479" y="240"/>
                  <a:pt x="409" y="319"/>
                </a:cubicBezTo>
                <a:cubicBezTo>
                  <a:pt x="319" y="420"/>
                  <a:pt x="182" y="466"/>
                  <a:pt x="10" y="470"/>
                </a:cubicBezTo>
                <a:close/>
              </a:path>
            </a:pathLst>
          </a:custGeom>
          <a:solidFill>
            <a:srgbClr val="BDE1F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75"/>
          <p:cNvSpPr/>
          <p:nvPr/>
        </p:nvSpPr>
        <p:spPr>
          <a:xfrm>
            <a:off x="5012620" y="566785"/>
            <a:ext cx="1156897" cy="650690"/>
          </a:xfrm>
          <a:custGeom>
            <a:avLst/>
            <a:gdLst/>
            <a:ahLst/>
            <a:cxnLst/>
            <a:rect l="l" t="t" r="r" b="b"/>
            <a:pathLst>
              <a:path w="454" h="254" extrusionOk="0">
                <a:moveTo>
                  <a:pt x="37" y="250"/>
                </a:moveTo>
                <a:cubicBezTo>
                  <a:pt x="12" y="220"/>
                  <a:pt x="0" y="196"/>
                  <a:pt x="30" y="157"/>
                </a:cubicBezTo>
                <a:cubicBezTo>
                  <a:pt x="56" y="126"/>
                  <a:pt x="36" y="76"/>
                  <a:pt x="30" y="35"/>
                </a:cubicBezTo>
                <a:cubicBezTo>
                  <a:pt x="29" y="22"/>
                  <a:pt x="27" y="11"/>
                  <a:pt x="36" y="0"/>
                </a:cubicBezTo>
                <a:cubicBezTo>
                  <a:pt x="86" y="15"/>
                  <a:pt x="143" y="34"/>
                  <a:pt x="193" y="26"/>
                </a:cubicBezTo>
                <a:cubicBezTo>
                  <a:pt x="334" y="4"/>
                  <a:pt x="370" y="76"/>
                  <a:pt x="429" y="130"/>
                </a:cubicBezTo>
                <a:cubicBezTo>
                  <a:pt x="454" y="153"/>
                  <a:pt x="426" y="163"/>
                  <a:pt x="408" y="173"/>
                </a:cubicBezTo>
                <a:cubicBezTo>
                  <a:pt x="301" y="234"/>
                  <a:pt x="174" y="254"/>
                  <a:pt x="37" y="250"/>
                </a:cubicBezTo>
                <a:close/>
              </a:path>
            </a:pathLst>
          </a:custGeom>
          <a:solidFill>
            <a:srgbClr val="C2E0F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p75"/>
          <p:cNvSpPr/>
          <p:nvPr/>
        </p:nvSpPr>
        <p:spPr>
          <a:xfrm>
            <a:off x="6365300" y="-298419"/>
            <a:ext cx="1174696" cy="781186"/>
          </a:xfrm>
          <a:custGeom>
            <a:avLst/>
            <a:gdLst/>
            <a:ahLst/>
            <a:cxnLst/>
            <a:rect l="l" t="t" r="r" b="b"/>
            <a:pathLst>
              <a:path w="461" h="305" extrusionOk="0">
                <a:moveTo>
                  <a:pt x="446" y="76"/>
                </a:moveTo>
                <a:cubicBezTo>
                  <a:pt x="447" y="88"/>
                  <a:pt x="445" y="100"/>
                  <a:pt x="423" y="105"/>
                </a:cubicBezTo>
                <a:cubicBezTo>
                  <a:pt x="404" y="109"/>
                  <a:pt x="398" y="117"/>
                  <a:pt x="421" y="124"/>
                </a:cubicBezTo>
                <a:cubicBezTo>
                  <a:pt x="436" y="129"/>
                  <a:pt x="461" y="130"/>
                  <a:pt x="449" y="147"/>
                </a:cubicBezTo>
                <a:cubicBezTo>
                  <a:pt x="441" y="159"/>
                  <a:pt x="419" y="157"/>
                  <a:pt x="401" y="157"/>
                </a:cubicBezTo>
                <a:cubicBezTo>
                  <a:pt x="352" y="87"/>
                  <a:pt x="244" y="64"/>
                  <a:pt x="162" y="106"/>
                </a:cubicBezTo>
                <a:cubicBezTo>
                  <a:pt x="130" y="122"/>
                  <a:pt x="126" y="143"/>
                  <a:pt x="131" y="166"/>
                </a:cubicBezTo>
                <a:cubicBezTo>
                  <a:pt x="135" y="185"/>
                  <a:pt x="152" y="199"/>
                  <a:pt x="180" y="202"/>
                </a:cubicBezTo>
                <a:cubicBezTo>
                  <a:pt x="214" y="206"/>
                  <a:pt x="240" y="196"/>
                  <a:pt x="251" y="167"/>
                </a:cubicBezTo>
                <a:cubicBezTo>
                  <a:pt x="220" y="165"/>
                  <a:pt x="198" y="202"/>
                  <a:pt x="167" y="176"/>
                </a:cubicBezTo>
                <a:cubicBezTo>
                  <a:pt x="154" y="165"/>
                  <a:pt x="149" y="154"/>
                  <a:pt x="156" y="142"/>
                </a:cubicBezTo>
                <a:cubicBezTo>
                  <a:pt x="171" y="115"/>
                  <a:pt x="205" y="107"/>
                  <a:pt x="242" y="104"/>
                </a:cubicBezTo>
                <a:cubicBezTo>
                  <a:pt x="298" y="100"/>
                  <a:pt x="342" y="114"/>
                  <a:pt x="360" y="150"/>
                </a:cubicBezTo>
                <a:cubicBezTo>
                  <a:pt x="384" y="196"/>
                  <a:pt x="367" y="237"/>
                  <a:pt x="313" y="269"/>
                </a:cubicBezTo>
                <a:cubicBezTo>
                  <a:pt x="252" y="305"/>
                  <a:pt x="135" y="304"/>
                  <a:pt x="73" y="269"/>
                </a:cubicBezTo>
                <a:cubicBezTo>
                  <a:pt x="15" y="236"/>
                  <a:pt x="0" y="169"/>
                  <a:pt x="40" y="120"/>
                </a:cubicBezTo>
                <a:cubicBezTo>
                  <a:pt x="120" y="18"/>
                  <a:pt x="284" y="0"/>
                  <a:pt x="446" y="76"/>
                </a:cubicBezTo>
                <a:close/>
              </a:path>
            </a:pathLst>
          </a:custGeom>
          <a:solidFill>
            <a:srgbClr val="DAD8E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75"/>
          <p:cNvSpPr/>
          <p:nvPr/>
        </p:nvSpPr>
        <p:spPr>
          <a:xfrm>
            <a:off x="945680" y="-92843"/>
            <a:ext cx="1304625" cy="788337"/>
          </a:xfrm>
          <a:custGeom>
            <a:avLst/>
            <a:gdLst/>
            <a:ahLst/>
            <a:cxnLst/>
            <a:rect l="l" t="t" r="r" b="b"/>
            <a:pathLst>
              <a:path w="512" h="308" extrusionOk="0">
                <a:moveTo>
                  <a:pt x="426" y="54"/>
                </a:moveTo>
                <a:cubicBezTo>
                  <a:pt x="512" y="136"/>
                  <a:pt x="475" y="222"/>
                  <a:pt x="446" y="308"/>
                </a:cubicBezTo>
                <a:cubicBezTo>
                  <a:pt x="423" y="286"/>
                  <a:pt x="394" y="267"/>
                  <a:pt x="394" y="237"/>
                </a:cubicBezTo>
                <a:cubicBezTo>
                  <a:pt x="394" y="208"/>
                  <a:pt x="368" y="220"/>
                  <a:pt x="348" y="226"/>
                </a:cubicBezTo>
                <a:cubicBezTo>
                  <a:pt x="274" y="226"/>
                  <a:pt x="198" y="233"/>
                  <a:pt x="128" y="206"/>
                </a:cubicBezTo>
                <a:cubicBezTo>
                  <a:pt x="45" y="173"/>
                  <a:pt x="0" y="117"/>
                  <a:pt x="23" y="68"/>
                </a:cubicBezTo>
                <a:cubicBezTo>
                  <a:pt x="46" y="20"/>
                  <a:pt x="115" y="0"/>
                  <a:pt x="223" y="11"/>
                </a:cubicBezTo>
                <a:cubicBezTo>
                  <a:pt x="233" y="12"/>
                  <a:pt x="244" y="12"/>
                  <a:pt x="254" y="13"/>
                </a:cubicBezTo>
                <a:cubicBezTo>
                  <a:pt x="309" y="30"/>
                  <a:pt x="347" y="56"/>
                  <a:pt x="355" y="99"/>
                </a:cubicBezTo>
                <a:cubicBezTo>
                  <a:pt x="362" y="132"/>
                  <a:pt x="336" y="149"/>
                  <a:pt x="289" y="149"/>
                </a:cubicBezTo>
                <a:cubicBezTo>
                  <a:pt x="243" y="149"/>
                  <a:pt x="199" y="134"/>
                  <a:pt x="206" y="101"/>
                </a:cubicBezTo>
                <a:cubicBezTo>
                  <a:pt x="217" y="45"/>
                  <a:pt x="254" y="105"/>
                  <a:pt x="283" y="96"/>
                </a:cubicBezTo>
                <a:cubicBezTo>
                  <a:pt x="266" y="69"/>
                  <a:pt x="241" y="49"/>
                  <a:pt x="196" y="67"/>
                </a:cubicBezTo>
                <a:cubicBezTo>
                  <a:pt x="156" y="82"/>
                  <a:pt x="167" y="109"/>
                  <a:pt x="187" y="131"/>
                </a:cubicBezTo>
                <a:cubicBezTo>
                  <a:pt x="214" y="161"/>
                  <a:pt x="252" y="176"/>
                  <a:pt x="305" y="171"/>
                </a:cubicBezTo>
                <a:cubicBezTo>
                  <a:pt x="363" y="165"/>
                  <a:pt x="386" y="136"/>
                  <a:pt x="394" y="102"/>
                </a:cubicBezTo>
                <a:cubicBezTo>
                  <a:pt x="399" y="84"/>
                  <a:pt x="389" y="63"/>
                  <a:pt x="426" y="54"/>
                </a:cubicBezTo>
                <a:close/>
              </a:path>
            </a:pathLst>
          </a:custGeom>
          <a:solidFill>
            <a:srgbClr val="F3C9D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75"/>
          <p:cNvSpPr/>
          <p:nvPr/>
        </p:nvSpPr>
        <p:spPr>
          <a:xfrm>
            <a:off x="3343127" y="695493"/>
            <a:ext cx="948656" cy="598850"/>
          </a:xfrm>
          <a:custGeom>
            <a:avLst/>
            <a:gdLst/>
            <a:ahLst/>
            <a:cxnLst/>
            <a:rect l="l" t="t" r="r" b="b"/>
            <a:pathLst>
              <a:path w="373" h="234" extrusionOk="0">
                <a:moveTo>
                  <a:pt x="320" y="22"/>
                </a:moveTo>
                <a:cubicBezTo>
                  <a:pt x="352" y="23"/>
                  <a:pt x="362" y="37"/>
                  <a:pt x="365" y="55"/>
                </a:cubicBezTo>
                <a:cubicBezTo>
                  <a:pt x="365" y="68"/>
                  <a:pt x="363" y="80"/>
                  <a:pt x="364" y="92"/>
                </a:cubicBezTo>
                <a:cubicBezTo>
                  <a:pt x="373" y="161"/>
                  <a:pt x="360" y="176"/>
                  <a:pt x="263" y="201"/>
                </a:cubicBezTo>
                <a:cubicBezTo>
                  <a:pt x="177" y="222"/>
                  <a:pt x="90" y="234"/>
                  <a:pt x="0" y="212"/>
                </a:cubicBezTo>
                <a:cubicBezTo>
                  <a:pt x="28" y="156"/>
                  <a:pt x="34" y="98"/>
                  <a:pt x="28" y="39"/>
                </a:cubicBezTo>
                <a:cubicBezTo>
                  <a:pt x="27" y="25"/>
                  <a:pt x="25" y="13"/>
                  <a:pt x="35" y="0"/>
                </a:cubicBezTo>
                <a:cubicBezTo>
                  <a:pt x="123" y="49"/>
                  <a:pt x="217" y="58"/>
                  <a:pt x="320" y="22"/>
                </a:cubicBezTo>
                <a:close/>
              </a:path>
            </a:pathLst>
          </a:custGeom>
          <a:solidFill>
            <a:srgbClr val="DBD8E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p75"/>
          <p:cNvSpPr/>
          <p:nvPr/>
        </p:nvSpPr>
        <p:spPr>
          <a:xfrm>
            <a:off x="4697588" y="-58879"/>
            <a:ext cx="779571" cy="566673"/>
          </a:xfrm>
          <a:custGeom>
            <a:avLst/>
            <a:gdLst/>
            <a:ahLst/>
            <a:cxnLst/>
            <a:rect l="l" t="t" r="r" b="b"/>
            <a:pathLst>
              <a:path w="306" h="222" extrusionOk="0">
                <a:moveTo>
                  <a:pt x="286" y="148"/>
                </a:moveTo>
                <a:cubicBezTo>
                  <a:pt x="253" y="172"/>
                  <a:pt x="258" y="217"/>
                  <a:pt x="193" y="222"/>
                </a:cubicBezTo>
                <a:cubicBezTo>
                  <a:pt x="87" y="190"/>
                  <a:pt x="30" y="134"/>
                  <a:pt x="9" y="58"/>
                </a:cubicBezTo>
                <a:cubicBezTo>
                  <a:pt x="0" y="25"/>
                  <a:pt x="8" y="2"/>
                  <a:pt x="70" y="8"/>
                </a:cubicBezTo>
                <a:cubicBezTo>
                  <a:pt x="90" y="10"/>
                  <a:pt x="112" y="8"/>
                  <a:pt x="132" y="8"/>
                </a:cubicBezTo>
                <a:cubicBezTo>
                  <a:pt x="174" y="8"/>
                  <a:pt x="221" y="0"/>
                  <a:pt x="256" y="11"/>
                </a:cubicBezTo>
                <a:cubicBezTo>
                  <a:pt x="306" y="25"/>
                  <a:pt x="246" y="57"/>
                  <a:pt x="264" y="83"/>
                </a:cubicBezTo>
                <a:cubicBezTo>
                  <a:pt x="277" y="103"/>
                  <a:pt x="279" y="126"/>
                  <a:pt x="286" y="148"/>
                </a:cubicBezTo>
                <a:close/>
              </a:path>
            </a:pathLst>
          </a:custGeom>
          <a:solidFill>
            <a:srgbClr val="F1CBE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75"/>
          <p:cNvSpPr/>
          <p:nvPr/>
        </p:nvSpPr>
        <p:spPr>
          <a:xfrm>
            <a:off x="8340925" y="-67816"/>
            <a:ext cx="676340" cy="477293"/>
          </a:xfrm>
          <a:custGeom>
            <a:avLst/>
            <a:gdLst/>
            <a:ahLst/>
            <a:cxnLst/>
            <a:rect l="l" t="t" r="r" b="b"/>
            <a:pathLst>
              <a:path w="266" h="186" extrusionOk="0">
                <a:moveTo>
                  <a:pt x="0" y="162"/>
                </a:moveTo>
                <a:cubicBezTo>
                  <a:pt x="62" y="107"/>
                  <a:pt x="118" y="49"/>
                  <a:pt x="192" y="0"/>
                </a:cubicBezTo>
                <a:cubicBezTo>
                  <a:pt x="255" y="43"/>
                  <a:pt x="266" y="80"/>
                  <a:pt x="226" y="121"/>
                </a:cubicBezTo>
                <a:cubicBezTo>
                  <a:pt x="177" y="171"/>
                  <a:pt x="95" y="186"/>
                  <a:pt x="0" y="162"/>
                </a:cubicBezTo>
                <a:close/>
              </a:path>
            </a:pathLst>
          </a:custGeom>
          <a:solidFill>
            <a:srgbClr val="B9E1F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75"/>
          <p:cNvSpPr/>
          <p:nvPr/>
        </p:nvSpPr>
        <p:spPr>
          <a:xfrm>
            <a:off x="3156244" y="-321657"/>
            <a:ext cx="1311744" cy="1101168"/>
          </a:xfrm>
          <a:custGeom>
            <a:avLst/>
            <a:gdLst/>
            <a:ahLst/>
            <a:cxnLst/>
            <a:rect l="l" t="t" r="r" b="b"/>
            <a:pathLst>
              <a:path w="515" h="430" extrusionOk="0">
                <a:moveTo>
                  <a:pt x="515" y="71"/>
                </a:moveTo>
                <a:cubicBezTo>
                  <a:pt x="434" y="88"/>
                  <a:pt x="421" y="108"/>
                  <a:pt x="461" y="156"/>
                </a:cubicBezTo>
                <a:cubicBezTo>
                  <a:pt x="463" y="158"/>
                  <a:pt x="470" y="163"/>
                  <a:pt x="470" y="163"/>
                </a:cubicBezTo>
                <a:cubicBezTo>
                  <a:pt x="417" y="200"/>
                  <a:pt x="500" y="245"/>
                  <a:pt x="453" y="281"/>
                </a:cubicBezTo>
                <a:cubicBezTo>
                  <a:pt x="397" y="216"/>
                  <a:pt x="341" y="195"/>
                  <a:pt x="260" y="209"/>
                </a:cubicBezTo>
                <a:cubicBezTo>
                  <a:pt x="198" y="220"/>
                  <a:pt x="158" y="259"/>
                  <a:pt x="170" y="300"/>
                </a:cubicBezTo>
                <a:cubicBezTo>
                  <a:pt x="181" y="339"/>
                  <a:pt x="221" y="356"/>
                  <a:pt x="276" y="356"/>
                </a:cubicBezTo>
                <a:cubicBezTo>
                  <a:pt x="325" y="356"/>
                  <a:pt x="360" y="320"/>
                  <a:pt x="339" y="293"/>
                </a:cubicBezTo>
                <a:cubicBezTo>
                  <a:pt x="331" y="283"/>
                  <a:pt x="317" y="279"/>
                  <a:pt x="300" y="281"/>
                </a:cubicBezTo>
                <a:cubicBezTo>
                  <a:pt x="288" y="282"/>
                  <a:pt x="282" y="287"/>
                  <a:pt x="291" y="295"/>
                </a:cubicBezTo>
                <a:cubicBezTo>
                  <a:pt x="311" y="313"/>
                  <a:pt x="308" y="328"/>
                  <a:pt x="279" y="338"/>
                </a:cubicBezTo>
                <a:cubicBezTo>
                  <a:pt x="254" y="347"/>
                  <a:pt x="233" y="336"/>
                  <a:pt x="215" y="327"/>
                </a:cubicBezTo>
                <a:cubicBezTo>
                  <a:pt x="190" y="314"/>
                  <a:pt x="178" y="296"/>
                  <a:pt x="190" y="276"/>
                </a:cubicBezTo>
                <a:cubicBezTo>
                  <a:pt x="204" y="249"/>
                  <a:pt x="234" y="233"/>
                  <a:pt x="276" y="228"/>
                </a:cubicBezTo>
                <a:cubicBezTo>
                  <a:pt x="320" y="223"/>
                  <a:pt x="360" y="229"/>
                  <a:pt x="386" y="255"/>
                </a:cubicBezTo>
                <a:cubicBezTo>
                  <a:pt x="424" y="293"/>
                  <a:pt x="439" y="332"/>
                  <a:pt x="398" y="373"/>
                </a:cubicBezTo>
                <a:cubicBezTo>
                  <a:pt x="359" y="413"/>
                  <a:pt x="267" y="430"/>
                  <a:pt x="195" y="412"/>
                </a:cubicBezTo>
                <a:cubicBezTo>
                  <a:pt x="65" y="379"/>
                  <a:pt x="0" y="258"/>
                  <a:pt x="64" y="167"/>
                </a:cubicBezTo>
                <a:cubicBezTo>
                  <a:pt x="153" y="43"/>
                  <a:pt x="354" y="0"/>
                  <a:pt x="515" y="71"/>
                </a:cubicBezTo>
                <a:close/>
              </a:path>
            </a:pathLst>
          </a:custGeom>
          <a:solidFill>
            <a:srgbClr val="DBD8E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75"/>
          <p:cNvSpPr/>
          <p:nvPr/>
        </p:nvSpPr>
        <p:spPr>
          <a:xfrm>
            <a:off x="1766187" y="-110719"/>
            <a:ext cx="437841" cy="185911"/>
          </a:xfrm>
          <a:custGeom>
            <a:avLst/>
            <a:gdLst/>
            <a:ahLst/>
            <a:cxnLst/>
            <a:rect l="l" t="t" r="r" b="b"/>
            <a:pathLst>
              <a:path w="172" h="73" extrusionOk="0">
                <a:moveTo>
                  <a:pt x="0" y="15"/>
                </a:moveTo>
                <a:cubicBezTo>
                  <a:pt x="61" y="9"/>
                  <a:pt x="115" y="5"/>
                  <a:pt x="172" y="0"/>
                </a:cubicBezTo>
                <a:cubicBezTo>
                  <a:pt x="61" y="72"/>
                  <a:pt x="55" y="73"/>
                  <a:pt x="0" y="15"/>
                </a:cubicBezTo>
                <a:close/>
              </a:path>
            </a:pathLst>
          </a:custGeom>
          <a:solidFill>
            <a:srgbClr val="E0CDD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75"/>
          <p:cNvSpPr/>
          <p:nvPr/>
        </p:nvSpPr>
        <p:spPr>
          <a:xfrm>
            <a:off x="-271732" y="-217976"/>
            <a:ext cx="1318864" cy="5818672"/>
          </a:xfrm>
          <a:custGeom>
            <a:avLst/>
            <a:gdLst/>
            <a:ahLst/>
            <a:cxnLst/>
            <a:rect l="l" t="t" r="r" b="b"/>
            <a:pathLst>
              <a:path w="518" h="2273" extrusionOk="0">
                <a:moveTo>
                  <a:pt x="139" y="2168"/>
                </a:moveTo>
                <a:cubicBezTo>
                  <a:pt x="94" y="2188"/>
                  <a:pt x="118" y="2236"/>
                  <a:pt x="94" y="2273"/>
                </a:cubicBezTo>
                <a:cubicBezTo>
                  <a:pt x="94" y="2167"/>
                  <a:pt x="91" y="2067"/>
                  <a:pt x="95" y="1968"/>
                </a:cubicBezTo>
                <a:cubicBezTo>
                  <a:pt x="98" y="1911"/>
                  <a:pt x="72" y="1863"/>
                  <a:pt x="61" y="1811"/>
                </a:cubicBezTo>
                <a:cubicBezTo>
                  <a:pt x="50" y="1761"/>
                  <a:pt x="95" y="1711"/>
                  <a:pt x="65" y="1655"/>
                </a:cubicBezTo>
                <a:cubicBezTo>
                  <a:pt x="54" y="1634"/>
                  <a:pt x="78" y="1604"/>
                  <a:pt x="90" y="1580"/>
                </a:cubicBezTo>
                <a:cubicBezTo>
                  <a:pt x="99" y="1562"/>
                  <a:pt x="96" y="1550"/>
                  <a:pt x="87" y="1532"/>
                </a:cubicBezTo>
                <a:cubicBezTo>
                  <a:pt x="49" y="1456"/>
                  <a:pt x="7" y="1383"/>
                  <a:pt x="28" y="1290"/>
                </a:cubicBezTo>
                <a:cubicBezTo>
                  <a:pt x="37" y="1249"/>
                  <a:pt x="45" y="1201"/>
                  <a:pt x="15" y="1159"/>
                </a:cubicBezTo>
                <a:cubicBezTo>
                  <a:pt x="4" y="1142"/>
                  <a:pt x="18" y="1127"/>
                  <a:pt x="26" y="1114"/>
                </a:cubicBezTo>
                <a:cubicBezTo>
                  <a:pt x="46" y="1082"/>
                  <a:pt x="55" y="1048"/>
                  <a:pt x="48" y="1011"/>
                </a:cubicBezTo>
                <a:cubicBezTo>
                  <a:pt x="47" y="1003"/>
                  <a:pt x="44" y="992"/>
                  <a:pt x="48" y="989"/>
                </a:cubicBezTo>
                <a:cubicBezTo>
                  <a:pt x="100" y="941"/>
                  <a:pt x="63" y="888"/>
                  <a:pt x="56" y="839"/>
                </a:cubicBezTo>
                <a:cubicBezTo>
                  <a:pt x="46" y="763"/>
                  <a:pt x="55" y="684"/>
                  <a:pt x="11" y="616"/>
                </a:cubicBezTo>
                <a:cubicBezTo>
                  <a:pt x="0" y="598"/>
                  <a:pt x="10" y="580"/>
                  <a:pt x="16" y="563"/>
                </a:cubicBezTo>
                <a:cubicBezTo>
                  <a:pt x="24" y="541"/>
                  <a:pt x="31" y="517"/>
                  <a:pt x="44" y="497"/>
                </a:cubicBezTo>
                <a:cubicBezTo>
                  <a:pt x="70" y="455"/>
                  <a:pt x="71" y="415"/>
                  <a:pt x="43" y="375"/>
                </a:cubicBezTo>
                <a:cubicBezTo>
                  <a:pt x="27" y="352"/>
                  <a:pt x="27" y="328"/>
                  <a:pt x="44" y="308"/>
                </a:cubicBezTo>
                <a:cubicBezTo>
                  <a:pt x="97" y="247"/>
                  <a:pt x="95" y="173"/>
                  <a:pt x="95" y="99"/>
                </a:cubicBezTo>
                <a:cubicBezTo>
                  <a:pt x="95" y="66"/>
                  <a:pt x="95" y="33"/>
                  <a:pt x="96" y="0"/>
                </a:cubicBezTo>
                <a:cubicBezTo>
                  <a:pt x="123" y="7"/>
                  <a:pt x="99" y="32"/>
                  <a:pt x="112" y="44"/>
                </a:cubicBezTo>
                <a:cubicBezTo>
                  <a:pt x="127" y="45"/>
                  <a:pt x="126" y="34"/>
                  <a:pt x="128" y="25"/>
                </a:cubicBezTo>
                <a:cubicBezTo>
                  <a:pt x="160" y="29"/>
                  <a:pt x="146" y="51"/>
                  <a:pt x="145" y="68"/>
                </a:cubicBezTo>
                <a:cubicBezTo>
                  <a:pt x="139" y="88"/>
                  <a:pt x="131" y="108"/>
                  <a:pt x="138" y="130"/>
                </a:cubicBezTo>
                <a:cubicBezTo>
                  <a:pt x="133" y="116"/>
                  <a:pt x="133" y="104"/>
                  <a:pt x="143" y="92"/>
                </a:cubicBezTo>
                <a:cubicBezTo>
                  <a:pt x="189" y="60"/>
                  <a:pt x="192" y="61"/>
                  <a:pt x="203" y="106"/>
                </a:cubicBezTo>
                <a:cubicBezTo>
                  <a:pt x="228" y="111"/>
                  <a:pt x="245" y="142"/>
                  <a:pt x="278" y="127"/>
                </a:cubicBezTo>
                <a:cubicBezTo>
                  <a:pt x="283" y="124"/>
                  <a:pt x="302" y="148"/>
                  <a:pt x="314" y="160"/>
                </a:cubicBezTo>
                <a:cubicBezTo>
                  <a:pt x="312" y="189"/>
                  <a:pt x="346" y="199"/>
                  <a:pt x="349" y="225"/>
                </a:cubicBezTo>
                <a:cubicBezTo>
                  <a:pt x="354" y="241"/>
                  <a:pt x="363" y="251"/>
                  <a:pt x="381" y="242"/>
                </a:cubicBezTo>
                <a:cubicBezTo>
                  <a:pt x="397" y="234"/>
                  <a:pt x="411" y="237"/>
                  <a:pt x="421" y="252"/>
                </a:cubicBezTo>
                <a:cubicBezTo>
                  <a:pt x="406" y="265"/>
                  <a:pt x="383" y="271"/>
                  <a:pt x="379" y="295"/>
                </a:cubicBezTo>
                <a:cubicBezTo>
                  <a:pt x="375" y="318"/>
                  <a:pt x="385" y="334"/>
                  <a:pt x="403" y="345"/>
                </a:cubicBezTo>
                <a:cubicBezTo>
                  <a:pt x="423" y="358"/>
                  <a:pt x="433" y="341"/>
                  <a:pt x="441" y="326"/>
                </a:cubicBezTo>
                <a:cubicBezTo>
                  <a:pt x="453" y="302"/>
                  <a:pt x="468" y="294"/>
                  <a:pt x="490" y="315"/>
                </a:cubicBezTo>
                <a:cubicBezTo>
                  <a:pt x="502" y="343"/>
                  <a:pt x="458" y="356"/>
                  <a:pt x="468" y="386"/>
                </a:cubicBezTo>
                <a:cubicBezTo>
                  <a:pt x="468" y="388"/>
                  <a:pt x="455" y="372"/>
                  <a:pt x="440" y="374"/>
                </a:cubicBezTo>
                <a:cubicBezTo>
                  <a:pt x="449" y="395"/>
                  <a:pt x="444" y="412"/>
                  <a:pt x="427" y="429"/>
                </a:cubicBezTo>
                <a:cubicBezTo>
                  <a:pt x="409" y="447"/>
                  <a:pt x="413" y="462"/>
                  <a:pt x="436" y="493"/>
                </a:cubicBezTo>
                <a:cubicBezTo>
                  <a:pt x="414" y="488"/>
                  <a:pt x="412" y="487"/>
                  <a:pt x="397" y="471"/>
                </a:cubicBezTo>
                <a:cubicBezTo>
                  <a:pt x="395" y="475"/>
                  <a:pt x="392" y="479"/>
                  <a:pt x="393" y="482"/>
                </a:cubicBezTo>
                <a:cubicBezTo>
                  <a:pt x="416" y="541"/>
                  <a:pt x="437" y="600"/>
                  <a:pt x="447" y="662"/>
                </a:cubicBezTo>
                <a:cubicBezTo>
                  <a:pt x="449" y="669"/>
                  <a:pt x="442" y="681"/>
                  <a:pt x="460" y="676"/>
                </a:cubicBezTo>
                <a:cubicBezTo>
                  <a:pt x="470" y="674"/>
                  <a:pt x="500" y="736"/>
                  <a:pt x="503" y="747"/>
                </a:cubicBezTo>
                <a:cubicBezTo>
                  <a:pt x="508" y="771"/>
                  <a:pt x="463" y="799"/>
                  <a:pt x="508" y="819"/>
                </a:cubicBezTo>
                <a:cubicBezTo>
                  <a:pt x="474" y="859"/>
                  <a:pt x="508" y="909"/>
                  <a:pt x="491" y="951"/>
                </a:cubicBezTo>
                <a:cubicBezTo>
                  <a:pt x="468" y="1005"/>
                  <a:pt x="487" y="1055"/>
                  <a:pt x="500" y="1110"/>
                </a:cubicBezTo>
                <a:cubicBezTo>
                  <a:pt x="491" y="1104"/>
                  <a:pt x="484" y="1100"/>
                  <a:pt x="475" y="1094"/>
                </a:cubicBezTo>
                <a:cubicBezTo>
                  <a:pt x="477" y="1100"/>
                  <a:pt x="477" y="1106"/>
                  <a:pt x="479" y="1107"/>
                </a:cubicBezTo>
                <a:cubicBezTo>
                  <a:pt x="518" y="1129"/>
                  <a:pt x="503" y="1165"/>
                  <a:pt x="497" y="1195"/>
                </a:cubicBezTo>
                <a:cubicBezTo>
                  <a:pt x="486" y="1249"/>
                  <a:pt x="480" y="1292"/>
                  <a:pt x="511" y="1333"/>
                </a:cubicBezTo>
                <a:cubicBezTo>
                  <a:pt x="502" y="1340"/>
                  <a:pt x="464" y="1303"/>
                  <a:pt x="482" y="1351"/>
                </a:cubicBezTo>
                <a:cubicBezTo>
                  <a:pt x="487" y="1362"/>
                  <a:pt x="484" y="1370"/>
                  <a:pt x="474" y="1378"/>
                </a:cubicBezTo>
                <a:cubicBezTo>
                  <a:pt x="446" y="1398"/>
                  <a:pt x="438" y="1432"/>
                  <a:pt x="419" y="1459"/>
                </a:cubicBezTo>
                <a:cubicBezTo>
                  <a:pt x="404" y="1480"/>
                  <a:pt x="430" y="1489"/>
                  <a:pt x="434" y="1505"/>
                </a:cubicBezTo>
                <a:cubicBezTo>
                  <a:pt x="435" y="1511"/>
                  <a:pt x="448" y="1517"/>
                  <a:pt x="448" y="1520"/>
                </a:cubicBezTo>
                <a:cubicBezTo>
                  <a:pt x="444" y="1534"/>
                  <a:pt x="434" y="1515"/>
                  <a:pt x="431" y="1521"/>
                </a:cubicBezTo>
                <a:cubicBezTo>
                  <a:pt x="420" y="1540"/>
                  <a:pt x="443" y="1538"/>
                  <a:pt x="449" y="1543"/>
                </a:cubicBezTo>
                <a:cubicBezTo>
                  <a:pt x="478" y="1567"/>
                  <a:pt x="483" y="1614"/>
                  <a:pt x="453" y="1633"/>
                </a:cubicBezTo>
                <a:cubicBezTo>
                  <a:pt x="434" y="1644"/>
                  <a:pt x="425" y="1655"/>
                  <a:pt x="432" y="1675"/>
                </a:cubicBezTo>
                <a:cubicBezTo>
                  <a:pt x="440" y="1699"/>
                  <a:pt x="418" y="1708"/>
                  <a:pt x="408" y="1719"/>
                </a:cubicBezTo>
                <a:cubicBezTo>
                  <a:pt x="372" y="1757"/>
                  <a:pt x="356" y="1808"/>
                  <a:pt x="321" y="1848"/>
                </a:cubicBezTo>
                <a:cubicBezTo>
                  <a:pt x="307" y="1846"/>
                  <a:pt x="305" y="1790"/>
                  <a:pt x="275" y="1835"/>
                </a:cubicBezTo>
                <a:cubicBezTo>
                  <a:pt x="272" y="1839"/>
                  <a:pt x="262" y="1823"/>
                  <a:pt x="258" y="1835"/>
                </a:cubicBezTo>
                <a:cubicBezTo>
                  <a:pt x="254" y="1847"/>
                  <a:pt x="267" y="1848"/>
                  <a:pt x="272" y="1854"/>
                </a:cubicBezTo>
                <a:cubicBezTo>
                  <a:pt x="286" y="1870"/>
                  <a:pt x="318" y="1865"/>
                  <a:pt x="319" y="1897"/>
                </a:cubicBezTo>
                <a:cubicBezTo>
                  <a:pt x="319" y="1932"/>
                  <a:pt x="297" y="1946"/>
                  <a:pt x="267" y="1949"/>
                </a:cubicBezTo>
                <a:cubicBezTo>
                  <a:pt x="269" y="1975"/>
                  <a:pt x="288" y="1952"/>
                  <a:pt x="295" y="1965"/>
                </a:cubicBezTo>
                <a:cubicBezTo>
                  <a:pt x="293" y="1967"/>
                  <a:pt x="290" y="1969"/>
                  <a:pt x="288" y="1972"/>
                </a:cubicBezTo>
                <a:cubicBezTo>
                  <a:pt x="282" y="1987"/>
                  <a:pt x="242" y="1999"/>
                  <a:pt x="287" y="2018"/>
                </a:cubicBezTo>
                <a:cubicBezTo>
                  <a:pt x="301" y="2024"/>
                  <a:pt x="300" y="2053"/>
                  <a:pt x="286" y="2066"/>
                </a:cubicBezTo>
                <a:cubicBezTo>
                  <a:pt x="274" y="2076"/>
                  <a:pt x="269" y="2105"/>
                  <a:pt x="240" y="2086"/>
                </a:cubicBezTo>
                <a:cubicBezTo>
                  <a:pt x="226" y="2078"/>
                  <a:pt x="221" y="2109"/>
                  <a:pt x="203" y="2107"/>
                </a:cubicBezTo>
                <a:cubicBezTo>
                  <a:pt x="177" y="2121"/>
                  <a:pt x="187" y="2093"/>
                  <a:pt x="180" y="2086"/>
                </a:cubicBezTo>
                <a:cubicBezTo>
                  <a:pt x="179" y="2098"/>
                  <a:pt x="182" y="2109"/>
                  <a:pt x="175" y="2118"/>
                </a:cubicBezTo>
                <a:cubicBezTo>
                  <a:pt x="168" y="2120"/>
                  <a:pt x="162" y="2120"/>
                  <a:pt x="156" y="2117"/>
                </a:cubicBezTo>
                <a:cubicBezTo>
                  <a:pt x="155" y="2117"/>
                  <a:pt x="153" y="2117"/>
                  <a:pt x="152" y="2117"/>
                </a:cubicBezTo>
                <a:cubicBezTo>
                  <a:pt x="136" y="2131"/>
                  <a:pt x="134" y="2149"/>
                  <a:pt x="139" y="2168"/>
                </a:cubicBezTo>
                <a:close/>
              </a:path>
            </a:pathLst>
          </a:custGeom>
          <a:solidFill>
            <a:srgbClr val="594A3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75"/>
          <p:cNvSpPr/>
          <p:nvPr/>
        </p:nvSpPr>
        <p:spPr>
          <a:xfrm>
            <a:off x="644887" y="404113"/>
            <a:ext cx="350629" cy="343221"/>
          </a:xfrm>
          <a:custGeom>
            <a:avLst/>
            <a:gdLst/>
            <a:ahLst/>
            <a:cxnLst/>
            <a:rect l="l" t="t" r="r" b="b"/>
            <a:pathLst>
              <a:path w="138" h="134" extrusionOk="0">
                <a:moveTo>
                  <a:pt x="130" y="72"/>
                </a:moveTo>
                <a:cubicBezTo>
                  <a:pt x="118" y="73"/>
                  <a:pt x="104" y="56"/>
                  <a:pt x="94" y="81"/>
                </a:cubicBezTo>
                <a:cubicBezTo>
                  <a:pt x="86" y="97"/>
                  <a:pt x="83" y="134"/>
                  <a:pt x="46" y="119"/>
                </a:cubicBezTo>
                <a:cubicBezTo>
                  <a:pt x="19" y="108"/>
                  <a:pt x="0" y="83"/>
                  <a:pt x="4" y="56"/>
                </a:cubicBezTo>
                <a:cubicBezTo>
                  <a:pt x="8" y="31"/>
                  <a:pt x="22" y="0"/>
                  <a:pt x="61" y="9"/>
                </a:cubicBezTo>
                <a:cubicBezTo>
                  <a:pt x="70" y="17"/>
                  <a:pt x="79" y="25"/>
                  <a:pt x="86" y="33"/>
                </a:cubicBezTo>
                <a:cubicBezTo>
                  <a:pt x="95" y="43"/>
                  <a:pt x="101" y="63"/>
                  <a:pt x="113" y="35"/>
                </a:cubicBezTo>
                <a:cubicBezTo>
                  <a:pt x="118" y="38"/>
                  <a:pt x="138" y="23"/>
                  <a:pt x="127" y="47"/>
                </a:cubicBezTo>
                <a:cubicBezTo>
                  <a:pt x="122" y="56"/>
                  <a:pt x="131" y="63"/>
                  <a:pt x="130" y="72"/>
                </a:cubicBezTo>
                <a:close/>
              </a:path>
            </a:pathLst>
          </a:custGeom>
          <a:solidFill>
            <a:srgbClr val="834C3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75"/>
          <p:cNvSpPr/>
          <p:nvPr/>
        </p:nvSpPr>
        <p:spPr>
          <a:xfrm>
            <a:off x="-2976" y="-441428"/>
            <a:ext cx="345289" cy="355735"/>
          </a:xfrm>
          <a:custGeom>
            <a:avLst/>
            <a:gdLst/>
            <a:ahLst/>
            <a:cxnLst/>
            <a:rect l="l" t="t" r="r" b="b"/>
            <a:pathLst>
              <a:path w="135" h="139" extrusionOk="0">
                <a:moveTo>
                  <a:pt x="16" y="85"/>
                </a:moveTo>
                <a:cubicBezTo>
                  <a:pt x="20" y="71"/>
                  <a:pt x="0" y="35"/>
                  <a:pt x="42" y="56"/>
                </a:cubicBezTo>
                <a:cubicBezTo>
                  <a:pt x="40" y="30"/>
                  <a:pt x="65" y="34"/>
                  <a:pt x="78" y="23"/>
                </a:cubicBezTo>
                <a:cubicBezTo>
                  <a:pt x="106" y="0"/>
                  <a:pt x="119" y="14"/>
                  <a:pt x="129" y="41"/>
                </a:cubicBezTo>
                <a:cubicBezTo>
                  <a:pt x="120" y="49"/>
                  <a:pt x="109" y="44"/>
                  <a:pt x="99" y="45"/>
                </a:cubicBezTo>
                <a:cubicBezTo>
                  <a:pt x="86" y="47"/>
                  <a:pt x="76" y="54"/>
                  <a:pt x="73" y="67"/>
                </a:cubicBezTo>
                <a:cubicBezTo>
                  <a:pt x="70" y="78"/>
                  <a:pt x="75" y="88"/>
                  <a:pt x="84" y="94"/>
                </a:cubicBezTo>
                <a:cubicBezTo>
                  <a:pt x="99" y="105"/>
                  <a:pt x="105" y="91"/>
                  <a:pt x="113" y="83"/>
                </a:cubicBezTo>
                <a:cubicBezTo>
                  <a:pt x="119" y="77"/>
                  <a:pt x="125" y="73"/>
                  <a:pt x="133" y="75"/>
                </a:cubicBezTo>
                <a:cubicBezTo>
                  <a:pt x="135" y="109"/>
                  <a:pt x="122" y="131"/>
                  <a:pt x="87" y="138"/>
                </a:cubicBezTo>
                <a:cubicBezTo>
                  <a:pt x="49" y="139"/>
                  <a:pt x="39" y="103"/>
                  <a:pt x="16" y="85"/>
                </a:cubicBezTo>
                <a:close/>
              </a:path>
            </a:pathLst>
          </a:custGeom>
          <a:solidFill>
            <a:srgbClr val="755D4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" name="Google Shape;348;p75"/>
          <p:cNvSpPr/>
          <p:nvPr/>
        </p:nvSpPr>
        <p:spPr>
          <a:xfrm>
            <a:off x="516738" y="21564"/>
            <a:ext cx="217141" cy="284231"/>
          </a:xfrm>
          <a:custGeom>
            <a:avLst/>
            <a:gdLst/>
            <a:ahLst/>
            <a:cxnLst/>
            <a:rect l="l" t="t" r="r" b="b"/>
            <a:pathLst>
              <a:path w="85" h="111" extrusionOk="0">
                <a:moveTo>
                  <a:pt x="2" y="31"/>
                </a:moveTo>
                <a:cubicBezTo>
                  <a:pt x="8" y="27"/>
                  <a:pt x="10" y="44"/>
                  <a:pt x="22" y="31"/>
                </a:cubicBezTo>
                <a:cubicBezTo>
                  <a:pt x="48" y="0"/>
                  <a:pt x="51" y="3"/>
                  <a:pt x="85" y="10"/>
                </a:cubicBezTo>
                <a:cubicBezTo>
                  <a:pt x="66" y="38"/>
                  <a:pt x="81" y="85"/>
                  <a:pt x="42" y="103"/>
                </a:cubicBezTo>
                <a:cubicBezTo>
                  <a:pt x="7" y="111"/>
                  <a:pt x="7" y="93"/>
                  <a:pt x="17" y="68"/>
                </a:cubicBezTo>
                <a:cubicBezTo>
                  <a:pt x="12" y="56"/>
                  <a:pt x="6" y="44"/>
                  <a:pt x="0" y="32"/>
                </a:cubicBezTo>
                <a:lnTo>
                  <a:pt x="2" y="31"/>
                </a:lnTo>
                <a:close/>
              </a:path>
            </a:pathLst>
          </a:custGeom>
          <a:solidFill>
            <a:srgbClr val="7D5B4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75"/>
          <p:cNvSpPr/>
          <p:nvPr/>
        </p:nvSpPr>
        <p:spPr>
          <a:xfrm>
            <a:off x="126953" y="-382436"/>
            <a:ext cx="218921" cy="273505"/>
          </a:xfrm>
          <a:custGeom>
            <a:avLst/>
            <a:gdLst/>
            <a:ahLst/>
            <a:cxnLst/>
            <a:rect l="l" t="t" r="r" b="b"/>
            <a:pathLst>
              <a:path w="86" h="107" extrusionOk="0">
                <a:moveTo>
                  <a:pt x="82" y="52"/>
                </a:moveTo>
                <a:cubicBezTo>
                  <a:pt x="79" y="55"/>
                  <a:pt x="75" y="58"/>
                  <a:pt x="72" y="61"/>
                </a:cubicBezTo>
                <a:cubicBezTo>
                  <a:pt x="60" y="71"/>
                  <a:pt x="66" y="107"/>
                  <a:pt x="34" y="89"/>
                </a:cubicBezTo>
                <a:cubicBezTo>
                  <a:pt x="16" y="79"/>
                  <a:pt x="0" y="63"/>
                  <a:pt x="9" y="39"/>
                </a:cubicBezTo>
                <a:cubicBezTo>
                  <a:pt x="20" y="13"/>
                  <a:pt x="37" y="0"/>
                  <a:pt x="66" y="14"/>
                </a:cubicBezTo>
                <a:cubicBezTo>
                  <a:pt x="70" y="16"/>
                  <a:pt x="74" y="17"/>
                  <a:pt x="78" y="18"/>
                </a:cubicBezTo>
                <a:cubicBezTo>
                  <a:pt x="86" y="29"/>
                  <a:pt x="82" y="41"/>
                  <a:pt x="82" y="52"/>
                </a:cubicBezTo>
                <a:close/>
              </a:path>
            </a:pathLst>
          </a:custGeom>
          <a:solidFill>
            <a:srgbClr val="BC594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75"/>
          <p:cNvSpPr/>
          <p:nvPr/>
        </p:nvSpPr>
        <p:spPr>
          <a:xfrm>
            <a:off x="25501" y="-223339"/>
            <a:ext cx="259857" cy="284231"/>
          </a:xfrm>
          <a:custGeom>
            <a:avLst/>
            <a:gdLst/>
            <a:ahLst/>
            <a:cxnLst/>
            <a:rect l="l" t="t" r="r" b="b"/>
            <a:pathLst>
              <a:path w="102" h="111" extrusionOk="0">
                <a:moveTo>
                  <a:pt x="5" y="0"/>
                </a:moveTo>
                <a:cubicBezTo>
                  <a:pt x="41" y="1"/>
                  <a:pt x="46" y="44"/>
                  <a:pt x="76" y="53"/>
                </a:cubicBezTo>
                <a:cubicBezTo>
                  <a:pt x="95" y="69"/>
                  <a:pt x="102" y="86"/>
                  <a:pt x="86" y="108"/>
                </a:cubicBezTo>
                <a:cubicBezTo>
                  <a:pt x="62" y="111"/>
                  <a:pt x="84" y="81"/>
                  <a:pt x="66" y="80"/>
                </a:cubicBezTo>
                <a:cubicBezTo>
                  <a:pt x="54" y="86"/>
                  <a:pt x="43" y="93"/>
                  <a:pt x="32" y="99"/>
                </a:cubicBezTo>
                <a:cubicBezTo>
                  <a:pt x="36" y="83"/>
                  <a:pt x="24" y="79"/>
                  <a:pt x="14" y="73"/>
                </a:cubicBezTo>
                <a:cubicBezTo>
                  <a:pt x="25" y="57"/>
                  <a:pt x="32" y="41"/>
                  <a:pt x="11" y="27"/>
                </a:cubicBezTo>
                <a:cubicBezTo>
                  <a:pt x="0" y="20"/>
                  <a:pt x="4" y="9"/>
                  <a:pt x="5" y="0"/>
                </a:cubicBezTo>
                <a:close/>
              </a:path>
            </a:pathLst>
          </a:custGeom>
          <a:solidFill>
            <a:srgbClr val="E3DFD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75"/>
          <p:cNvSpPr/>
          <p:nvPr/>
        </p:nvSpPr>
        <p:spPr>
          <a:xfrm>
            <a:off x="361892" y="-103569"/>
            <a:ext cx="160186" cy="207363"/>
          </a:xfrm>
          <a:custGeom>
            <a:avLst/>
            <a:gdLst/>
            <a:ahLst/>
            <a:cxnLst/>
            <a:rect l="l" t="t" r="r" b="b"/>
            <a:pathLst>
              <a:path w="63" h="81" extrusionOk="0">
                <a:moveTo>
                  <a:pt x="61" y="81"/>
                </a:moveTo>
                <a:cubicBezTo>
                  <a:pt x="50" y="78"/>
                  <a:pt x="47" y="63"/>
                  <a:pt x="33" y="62"/>
                </a:cubicBezTo>
                <a:cubicBezTo>
                  <a:pt x="17" y="60"/>
                  <a:pt x="0" y="60"/>
                  <a:pt x="0" y="35"/>
                </a:cubicBezTo>
                <a:cubicBezTo>
                  <a:pt x="0" y="8"/>
                  <a:pt x="19" y="6"/>
                  <a:pt x="41" y="0"/>
                </a:cubicBezTo>
                <a:cubicBezTo>
                  <a:pt x="37" y="31"/>
                  <a:pt x="54" y="54"/>
                  <a:pt x="63" y="80"/>
                </a:cubicBezTo>
                <a:cubicBezTo>
                  <a:pt x="63" y="80"/>
                  <a:pt x="61" y="81"/>
                  <a:pt x="61" y="81"/>
                </a:cubicBezTo>
                <a:close/>
              </a:path>
            </a:pathLst>
          </a:custGeom>
          <a:solidFill>
            <a:srgbClr val="7E685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" name="Google Shape;352;p75"/>
          <p:cNvSpPr/>
          <p:nvPr/>
        </p:nvSpPr>
        <p:spPr>
          <a:xfrm>
            <a:off x="-40352" y="-756047"/>
            <a:ext cx="53395" cy="650690"/>
          </a:xfrm>
          <a:custGeom>
            <a:avLst/>
            <a:gdLst/>
            <a:ahLst/>
            <a:cxnLst/>
            <a:rect l="l" t="t" r="r" b="b"/>
            <a:pathLst>
              <a:path w="21" h="254" extrusionOk="0">
                <a:moveTo>
                  <a:pt x="21" y="254"/>
                </a:moveTo>
                <a:cubicBezTo>
                  <a:pt x="7" y="243"/>
                  <a:pt x="21" y="220"/>
                  <a:pt x="5" y="210"/>
                </a:cubicBezTo>
                <a:cubicBezTo>
                  <a:pt x="3" y="140"/>
                  <a:pt x="0" y="70"/>
                  <a:pt x="10" y="0"/>
                </a:cubicBezTo>
                <a:cubicBezTo>
                  <a:pt x="12" y="85"/>
                  <a:pt x="11" y="170"/>
                  <a:pt x="21" y="254"/>
                </a:cubicBezTo>
                <a:close/>
              </a:path>
            </a:pathLst>
          </a:custGeom>
          <a:solidFill>
            <a:srgbClr val="8D878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75"/>
          <p:cNvSpPr/>
          <p:nvPr/>
        </p:nvSpPr>
        <p:spPr>
          <a:xfrm>
            <a:off x="383250" y="-271604"/>
            <a:ext cx="137048" cy="143009"/>
          </a:xfrm>
          <a:custGeom>
            <a:avLst/>
            <a:gdLst/>
            <a:ahLst/>
            <a:cxnLst/>
            <a:rect l="l" t="t" r="r" b="b"/>
            <a:pathLst>
              <a:path w="54" h="56" extrusionOk="0">
                <a:moveTo>
                  <a:pt x="33" y="0"/>
                </a:moveTo>
                <a:cubicBezTo>
                  <a:pt x="48" y="1"/>
                  <a:pt x="54" y="9"/>
                  <a:pt x="53" y="24"/>
                </a:cubicBezTo>
                <a:cubicBezTo>
                  <a:pt x="52" y="43"/>
                  <a:pt x="43" y="54"/>
                  <a:pt x="23" y="55"/>
                </a:cubicBezTo>
                <a:cubicBezTo>
                  <a:pt x="8" y="56"/>
                  <a:pt x="0" y="46"/>
                  <a:pt x="2" y="33"/>
                </a:cubicBezTo>
                <a:cubicBezTo>
                  <a:pt x="3" y="15"/>
                  <a:pt x="14" y="3"/>
                  <a:pt x="33" y="0"/>
                </a:cubicBezTo>
                <a:close/>
              </a:path>
            </a:pathLst>
          </a:custGeom>
          <a:solidFill>
            <a:srgbClr val="86645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75"/>
          <p:cNvSpPr/>
          <p:nvPr/>
        </p:nvSpPr>
        <p:spPr>
          <a:xfrm>
            <a:off x="461563" y="191386"/>
            <a:ext cx="217141" cy="166248"/>
          </a:xfrm>
          <a:custGeom>
            <a:avLst/>
            <a:gdLst/>
            <a:ahLst/>
            <a:cxnLst/>
            <a:rect l="l" t="t" r="r" b="b"/>
            <a:pathLst>
              <a:path w="85" h="65" extrusionOk="0">
                <a:moveTo>
                  <a:pt x="39" y="2"/>
                </a:moveTo>
                <a:cubicBezTo>
                  <a:pt x="52" y="11"/>
                  <a:pt x="33" y="41"/>
                  <a:pt x="64" y="37"/>
                </a:cubicBezTo>
                <a:cubicBezTo>
                  <a:pt x="73" y="38"/>
                  <a:pt x="85" y="44"/>
                  <a:pt x="83" y="50"/>
                </a:cubicBezTo>
                <a:cubicBezTo>
                  <a:pt x="81" y="57"/>
                  <a:pt x="69" y="60"/>
                  <a:pt x="61" y="65"/>
                </a:cubicBezTo>
                <a:cubicBezTo>
                  <a:pt x="47" y="45"/>
                  <a:pt x="0" y="42"/>
                  <a:pt x="26" y="0"/>
                </a:cubicBezTo>
                <a:cubicBezTo>
                  <a:pt x="30" y="1"/>
                  <a:pt x="35" y="2"/>
                  <a:pt x="39" y="2"/>
                </a:cubicBezTo>
                <a:close/>
              </a:path>
            </a:pathLst>
          </a:custGeom>
          <a:solidFill>
            <a:srgbClr val="BCB6B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75"/>
          <p:cNvSpPr/>
          <p:nvPr/>
        </p:nvSpPr>
        <p:spPr>
          <a:xfrm>
            <a:off x="-86628" y="5200272"/>
            <a:ext cx="217141" cy="130496"/>
          </a:xfrm>
          <a:custGeom>
            <a:avLst/>
            <a:gdLst/>
            <a:ahLst/>
            <a:cxnLst/>
            <a:rect l="l" t="t" r="r" b="b"/>
            <a:pathLst>
              <a:path w="85" h="51" extrusionOk="0">
                <a:moveTo>
                  <a:pt x="66" y="51"/>
                </a:moveTo>
                <a:cubicBezTo>
                  <a:pt x="0" y="17"/>
                  <a:pt x="74" y="17"/>
                  <a:pt x="79" y="0"/>
                </a:cubicBezTo>
                <a:cubicBezTo>
                  <a:pt x="66" y="15"/>
                  <a:pt x="85" y="38"/>
                  <a:pt x="66" y="51"/>
                </a:cubicBezTo>
                <a:close/>
              </a:path>
            </a:pathLst>
          </a:custGeom>
          <a:solidFill>
            <a:srgbClr val="8E888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75"/>
          <p:cNvSpPr/>
          <p:nvPr/>
        </p:nvSpPr>
        <p:spPr>
          <a:xfrm>
            <a:off x="125173" y="5193121"/>
            <a:ext cx="153066" cy="134071"/>
          </a:xfrm>
          <a:custGeom>
            <a:avLst/>
            <a:gdLst/>
            <a:ahLst/>
            <a:cxnLst/>
            <a:rect l="l" t="t" r="r" b="b"/>
            <a:pathLst>
              <a:path w="60" h="52" extrusionOk="0">
                <a:moveTo>
                  <a:pt x="0" y="3"/>
                </a:moveTo>
                <a:cubicBezTo>
                  <a:pt x="8" y="2"/>
                  <a:pt x="16" y="2"/>
                  <a:pt x="23" y="1"/>
                </a:cubicBezTo>
                <a:cubicBezTo>
                  <a:pt x="30" y="0"/>
                  <a:pt x="35" y="4"/>
                  <a:pt x="38" y="10"/>
                </a:cubicBezTo>
                <a:cubicBezTo>
                  <a:pt x="53" y="20"/>
                  <a:pt x="60" y="33"/>
                  <a:pt x="56" y="52"/>
                </a:cubicBezTo>
                <a:cubicBezTo>
                  <a:pt x="38" y="51"/>
                  <a:pt x="54" y="26"/>
                  <a:pt x="32" y="25"/>
                </a:cubicBezTo>
                <a:cubicBezTo>
                  <a:pt x="24" y="27"/>
                  <a:pt x="37" y="44"/>
                  <a:pt x="22" y="46"/>
                </a:cubicBezTo>
                <a:cubicBezTo>
                  <a:pt x="18" y="30"/>
                  <a:pt x="21" y="10"/>
                  <a:pt x="0" y="3"/>
                </a:cubicBezTo>
                <a:close/>
              </a:path>
            </a:pathLst>
          </a:custGeom>
          <a:solidFill>
            <a:srgbClr val="8E888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75"/>
          <p:cNvSpPr/>
          <p:nvPr/>
        </p:nvSpPr>
        <p:spPr>
          <a:xfrm>
            <a:off x="142971" y="5064413"/>
            <a:ext cx="101452" cy="153734"/>
          </a:xfrm>
          <a:custGeom>
            <a:avLst/>
            <a:gdLst/>
            <a:ahLst/>
            <a:cxnLst/>
            <a:rect l="l" t="t" r="r" b="b"/>
            <a:pathLst>
              <a:path w="40" h="60" extrusionOk="0">
                <a:moveTo>
                  <a:pt x="31" y="60"/>
                </a:moveTo>
                <a:cubicBezTo>
                  <a:pt x="26" y="57"/>
                  <a:pt x="21" y="54"/>
                  <a:pt x="16" y="51"/>
                </a:cubicBezTo>
                <a:cubicBezTo>
                  <a:pt x="5" y="37"/>
                  <a:pt x="14" y="18"/>
                  <a:pt x="0" y="3"/>
                </a:cubicBezTo>
                <a:cubicBezTo>
                  <a:pt x="36" y="0"/>
                  <a:pt x="10" y="45"/>
                  <a:pt x="40" y="43"/>
                </a:cubicBezTo>
                <a:cubicBezTo>
                  <a:pt x="37" y="48"/>
                  <a:pt x="34" y="54"/>
                  <a:pt x="31" y="60"/>
                </a:cubicBezTo>
                <a:close/>
              </a:path>
            </a:pathLst>
          </a:custGeom>
          <a:solidFill>
            <a:srgbClr val="E2DCD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75"/>
          <p:cNvSpPr/>
          <p:nvPr/>
        </p:nvSpPr>
        <p:spPr>
          <a:xfrm>
            <a:off x="888725" y="3301830"/>
            <a:ext cx="110350" cy="143009"/>
          </a:xfrm>
          <a:custGeom>
            <a:avLst/>
            <a:gdLst/>
            <a:ahLst/>
            <a:cxnLst/>
            <a:rect l="l" t="t" r="r" b="b"/>
            <a:pathLst>
              <a:path w="43" h="56" extrusionOk="0">
                <a:moveTo>
                  <a:pt x="43" y="0"/>
                </a:moveTo>
                <a:cubicBezTo>
                  <a:pt x="40" y="26"/>
                  <a:pt x="19" y="35"/>
                  <a:pt x="2" y="56"/>
                </a:cubicBezTo>
                <a:cubicBezTo>
                  <a:pt x="0" y="21"/>
                  <a:pt x="33" y="18"/>
                  <a:pt x="43" y="0"/>
                </a:cubicBezTo>
                <a:close/>
              </a:path>
            </a:pathLst>
          </a:custGeom>
          <a:solidFill>
            <a:srgbClr val="827D7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75"/>
          <p:cNvSpPr/>
          <p:nvPr/>
        </p:nvSpPr>
        <p:spPr>
          <a:xfrm>
            <a:off x="-74170" y="459528"/>
            <a:ext cx="608706" cy="1623150"/>
          </a:xfrm>
          <a:custGeom>
            <a:avLst/>
            <a:gdLst/>
            <a:ahLst/>
            <a:cxnLst/>
            <a:rect l="l" t="t" r="r" b="b"/>
            <a:pathLst>
              <a:path w="239" h="634" extrusionOk="0">
                <a:moveTo>
                  <a:pt x="61" y="619"/>
                </a:moveTo>
                <a:cubicBezTo>
                  <a:pt x="46" y="620"/>
                  <a:pt x="59" y="602"/>
                  <a:pt x="48" y="600"/>
                </a:cubicBezTo>
                <a:cubicBezTo>
                  <a:pt x="40" y="606"/>
                  <a:pt x="49" y="621"/>
                  <a:pt x="29" y="626"/>
                </a:cubicBezTo>
                <a:cubicBezTo>
                  <a:pt x="33" y="588"/>
                  <a:pt x="0" y="562"/>
                  <a:pt x="13" y="518"/>
                </a:cubicBezTo>
                <a:cubicBezTo>
                  <a:pt x="33" y="454"/>
                  <a:pt x="44" y="387"/>
                  <a:pt x="57" y="322"/>
                </a:cubicBezTo>
                <a:cubicBezTo>
                  <a:pt x="63" y="295"/>
                  <a:pt x="74" y="299"/>
                  <a:pt x="89" y="312"/>
                </a:cubicBezTo>
                <a:cubicBezTo>
                  <a:pt x="98" y="313"/>
                  <a:pt x="112" y="332"/>
                  <a:pt x="115" y="307"/>
                </a:cubicBezTo>
                <a:cubicBezTo>
                  <a:pt x="116" y="293"/>
                  <a:pt x="122" y="281"/>
                  <a:pt x="121" y="270"/>
                </a:cubicBezTo>
                <a:cubicBezTo>
                  <a:pt x="115" y="280"/>
                  <a:pt x="125" y="303"/>
                  <a:pt x="99" y="303"/>
                </a:cubicBezTo>
                <a:cubicBezTo>
                  <a:pt x="98" y="291"/>
                  <a:pt x="98" y="280"/>
                  <a:pt x="97" y="268"/>
                </a:cubicBezTo>
                <a:cubicBezTo>
                  <a:pt x="87" y="251"/>
                  <a:pt x="105" y="229"/>
                  <a:pt x="90" y="212"/>
                </a:cubicBezTo>
                <a:cubicBezTo>
                  <a:pt x="97" y="130"/>
                  <a:pt x="109" y="51"/>
                  <a:pt x="199" y="14"/>
                </a:cubicBezTo>
                <a:cubicBezTo>
                  <a:pt x="208" y="11"/>
                  <a:pt x="218" y="0"/>
                  <a:pt x="228" y="7"/>
                </a:cubicBezTo>
                <a:cubicBezTo>
                  <a:pt x="239" y="14"/>
                  <a:pt x="235" y="29"/>
                  <a:pt x="232" y="40"/>
                </a:cubicBezTo>
                <a:cubicBezTo>
                  <a:pt x="228" y="62"/>
                  <a:pt x="220" y="83"/>
                  <a:pt x="214" y="104"/>
                </a:cubicBezTo>
                <a:cubicBezTo>
                  <a:pt x="174" y="162"/>
                  <a:pt x="186" y="223"/>
                  <a:pt x="205" y="283"/>
                </a:cubicBezTo>
                <a:cubicBezTo>
                  <a:pt x="209" y="294"/>
                  <a:pt x="200" y="304"/>
                  <a:pt x="206" y="314"/>
                </a:cubicBezTo>
                <a:cubicBezTo>
                  <a:pt x="209" y="331"/>
                  <a:pt x="212" y="349"/>
                  <a:pt x="215" y="367"/>
                </a:cubicBezTo>
                <a:cubicBezTo>
                  <a:pt x="211" y="385"/>
                  <a:pt x="212" y="405"/>
                  <a:pt x="185" y="409"/>
                </a:cubicBezTo>
                <a:cubicBezTo>
                  <a:pt x="179" y="410"/>
                  <a:pt x="156" y="420"/>
                  <a:pt x="161" y="440"/>
                </a:cubicBezTo>
                <a:cubicBezTo>
                  <a:pt x="173" y="491"/>
                  <a:pt x="204" y="539"/>
                  <a:pt x="181" y="595"/>
                </a:cubicBezTo>
                <a:cubicBezTo>
                  <a:pt x="175" y="607"/>
                  <a:pt x="188" y="634"/>
                  <a:pt x="158" y="626"/>
                </a:cubicBezTo>
                <a:cubicBezTo>
                  <a:pt x="139" y="622"/>
                  <a:pt x="109" y="626"/>
                  <a:pt x="115" y="590"/>
                </a:cubicBezTo>
                <a:cubicBezTo>
                  <a:pt x="116" y="585"/>
                  <a:pt x="115" y="579"/>
                  <a:pt x="115" y="566"/>
                </a:cubicBezTo>
                <a:cubicBezTo>
                  <a:pt x="106" y="587"/>
                  <a:pt x="101" y="600"/>
                  <a:pt x="95" y="613"/>
                </a:cubicBezTo>
                <a:cubicBezTo>
                  <a:pt x="95" y="614"/>
                  <a:pt x="93" y="615"/>
                  <a:pt x="92" y="615"/>
                </a:cubicBezTo>
                <a:cubicBezTo>
                  <a:pt x="90" y="614"/>
                  <a:pt x="89" y="613"/>
                  <a:pt x="88" y="612"/>
                </a:cubicBezTo>
                <a:cubicBezTo>
                  <a:pt x="72" y="598"/>
                  <a:pt x="82" y="578"/>
                  <a:pt x="75" y="560"/>
                </a:cubicBezTo>
                <a:cubicBezTo>
                  <a:pt x="74" y="556"/>
                  <a:pt x="65" y="562"/>
                  <a:pt x="71" y="561"/>
                </a:cubicBezTo>
                <a:cubicBezTo>
                  <a:pt x="72" y="561"/>
                  <a:pt x="73" y="561"/>
                  <a:pt x="73" y="563"/>
                </a:cubicBezTo>
                <a:cubicBezTo>
                  <a:pt x="81" y="584"/>
                  <a:pt x="75" y="602"/>
                  <a:pt x="61" y="619"/>
                </a:cubicBezTo>
                <a:close/>
              </a:path>
            </a:pathLst>
          </a:custGeom>
          <a:solidFill>
            <a:srgbClr val="EF895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75"/>
          <p:cNvSpPr/>
          <p:nvPr/>
        </p:nvSpPr>
        <p:spPr>
          <a:xfrm>
            <a:off x="386810" y="1015475"/>
            <a:ext cx="357749" cy="1185186"/>
          </a:xfrm>
          <a:custGeom>
            <a:avLst/>
            <a:gdLst/>
            <a:ahLst/>
            <a:cxnLst/>
            <a:rect l="l" t="t" r="r" b="b"/>
            <a:pathLst>
              <a:path w="140" h="463" extrusionOk="0">
                <a:moveTo>
                  <a:pt x="98" y="87"/>
                </a:moveTo>
                <a:cubicBezTo>
                  <a:pt x="129" y="139"/>
                  <a:pt x="140" y="196"/>
                  <a:pt x="125" y="255"/>
                </a:cubicBezTo>
                <a:cubicBezTo>
                  <a:pt x="107" y="324"/>
                  <a:pt x="88" y="392"/>
                  <a:pt x="69" y="463"/>
                </a:cubicBezTo>
                <a:cubicBezTo>
                  <a:pt x="50" y="449"/>
                  <a:pt x="44" y="427"/>
                  <a:pt x="22" y="420"/>
                </a:cubicBezTo>
                <a:cubicBezTo>
                  <a:pt x="0" y="412"/>
                  <a:pt x="7" y="389"/>
                  <a:pt x="10" y="373"/>
                </a:cubicBezTo>
                <a:cubicBezTo>
                  <a:pt x="16" y="340"/>
                  <a:pt x="25" y="308"/>
                  <a:pt x="33" y="276"/>
                </a:cubicBezTo>
                <a:cubicBezTo>
                  <a:pt x="48" y="213"/>
                  <a:pt x="58" y="150"/>
                  <a:pt x="33" y="87"/>
                </a:cubicBezTo>
                <a:cubicBezTo>
                  <a:pt x="25" y="70"/>
                  <a:pt x="18" y="51"/>
                  <a:pt x="17" y="32"/>
                </a:cubicBezTo>
                <a:cubicBezTo>
                  <a:pt x="17" y="21"/>
                  <a:pt x="21" y="11"/>
                  <a:pt x="32" y="6"/>
                </a:cubicBezTo>
                <a:cubicBezTo>
                  <a:pt x="44" y="0"/>
                  <a:pt x="52" y="9"/>
                  <a:pt x="58" y="17"/>
                </a:cubicBezTo>
                <a:cubicBezTo>
                  <a:pt x="75" y="39"/>
                  <a:pt x="91" y="60"/>
                  <a:pt x="98" y="87"/>
                </a:cubicBezTo>
                <a:close/>
              </a:path>
            </a:pathLst>
          </a:custGeom>
          <a:solidFill>
            <a:srgbClr val="9B8D9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75"/>
          <p:cNvSpPr/>
          <p:nvPr/>
        </p:nvSpPr>
        <p:spPr>
          <a:xfrm>
            <a:off x="-189859" y="2279315"/>
            <a:ext cx="455640" cy="555947"/>
          </a:xfrm>
          <a:custGeom>
            <a:avLst/>
            <a:gdLst/>
            <a:ahLst/>
            <a:cxnLst/>
            <a:rect l="l" t="t" r="r" b="b"/>
            <a:pathLst>
              <a:path w="179" h="217" extrusionOk="0">
                <a:moveTo>
                  <a:pt x="179" y="44"/>
                </a:moveTo>
                <a:cubicBezTo>
                  <a:pt x="177" y="82"/>
                  <a:pt x="158" y="116"/>
                  <a:pt x="158" y="155"/>
                </a:cubicBezTo>
                <a:cubicBezTo>
                  <a:pt x="158" y="171"/>
                  <a:pt x="41" y="217"/>
                  <a:pt x="25" y="208"/>
                </a:cubicBezTo>
                <a:cubicBezTo>
                  <a:pt x="6" y="198"/>
                  <a:pt x="0" y="179"/>
                  <a:pt x="7" y="158"/>
                </a:cubicBezTo>
                <a:cubicBezTo>
                  <a:pt x="12" y="144"/>
                  <a:pt x="18" y="128"/>
                  <a:pt x="28" y="119"/>
                </a:cubicBezTo>
                <a:cubicBezTo>
                  <a:pt x="50" y="101"/>
                  <a:pt x="51" y="81"/>
                  <a:pt x="43" y="56"/>
                </a:cubicBezTo>
                <a:cubicBezTo>
                  <a:pt x="28" y="3"/>
                  <a:pt x="31" y="2"/>
                  <a:pt x="87" y="1"/>
                </a:cubicBezTo>
                <a:cubicBezTo>
                  <a:pt x="107" y="0"/>
                  <a:pt x="126" y="4"/>
                  <a:pt x="144" y="10"/>
                </a:cubicBezTo>
                <a:cubicBezTo>
                  <a:pt x="162" y="15"/>
                  <a:pt x="174" y="27"/>
                  <a:pt x="179" y="44"/>
                </a:cubicBezTo>
                <a:close/>
              </a:path>
            </a:pathLst>
          </a:custGeom>
          <a:solidFill>
            <a:srgbClr val="DDA26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75"/>
          <p:cNvSpPr/>
          <p:nvPr/>
        </p:nvSpPr>
        <p:spPr>
          <a:xfrm>
            <a:off x="-221896" y="784873"/>
            <a:ext cx="398685" cy="1061841"/>
          </a:xfrm>
          <a:custGeom>
            <a:avLst/>
            <a:gdLst/>
            <a:ahLst/>
            <a:cxnLst/>
            <a:rect l="l" t="t" r="r" b="b"/>
            <a:pathLst>
              <a:path w="156" h="415" extrusionOk="0">
                <a:moveTo>
                  <a:pt x="131" y="132"/>
                </a:moveTo>
                <a:cubicBezTo>
                  <a:pt x="77" y="215"/>
                  <a:pt x="82" y="314"/>
                  <a:pt x="52" y="415"/>
                </a:cubicBezTo>
                <a:cubicBezTo>
                  <a:pt x="38" y="339"/>
                  <a:pt x="33" y="272"/>
                  <a:pt x="15" y="207"/>
                </a:cubicBezTo>
                <a:cubicBezTo>
                  <a:pt x="0" y="153"/>
                  <a:pt x="40" y="104"/>
                  <a:pt x="69" y="60"/>
                </a:cubicBezTo>
                <a:cubicBezTo>
                  <a:pt x="85" y="35"/>
                  <a:pt x="108" y="15"/>
                  <a:pt x="134" y="0"/>
                </a:cubicBezTo>
                <a:cubicBezTo>
                  <a:pt x="156" y="19"/>
                  <a:pt x="134" y="39"/>
                  <a:pt x="137" y="59"/>
                </a:cubicBezTo>
                <a:cubicBezTo>
                  <a:pt x="122" y="82"/>
                  <a:pt x="150" y="109"/>
                  <a:pt x="131" y="132"/>
                </a:cubicBezTo>
                <a:close/>
              </a:path>
            </a:pathLst>
          </a:custGeom>
          <a:solidFill>
            <a:srgbClr val="F6CE7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75"/>
          <p:cNvSpPr/>
          <p:nvPr/>
        </p:nvSpPr>
        <p:spPr>
          <a:xfrm>
            <a:off x="-74170" y="3296466"/>
            <a:ext cx="717277" cy="371823"/>
          </a:xfrm>
          <a:custGeom>
            <a:avLst/>
            <a:gdLst/>
            <a:ahLst/>
            <a:cxnLst/>
            <a:rect l="l" t="t" r="r" b="b"/>
            <a:pathLst>
              <a:path w="281" h="145" extrusionOk="0">
                <a:moveTo>
                  <a:pt x="178" y="10"/>
                </a:moveTo>
                <a:cubicBezTo>
                  <a:pt x="203" y="27"/>
                  <a:pt x="227" y="8"/>
                  <a:pt x="251" y="6"/>
                </a:cubicBezTo>
                <a:cubicBezTo>
                  <a:pt x="280" y="2"/>
                  <a:pt x="281" y="11"/>
                  <a:pt x="275" y="34"/>
                </a:cubicBezTo>
                <a:cubicBezTo>
                  <a:pt x="252" y="125"/>
                  <a:pt x="213" y="145"/>
                  <a:pt x="125" y="113"/>
                </a:cubicBezTo>
                <a:cubicBezTo>
                  <a:pt x="112" y="108"/>
                  <a:pt x="99" y="105"/>
                  <a:pt x="87" y="101"/>
                </a:cubicBezTo>
                <a:cubicBezTo>
                  <a:pt x="78" y="102"/>
                  <a:pt x="73" y="98"/>
                  <a:pt x="71" y="90"/>
                </a:cubicBezTo>
                <a:cubicBezTo>
                  <a:pt x="56" y="63"/>
                  <a:pt x="22" y="82"/>
                  <a:pt x="0" y="56"/>
                </a:cubicBezTo>
                <a:cubicBezTo>
                  <a:pt x="53" y="33"/>
                  <a:pt x="100" y="0"/>
                  <a:pt x="161" y="9"/>
                </a:cubicBezTo>
                <a:cubicBezTo>
                  <a:pt x="167" y="4"/>
                  <a:pt x="173" y="5"/>
                  <a:pt x="178" y="10"/>
                </a:cubicBezTo>
                <a:close/>
              </a:path>
            </a:pathLst>
          </a:custGeom>
          <a:solidFill>
            <a:srgbClr val="9B8D9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75"/>
          <p:cNvSpPr/>
          <p:nvPr/>
        </p:nvSpPr>
        <p:spPr>
          <a:xfrm>
            <a:off x="-81289" y="3834537"/>
            <a:ext cx="626504" cy="554159"/>
          </a:xfrm>
          <a:custGeom>
            <a:avLst/>
            <a:gdLst/>
            <a:ahLst/>
            <a:cxnLst/>
            <a:rect l="l" t="t" r="r" b="b"/>
            <a:pathLst>
              <a:path w="246" h="217" extrusionOk="0">
                <a:moveTo>
                  <a:pt x="246" y="179"/>
                </a:moveTo>
                <a:cubicBezTo>
                  <a:pt x="227" y="215"/>
                  <a:pt x="203" y="217"/>
                  <a:pt x="169" y="197"/>
                </a:cubicBezTo>
                <a:cubicBezTo>
                  <a:pt x="146" y="183"/>
                  <a:pt x="122" y="168"/>
                  <a:pt x="93" y="168"/>
                </a:cubicBezTo>
                <a:cubicBezTo>
                  <a:pt x="62" y="154"/>
                  <a:pt x="36" y="136"/>
                  <a:pt x="29" y="98"/>
                </a:cubicBezTo>
                <a:cubicBezTo>
                  <a:pt x="7" y="74"/>
                  <a:pt x="0" y="56"/>
                  <a:pt x="30" y="25"/>
                </a:cubicBezTo>
                <a:cubicBezTo>
                  <a:pt x="55" y="0"/>
                  <a:pt x="69" y="2"/>
                  <a:pt x="92" y="17"/>
                </a:cubicBezTo>
                <a:cubicBezTo>
                  <a:pt x="122" y="35"/>
                  <a:pt x="133" y="72"/>
                  <a:pt x="162" y="91"/>
                </a:cubicBezTo>
                <a:cubicBezTo>
                  <a:pt x="196" y="114"/>
                  <a:pt x="222" y="146"/>
                  <a:pt x="246" y="179"/>
                </a:cubicBezTo>
                <a:close/>
              </a:path>
            </a:pathLst>
          </a:custGeom>
          <a:solidFill>
            <a:srgbClr val="E6845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75"/>
          <p:cNvSpPr/>
          <p:nvPr/>
        </p:nvSpPr>
        <p:spPr>
          <a:xfrm>
            <a:off x="247982" y="2409811"/>
            <a:ext cx="590908" cy="341434"/>
          </a:xfrm>
          <a:custGeom>
            <a:avLst/>
            <a:gdLst/>
            <a:ahLst/>
            <a:cxnLst/>
            <a:rect l="l" t="t" r="r" b="b"/>
            <a:pathLst>
              <a:path w="232" h="133" extrusionOk="0">
                <a:moveTo>
                  <a:pt x="140" y="133"/>
                </a:moveTo>
                <a:cubicBezTo>
                  <a:pt x="103" y="114"/>
                  <a:pt x="64" y="104"/>
                  <a:pt x="22" y="97"/>
                </a:cubicBezTo>
                <a:cubicBezTo>
                  <a:pt x="0" y="94"/>
                  <a:pt x="5" y="64"/>
                  <a:pt x="11" y="47"/>
                </a:cubicBezTo>
                <a:cubicBezTo>
                  <a:pt x="17" y="29"/>
                  <a:pt x="19" y="0"/>
                  <a:pt x="48" y="5"/>
                </a:cubicBezTo>
                <a:cubicBezTo>
                  <a:pt x="103" y="13"/>
                  <a:pt x="158" y="22"/>
                  <a:pt x="203" y="58"/>
                </a:cubicBezTo>
                <a:cubicBezTo>
                  <a:pt x="226" y="76"/>
                  <a:pt x="232" y="92"/>
                  <a:pt x="199" y="106"/>
                </a:cubicBezTo>
                <a:cubicBezTo>
                  <a:pt x="180" y="114"/>
                  <a:pt x="162" y="123"/>
                  <a:pt x="140" y="133"/>
                </a:cubicBezTo>
                <a:close/>
              </a:path>
            </a:pathLst>
          </a:custGeom>
          <a:solidFill>
            <a:srgbClr val="796A7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75"/>
          <p:cNvSpPr/>
          <p:nvPr/>
        </p:nvSpPr>
        <p:spPr>
          <a:xfrm>
            <a:off x="262221" y="2740520"/>
            <a:ext cx="510815" cy="580974"/>
          </a:xfrm>
          <a:custGeom>
            <a:avLst/>
            <a:gdLst/>
            <a:ahLst/>
            <a:cxnLst/>
            <a:rect l="l" t="t" r="r" b="b"/>
            <a:pathLst>
              <a:path w="200" h="227" extrusionOk="0">
                <a:moveTo>
                  <a:pt x="46" y="227"/>
                </a:moveTo>
                <a:cubicBezTo>
                  <a:pt x="41" y="227"/>
                  <a:pt x="35" y="227"/>
                  <a:pt x="29" y="226"/>
                </a:cubicBezTo>
                <a:cubicBezTo>
                  <a:pt x="0" y="201"/>
                  <a:pt x="29" y="184"/>
                  <a:pt x="36" y="162"/>
                </a:cubicBezTo>
                <a:cubicBezTo>
                  <a:pt x="59" y="91"/>
                  <a:pt x="119" y="52"/>
                  <a:pt x="172" y="8"/>
                </a:cubicBezTo>
                <a:cubicBezTo>
                  <a:pt x="177" y="4"/>
                  <a:pt x="185" y="3"/>
                  <a:pt x="192" y="0"/>
                </a:cubicBezTo>
                <a:cubicBezTo>
                  <a:pt x="200" y="35"/>
                  <a:pt x="182" y="64"/>
                  <a:pt x="172" y="95"/>
                </a:cubicBezTo>
                <a:cubicBezTo>
                  <a:pt x="161" y="129"/>
                  <a:pt x="146" y="163"/>
                  <a:pt x="156" y="200"/>
                </a:cubicBezTo>
                <a:cubicBezTo>
                  <a:pt x="119" y="209"/>
                  <a:pt x="83" y="218"/>
                  <a:pt x="46" y="227"/>
                </a:cubicBezTo>
                <a:close/>
              </a:path>
            </a:pathLst>
          </a:custGeom>
          <a:solidFill>
            <a:srgbClr val="75433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75"/>
          <p:cNvSpPr/>
          <p:nvPr/>
        </p:nvSpPr>
        <p:spPr>
          <a:xfrm>
            <a:off x="18382" y="2088042"/>
            <a:ext cx="587348" cy="337859"/>
          </a:xfrm>
          <a:custGeom>
            <a:avLst/>
            <a:gdLst/>
            <a:ahLst/>
            <a:cxnLst/>
            <a:rect l="l" t="t" r="r" b="b"/>
            <a:pathLst>
              <a:path w="231" h="132" extrusionOk="0">
                <a:moveTo>
                  <a:pt x="97" y="119"/>
                </a:moveTo>
                <a:cubicBezTo>
                  <a:pt x="83" y="111"/>
                  <a:pt x="71" y="99"/>
                  <a:pt x="62" y="85"/>
                </a:cubicBezTo>
                <a:cubicBezTo>
                  <a:pt x="63" y="57"/>
                  <a:pt x="41" y="69"/>
                  <a:pt x="29" y="64"/>
                </a:cubicBezTo>
                <a:cubicBezTo>
                  <a:pt x="14" y="59"/>
                  <a:pt x="0" y="50"/>
                  <a:pt x="16" y="36"/>
                </a:cubicBezTo>
                <a:cubicBezTo>
                  <a:pt x="37" y="18"/>
                  <a:pt x="59" y="0"/>
                  <a:pt x="93" y="0"/>
                </a:cubicBezTo>
                <a:cubicBezTo>
                  <a:pt x="159" y="1"/>
                  <a:pt x="193" y="36"/>
                  <a:pt x="216" y="92"/>
                </a:cubicBezTo>
                <a:cubicBezTo>
                  <a:pt x="231" y="127"/>
                  <a:pt x="216" y="132"/>
                  <a:pt x="187" y="128"/>
                </a:cubicBezTo>
                <a:cubicBezTo>
                  <a:pt x="173" y="126"/>
                  <a:pt x="158" y="120"/>
                  <a:pt x="144" y="116"/>
                </a:cubicBezTo>
                <a:cubicBezTo>
                  <a:pt x="128" y="111"/>
                  <a:pt x="112" y="106"/>
                  <a:pt x="97" y="119"/>
                </a:cubicBezTo>
                <a:close/>
              </a:path>
            </a:pathLst>
          </a:custGeom>
          <a:solidFill>
            <a:srgbClr val="955B5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75"/>
          <p:cNvSpPr/>
          <p:nvPr/>
        </p:nvSpPr>
        <p:spPr>
          <a:xfrm>
            <a:off x="644887" y="1834201"/>
            <a:ext cx="306133" cy="663204"/>
          </a:xfrm>
          <a:custGeom>
            <a:avLst/>
            <a:gdLst/>
            <a:ahLst/>
            <a:cxnLst/>
            <a:rect l="l" t="t" r="r" b="b"/>
            <a:pathLst>
              <a:path w="120" h="259" extrusionOk="0">
                <a:moveTo>
                  <a:pt x="8" y="191"/>
                </a:moveTo>
                <a:cubicBezTo>
                  <a:pt x="27" y="163"/>
                  <a:pt x="14" y="128"/>
                  <a:pt x="18" y="95"/>
                </a:cubicBezTo>
                <a:cubicBezTo>
                  <a:pt x="19" y="88"/>
                  <a:pt x="24" y="77"/>
                  <a:pt x="21" y="74"/>
                </a:cubicBezTo>
                <a:cubicBezTo>
                  <a:pt x="0" y="53"/>
                  <a:pt x="5" y="29"/>
                  <a:pt x="22" y="16"/>
                </a:cubicBezTo>
                <a:cubicBezTo>
                  <a:pt x="43" y="0"/>
                  <a:pt x="51" y="30"/>
                  <a:pt x="63" y="40"/>
                </a:cubicBezTo>
                <a:cubicBezTo>
                  <a:pt x="120" y="84"/>
                  <a:pt x="120" y="85"/>
                  <a:pt x="92" y="163"/>
                </a:cubicBezTo>
                <a:cubicBezTo>
                  <a:pt x="84" y="187"/>
                  <a:pt x="72" y="210"/>
                  <a:pt x="63" y="233"/>
                </a:cubicBezTo>
                <a:cubicBezTo>
                  <a:pt x="59" y="243"/>
                  <a:pt x="60" y="257"/>
                  <a:pt x="48" y="258"/>
                </a:cubicBezTo>
                <a:cubicBezTo>
                  <a:pt x="35" y="259"/>
                  <a:pt x="26" y="247"/>
                  <a:pt x="21" y="237"/>
                </a:cubicBezTo>
                <a:cubicBezTo>
                  <a:pt x="15" y="224"/>
                  <a:pt x="13" y="208"/>
                  <a:pt x="8" y="191"/>
                </a:cubicBezTo>
                <a:close/>
              </a:path>
            </a:pathLst>
          </a:custGeom>
          <a:solidFill>
            <a:srgbClr val="8B4C3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75"/>
          <p:cNvSpPr/>
          <p:nvPr/>
        </p:nvSpPr>
        <p:spPr>
          <a:xfrm>
            <a:off x="153650" y="3718342"/>
            <a:ext cx="626504" cy="368248"/>
          </a:xfrm>
          <a:custGeom>
            <a:avLst/>
            <a:gdLst/>
            <a:ahLst/>
            <a:cxnLst/>
            <a:rect l="l" t="t" r="r" b="b"/>
            <a:pathLst>
              <a:path w="246" h="144" extrusionOk="0">
                <a:moveTo>
                  <a:pt x="64" y="144"/>
                </a:moveTo>
                <a:cubicBezTo>
                  <a:pt x="37" y="121"/>
                  <a:pt x="15" y="94"/>
                  <a:pt x="0" y="62"/>
                </a:cubicBezTo>
                <a:cubicBezTo>
                  <a:pt x="1" y="54"/>
                  <a:pt x="3" y="45"/>
                  <a:pt x="13" y="52"/>
                </a:cubicBezTo>
                <a:cubicBezTo>
                  <a:pt x="57" y="83"/>
                  <a:pt x="92" y="65"/>
                  <a:pt x="127" y="35"/>
                </a:cubicBezTo>
                <a:cubicBezTo>
                  <a:pt x="139" y="0"/>
                  <a:pt x="166" y="11"/>
                  <a:pt x="190" y="15"/>
                </a:cubicBezTo>
                <a:cubicBezTo>
                  <a:pt x="210" y="23"/>
                  <a:pt x="246" y="14"/>
                  <a:pt x="241" y="48"/>
                </a:cubicBezTo>
                <a:cubicBezTo>
                  <a:pt x="237" y="81"/>
                  <a:pt x="217" y="110"/>
                  <a:pt x="175" y="108"/>
                </a:cubicBezTo>
                <a:cubicBezTo>
                  <a:pt x="142" y="107"/>
                  <a:pt x="110" y="110"/>
                  <a:pt x="77" y="102"/>
                </a:cubicBezTo>
                <a:cubicBezTo>
                  <a:pt x="49" y="95"/>
                  <a:pt x="55" y="111"/>
                  <a:pt x="63" y="126"/>
                </a:cubicBezTo>
                <a:cubicBezTo>
                  <a:pt x="69" y="132"/>
                  <a:pt x="69" y="138"/>
                  <a:pt x="64" y="144"/>
                </a:cubicBezTo>
                <a:close/>
              </a:path>
            </a:pathLst>
          </a:custGeom>
          <a:solidFill>
            <a:srgbClr val="D06B4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75"/>
          <p:cNvSpPr/>
          <p:nvPr/>
        </p:nvSpPr>
        <p:spPr>
          <a:xfrm>
            <a:off x="-99087" y="4290377"/>
            <a:ext cx="412923" cy="328920"/>
          </a:xfrm>
          <a:custGeom>
            <a:avLst/>
            <a:gdLst/>
            <a:ahLst/>
            <a:cxnLst/>
            <a:rect l="l" t="t" r="r" b="b"/>
            <a:pathLst>
              <a:path w="162" h="129" extrusionOk="0">
                <a:moveTo>
                  <a:pt x="78" y="129"/>
                </a:moveTo>
                <a:cubicBezTo>
                  <a:pt x="48" y="129"/>
                  <a:pt x="0" y="71"/>
                  <a:pt x="1" y="34"/>
                </a:cubicBezTo>
                <a:cubicBezTo>
                  <a:pt x="2" y="7"/>
                  <a:pt x="18" y="0"/>
                  <a:pt x="43" y="0"/>
                </a:cubicBezTo>
                <a:cubicBezTo>
                  <a:pt x="90" y="1"/>
                  <a:pt x="162" y="34"/>
                  <a:pt x="160" y="56"/>
                </a:cubicBezTo>
                <a:cubicBezTo>
                  <a:pt x="157" y="95"/>
                  <a:pt x="119" y="129"/>
                  <a:pt x="78" y="129"/>
                </a:cubicBezTo>
                <a:close/>
              </a:path>
            </a:pathLst>
          </a:custGeom>
          <a:solidFill>
            <a:srgbClr val="A2523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75"/>
          <p:cNvSpPr/>
          <p:nvPr/>
        </p:nvSpPr>
        <p:spPr>
          <a:xfrm>
            <a:off x="-150702" y="2806661"/>
            <a:ext cx="535733" cy="341434"/>
          </a:xfrm>
          <a:custGeom>
            <a:avLst/>
            <a:gdLst/>
            <a:ahLst/>
            <a:cxnLst/>
            <a:rect l="l" t="t" r="r" b="b"/>
            <a:pathLst>
              <a:path w="210" h="133" extrusionOk="0">
                <a:moveTo>
                  <a:pt x="200" y="63"/>
                </a:moveTo>
                <a:cubicBezTo>
                  <a:pt x="184" y="82"/>
                  <a:pt x="163" y="87"/>
                  <a:pt x="137" y="79"/>
                </a:cubicBezTo>
                <a:cubicBezTo>
                  <a:pt x="148" y="108"/>
                  <a:pt x="198" y="72"/>
                  <a:pt x="189" y="120"/>
                </a:cubicBezTo>
                <a:cubicBezTo>
                  <a:pt x="150" y="115"/>
                  <a:pt x="111" y="111"/>
                  <a:pt x="74" y="130"/>
                </a:cubicBezTo>
                <a:cubicBezTo>
                  <a:pt x="68" y="133"/>
                  <a:pt x="63" y="127"/>
                  <a:pt x="60" y="121"/>
                </a:cubicBezTo>
                <a:cubicBezTo>
                  <a:pt x="59" y="84"/>
                  <a:pt x="14" y="92"/>
                  <a:pt x="2" y="65"/>
                </a:cubicBezTo>
                <a:cubicBezTo>
                  <a:pt x="0" y="8"/>
                  <a:pt x="45" y="9"/>
                  <a:pt x="82" y="0"/>
                </a:cubicBezTo>
                <a:cubicBezTo>
                  <a:pt x="114" y="5"/>
                  <a:pt x="144" y="15"/>
                  <a:pt x="173" y="26"/>
                </a:cubicBezTo>
                <a:cubicBezTo>
                  <a:pt x="188" y="32"/>
                  <a:pt x="210" y="37"/>
                  <a:pt x="200" y="63"/>
                </a:cubicBezTo>
                <a:close/>
              </a:path>
            </a:pathLst>
          </a:custGeom>
          <a:solidFill>
            <a:srgbClr val="D2844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75"/>
          <p:cNvSpPr/>
          <p:nvPr/>
        </p:nvSpPr>
        <p:spPr>
          <a:xfrm>
            <a:off x="150090" y="169935"/>
            <a:ext cx="359528" cy="471929"/>
          </a:xfrm>
          <a:custGeom>
            <a:avLst/>
            <a:gdLst/>
            <a:ahLst/>
            <a:cxnLst/>
            <a:rect l="l" t="t" r="r" b="b"/>
            <a:pathLst>
              <a:path w="141" h="184" extrusionOk="0">
                <a:moveTo>
                  <a:pt x="0" y="82"/>
                </a:moveTo>
                <a:cubicBezTo>
                  <a:pt x="6" y="73"/>
                  <a:pt x="11" y="64"/>
                  <a:pt x="18" y="57"/>
                </a:cubicBezTo>
                <a:cubicBezTo>
                  <a:pt x="58" y="11"/>
                  <a:pt x="94" y="0"/>
                  <a:pt x="127" y="57"/>
                </a:cubicBezTo>
                <a:cubicBezTo>
                  <a:pt x="141" y="80"/>
                  <a:pt x="135" y="92"/>
                  <a:pt x="117" y="106"/>
                </a:cubicBezTo>
                <a:cubicBezTo>
                  <a:pt x="90" y="126"/>
                  <a:pt x="59" y="143"/>
                  <a:pt x="36" y="169"/>
                </a:cubicBezTo>
                <a:cubicBezTo>
                  <a:pt x="24" y="182"/>
                  <a:pt x="15" y="184"/>
                  <a:pt x="9" y="162"/>
                </a:cubicBezTo>
                <a:cubicBezTo>
                  <a:pt x="2" y="135"/>
                  <a:pt x="1" y="108"/>
                  <a:pt x="1" y="81"/>
                </a:cubicBezTo>
                <a:lnTo>
                  <a:pt x="0" y="82"/>
                </a:lnTo>
                <a:close/>
              </a:path>
            </a:pathLst>
          </a:custGeom>
          <a:solidFill>
            <a:srgbClr val="7A6A7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75"/>
          <p:cNvSpPr/>
          <p:nvPr/>
        </p:nvSpPr>
        <p:spPr>
          <a:xfrm>
            <a:off x="591491" y="2690467"/>
            <a:ext cx="309693" cy="563098"/>
          </a:xfrm>
          <a:custGeom>
            <a:avLst/>
            <a:gdLst/>
            <a:ahLst/>
            <a:cxnLst/>
            <a:rect l="l" t="t" r="r" b="b"/>
            <a:pathLst>
              <a:path w="122" h="220" extrusionOk="0">
                <a:moveTo>
                  <a:pt x="27" y="220"/>
                </a:moveTo>
                <a:cubicBezTo>
                  <a:pt x="0" y="213"/>
                  <a:pt x="8" y="193"/>
                  <a:pt x="13" y="177"/>
                </a:cubicBezTo>
                <a:cubicBezTo>
                  <a:pt x="29" y="125"/>
                  <a:pt x="46" y="73"/>
                  <a:pt x="63" y="20"/>
                </a:cubicBezTo>
                <a:cubicBezTo>
                  <a:pt x="92" y="0"/>
                  <a:pt x="110" y="2"/>
                  <a:pt x="108" y="43"/>
                </a:cubicBezTo>
                <a:cubicBezTo>
                  <a:pt x="108" y="44"/>
                  <a:pt x="108" y="46"/>
                  <a:pt x="108" y="47"/>
                </a:cubicBezTo>
                <a:cubicBezTo>
                  <a:pt x="122" y="124"/>
                  <a:pt x="98" y="183"/>
                  <a:pt x="27" y="220"/>
                </a:cubicBezTo>
                <a:close/>
              </a:path>
            </a:pathLst>
          </a:custGeom>
          <a:solidFill>
            <a:srgbClr val="954F3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75"/>
          <p:cNvSpPr/>
          <p:nvPr/>
        </p:nvSpPr>
        <p:spPr>
          <a:xfrm>
            <a:off x="-168501" y="3053351"/>
            <a:ext cx="500136" cy="294956"/>
          </a:xfrm>
          <a:custGeom>
            <a:avLst/>
            <a:gdLst/>
            <a:ahLst/>
            <a:cxnLst/>
            <a:rect l="l" t="t" r="r" b="b"/>
            <a:pathLst>
              <a:path w="196" h="115" extrusionOk="0">
                <a:moveTo>
                  <a:pt x="70" y="24"/>
                </a:moveTo>
                <a:cubicBezTo>
                  <a:pt x="96" y="36"/>
                  <a:pt x="109" y="0"/>
                  <a:pt x="139" y="7"/>
                </a:cubicBezTo>
                <a:cubicBezTo>
                  <a:pt x="159" y="11"/>
                  <a:pt x="178" y="14"/>
                  <a:pt x="196" y="24"/>
                </a:cubicBezTo>
                <a:cubicBezTo>
                  <a:pt x="169" y="97"/>
                  <a:pt x="102" y="100"/>
                  <a:pt x="40" y="112"/>
                </a:cubicBezTo>
                <a:cubicBezTo>
                  <a:pt x="27" y="115"/>
                  <a:pt x="13" y="107"/>
                  <a:pt x="7" y="94"/>
                </a:cubicBezTo>
                <a:cubicBezTo>
                  <a:pt x="0" y="80"/>
                  <a:pt x="16" y="75"/>
                  <a:pt x="23" y="67"/>
                </a:cubicBezTo>
                <a:cubicBezTo>
                  <a:pt x="28" y="61"/>
                  <a:pt x="32" y="55"/>
                  <a:pt x="37" y="50"/>
                </a:cubicBezTo>
                <a:cubicBezTo>
                  <a:pt x="41" y="33"/>
                  <a:pt x="50" y="22"/>
                  <a:pt x="70" y="24"/>
                </a:cubicBezTo>
                <a:close/>
              </a:path>
            </a:pathLst>
          </a:custGeom>
          <a:solidFill>
            <a:srgbClr val="E7B46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75"/>
          <p:cNvSpPr/>
          <p:nvPr/>
        </p:nvSpPr>
        <p:spPr>
          <a:xfrm>
            <a:off x="-132904" y="296856"/>
            <a:ext cx="288334" cy="486230"/>
          </a:xfrm>
          <a:custGeom>
            <a:avLst/>
            <a:gdLst/>
            <a:ahLst/>
            <a:cxnLst/>
            <a:rect l="l" t="t" r="r" b="b"/>
            <a:pathLst>
              <a:path w="113" h="190" extrusionOk="0">
                <a:moveTo>
                  <a:pt x="112" y="32"/>
                </a:moveTo>
                <a:cubicBezTo>
                  <a:pt x="95" y="54"/>
                  <a:pt x="101" y="79"/>
                  <a:pt x="105" y="102"/>
                </a:cubicBezTo>
                <a:cubicBezTo>
                  <a:pt x="113" y="162"/>
                  <a:pt x="110" y="168"/>
                  <a:pt x="48" y="181"/>
                </a:cubicBezTo>
                <a:cubicBezTo>
                  <a:pt x="41" y="183"/>
                  <a:pt x="35" y="187"/>
                  <a:pt x="28" y="190"/>
                </a:cubicBezTo>
                <a:cubicBezTo>
                  <a:pt x="20" y="174"/>
                  <a:pt x="36" y="163"/>
                  <a:pt x="36" y="149"/>
                </a:cubicBezTo>
                <a:cubicBezTo>
                  <a:pt x="23" y="144"/>
                  <a:pt x="25" y="173"/>
                  <a:pt x="11" y="160"/>
                </a:cubicBezTo>
                <a:cubicBezTo>
                  <a:pt x="0" y="149"/>
                  <a:pt x="0" y="134"/>
                  <a:pt x="6" y="118"/>
                </a:cubicBezTo>
                <a:cubicBezTo>
                  <a:pt x="17" y="89"/>
                  <a:pt x="74" y="25"/>
                  <a:pt x="111" y="0"/>
                </a:cubicBezTo>
                <a:cubicBezTo>
                  <a:pt x="111" y="12"/>
                  <a:pt x="111" y="23"/>
                  <a:pt x="111" y="33"/>
                </a:cubicBezTo>
                <a:cubicBezTo>
                  <a:pt x="111" y="33"/>
                  <a:pt x="112" y="32"/>
                  <a:pt x="112" y="32"/>
                </a:cubicBezTo>
                <a:close/>
              </a:path>
            </a:pathLst>
          </a:custGeom>
          <a:solidFill>
            <a:srgbClr val="CC824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75"/>
          <p:cNvSpPr/>
          <p:nvPr/>
        </p:nvSpPr>
        <p:spPr>
          <a:xfrm>
            <a:off x="342313" y="725883"/>
            <a:ext cx="315033" cy="538071"/>
          </a:xfrm>
          <a:custGeom>
            <a:avLst/>
            <a:gdLst/>
            <a:ahLst/>
            <a:cxnLst/>
            <a:rect l="l" t="t" r="r" b="b"/>
            <a:pathLst>
              <a:path w="124" h="210" extrusionOk="0">
                <a:moveTo>
                  <a:pt x="116" y="200"/>
                </a:moveTo>
                <a:cubicBezTo>
                  <a:pt x="96" y="175"/>
                  <a:pt x="76" y="149"/>
                  <a:pt x="55" y="122"/>
                </a:cubicBezTo>
                <a:cubicBezTo>
                  <a:pt x="34" y="149"/>
                  <a:pt x="59" y="175"/>
                  <a:pt x="51" y="200"/>
                </a:cubicBezTo>
                <a:cubicBezTo>
                  <a:pt x="48" y="203"/>
                  <a:pt x="45" y="206"/>
                  <a:pt x="43" y="210"/>
                </a:cubicBezTo>
                <a:cubicBezTo>
                  <a:pt x="30" y="167"/>
                  <a:pt x="13" y="125"/>
                  <a:pt x="6" y="82"/>
                </a:cubicBezTo>
                <a:cubicBezTo>
                  <a:pt x="0" y="47"/>
                  <a:pt x="36" y="28"/>
                  <a:pt x="51" y="0"/>
                </a:cubicBezTo>
                <a:cubicBezTo>
                  <a:pt x="58" y="1"/>
                  <a:pt x="64" y="11"/>
                  <a:pt x="71" y="0"/>
                </a:cubicBezTo>
                <a:cubicBezTo>
                  <a:pt x="101" y="10"/>
                  <a:pt x="90" y="41"/>
                  <a:pt x="95" y="60"/>
                </a:cubicBezTo>
                <a:cubicBezTo>
                  <a:pt x="107" y="103"/>
                  <a:pt x="114" y="147"/>
                  <a:pt x="124" y="191"/>
                </a:cubicBezTo>
                <a:cubicBezTo>
                  <a:pt x="121" y="194"/>
                  <a:pt x="118" y="197"/>
                  <a:pt x="116" y="200"/>
                </a:cubicBezTo>
                <a:close/>
              </a:path>
            </a:pathLst>
          </a:custGeom>
          <a:solidFill>
            <a:srgbClr val="64554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75"/>
          <p:cNvSpPr/>
          <p:nvPr/>
        </p:nvSpPr>
        <p:spPr>
          <a:xfrm>
            <a:off x="59319" y="2704768"/>
            <a:ext cx="478778" cy="264566"/>
          </a:xfrm>
          <a:custGeom>
            <a:avLst/>
            <a:gdLst/>
            <a:ahLst/>
            <a:cxnLst/>
            <a:rect l="l" t="t" r="r" b="b"/>
            <a:pathLst>
              <a:path w="188" h="103" extrusionOk="0">
                <a:moveTo>
                  <a:pt x="118" y="103"/>
                </a:moveTo>
                <a:cubicBezTo>
                  <a:pt x="109" y="78"/>
                  <a:pt x="85" y="76"/>
                  <a:pt x="65" y="69"/>
                </a:cubicBezTo>
                <a:cubicBezTo>
                  <a:pt x="42" y="62"/>
                  <a:pt x="17" y="61"/>
                  <a:pt x="0" y="40"/>
                </a:cubicBezTo>
                <a:cubicBezTo>
                  <a:pt x="35" y="22"/>
                  <a:pt x="73" y="14"/>
                  <a:pt x="111" y="6"/>
                </a:cubicBezTo>
                <a:cubicBezTo>
                  <a:pt x="140" y="0"/>
                  <a:pt x="177" y="7"/>
                  <a:pt x="183" y="36"/>
                </a:cubicBezTo>
                <a:cubicBezTo>
                  <a:pt x="188" y="60"/>
                  <a:pt x="168" y="90"/>
                  <a:pt x="135" y="97"/>
                </a:cubicBezTo>
                <a:cubicBezTo>
                  <a:pt x="129" y="98"/>
                  <a:pt x="124" y="101"/>
                  <a:pt x="118" y="103"/>
                </a:cubicBezTo>
                <a:close/>
              </a:path>
            </a:pathLst>
          </a:custGeom>
          <a:solidFill>
            <a:srgbClr val="C2624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75"/>
          <p:cNvSpPr/>
          <p:nvPr/>
        </p:nvSpPr>
        <p:spPr>
          <a:xfrm>
            <a:off x="-106207" y="3464502"/>
            <a:ext cx="409364" cy="307469"/>
          </a:xfrm>
          <a:custGeom>
            <a:avLst/>
            <a:gdLst/>
            <a:ahLst/>
            <a:cxnLst/>
            <a:rect l="l" t="t" r="r" b="b"/>
            <a:pathLst>
              <a:path w="161" h="120" extrusionOk="0">
                <a:moveTo>
                  <a:pt x="84" y="24"/>
                </a:moveTo>
                <a:cubicBezTo>
                  <a:pt x="89" y="28"/>
                  <a:pt x="94" y="31"/>
                  <a:pt x="100" y="35"/>
                </a:cubicBezTo>
                <a:cubicBezTo>
                  <a:pt x="104" y="39"/>
                  <a:pt x="109" y="43"/>
                  <a:pt x="113" y="47"/>
                </a:cubicBezTo>
                <a:cubicBezTo>
                  <a:pt x="125" y="60"/>
                  <a:pt x="161" y="60"/>
                  <a:pt x="148" y="81"/>
                </a:cubicBezTo>
                <a:cubicBezTo>
                  <a:pt x="134" y="106"/>
                  <a:pt x="103" y="120"/>
                  <a:pt x="70" y="110"/>
                </a:cubicBezTo>
                <a:cubicBezTo>
                  <a:pt x="66" y="109"/>
                  <a:pt x="62" y="106"/>
                  <a:pt x="58" y="104"/>
                </a:cubicBezTo>
                <a:cubicBezTo>
                  <a:pt x="30" y="86"/>
                  <a:pt x="0" y="55"/>
                  <a:pt x="8" y="30"/>
                </a:cubicBezTo>
                <a:cubicBezTo>
                  <a:pt x="17" y="0"/>
                  <a:pt x="57" y="23"/>
                  <a:pt x="84" y="24"/>
                </a:cubicBezTo>
                <a:close/>
              </a:path>
            </a:pathLst>
          </a:custGeom>
          <a:solidFill>
            <a:srgbClr val="F5CF7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75"/>
          <p:cNvSpPr/>
          <p:nvPr/>
        </p:nvSpPr>
        <p:spPr>
          <a:xfrm>
            <a:off x="313836" y="4024024"/>
            <a:ext cx="354189" cy="268142"/>
          </a:xfrm>
          <a:custGeom>
            <a:avLst/>
            <a:gdLst/>
            <a:ahLst/>
            <a:cxnLst/>
            <a:rect l="l" t="t" r="r" b="b"/>
            <a:pathLst>
              <a:path w="139" h="105" extrusionOk="0">
                <a:moveTo>
                  <a:pt x="1" y="25"/>
                </a:moveTo>
                <a:cubicBezTo>
                  <a:pt x="1" y="19"/>
                  <a:pt x="0" y="13"/>
                  <a:pt x="0" y="7"/>
                </a:cubicBezTo>
                <a:cubicBezTo>
                  <a:pt x="23" y="6"/>
                  <a:pt x="46" y="11"/>
                  <a:pt x="70" y="8"/>
                </a:cubicBezTo>
                <a:cubicBezTo>
                  <a:pt x="125" y="0"/>
                  <a:pt x="139" y="25"/>
                  <a:pt x="115" y="74"/>
                </a:cubicBezTo>
                <a:cubicBezTo>
                  <a:pt x="109" y="85"/>
                  <a:pt x="105" y="99"/>
                  <a:pt x="91" y="105"/>
                </a:cubicBezTo>
                <a:cubicBezTo>
                  <a:pt x="58" y="99"/>
                  <a:pt x="50" y="64"/>
                  <a:pt x="27" y="46"/>
                </a:cubicBezTo>
                <a:cubicBezTo>
                  <a:pt x="18" y="39"/>
                  <a:pt x="16" y="24"/>
                  <a:pt x="1" y="25"/>
                </a:cubicBezTo>
                <a:close/>
              </a:path>
            </a:pathLst>
          </a:custGeom>
          <a:solidFill>
            <a:srgbClr val="D4734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75"/>
          <p:cNvSpPr/>
          <p:nvPr/>
        </p:nvSpPr>
        <p:spPr>
          <a:xfrm>
            <a:off x="522078" y="654378"/>
            <a:ext cx="201123" cy="593487"/>
          </a:xfrm>
          <a:custGeom>
            <a:avLst/>
            <a:gdLst/>
            <a:ahLst/>
            <a:cxnLst/>
            <a:rect l="l" t="t" r="r" b="b"/>
            <a:pathLst>
              <a:path w="79" h="232" extrusionOk="0">
                <a:moveTo>
                  <a:pt x="53" y="219"/>
                </a:moveTo>
                <a:cubicBezTo>
                  <a:pt x="18" y="167"/>
                  <a:pt x="22" y="105"/>
                  <a:pt x="8" y="48"/>
                </a:cubicBezTo>
                <a:cubicBezTo>
                  <a:pt x="6" y="41"/>
                  <a:pt x="7" y="33"/>
                  <a:pt x="0" y="28"/>
                </a:cubicBezTo>
                <a:cubicBezTo>
                  <a:pt x="1" y="21"/>
                  <a:pt x="0" y="11"/>
                  <a:pt x="5" y="8"/>
                </a:cubicBezTo>
                <a:cubicBezTo>
                  <a:pt x="13" y="0"/>
                  <a:pt x="17" y="10"/>
                  <a:pt x="21" y="16"/>
                </a:cubicBezTo>
                <a:cubicBezTo>
                  <a:pt x="39" y="43"/>
                  <a:pt x="57" y="70"/>
                  <a:pt x="54" y="106"/>
                </a:cubicBezTo>
                <a:cubicBezTo>
                  <a:pt x="51" y="143"/>
                  <a:pt x="51" y="181"/>
                  <a:pt x="67" y="216"/>
                </a:cubicBezTo>
                <a:cubicBezTo>
                  <a:pt x="68" y="221"/>
                  <a:pt x="79" y="232"/>
                  <a:pt x="62" y="229"/>
                </a:cubicBezTo>
                <a:cubicBezTo>
                  <a:pt x="58" y="228"/>
                  <a:pt x="56" y="222"/>
                  <a:pt x="53" y="219"/>
                </a:cubicBezTo>
                <a:close/>
              </a:path>
            </a:pathLst>
          </a:custGeom>
          <a:solidFill>
            <a:srgbClr val="79697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75"/>
          <p:cNvSpPr/>
          <p:nvPr/>
        </p:nvSpPr>
        <p:spPr>
          <a:xfrm>
            <a:off x="744558" y="1619688"/>
            <a:ext cx="194003" cy="260991"/>
          </a:xfrm>
          <a:custGeom>
            <a:avLst/>
            <a:gdLst/>
            <a:ahLst/>
            <a:cxnLst/>
            <a:rect l="l" t="t" r="r" b="b"/>
            <a:pathLst>
              <a:path w="76" h="102" extrusionOk="0">
                <a:moveTo>
                  <a:pt x="24" y="3"/>
                </a:moveTo>
                <a:cubicBezTo>
                  <a:pt x="64" y="6"/>
                  <a:pt x="75" y="23"/>
                  <a:pt x="76" y="51"/>
                </a:cubicBezTo>
                <a:cubicBezTo>
                  <a:pt x="76" y="81"/>
                  <a:pt x="60" y="102"/>
                  <a:pt x="35" y="99"/>
                </a:cubicBezTo>
                <a:cubicBezTo>
                  <a:pt x="0" y="95"/>
                  <a:pt x="6" y="60"/>
                  <a:pt x="3" y="35"/>
                </a:cubicBezTo>
                <a:cubicBezTo>
                  <a:pt x="1" y="13"/>
                  <a:pt x="9" y="0"/>
                  <a:pt x="24" y="3"/>
                </a:cubicBezTo>
                <a:close/>
              </a:path>
            </a:pathLst>
          </a:custGeom>
          <a:solidFill>
            <a:srgbClr val="834B3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75"/>
          <p:cNvSpPr/>
          <p:nvPr/>
        </p:nvSpPr>
        <p:spPr>
          <a:xfrm>
            <a:off x="-188080" y="2972909"/>
            <a:ext cx="231379" cy="241328"/>
          </a:xfrm>
          <a:custGeom>
            <a:avLst/>
            <a:gdLst/>
            <a:ahLst/>
            <a:cxnLst/>
            <a:rect l="l" t="t" r="r" b="b"/>
            <a:pathLst>
              <a:path w="91" h="94" extrusionOk="0">
                <a:moveTo>
                  <a:pt x="78" y="55"/>
                </a:moveTo>
                <a:cubicBezTo>
                  <a:pt x="67" y="64"/>
                  <a:pt x="56" y="72"/>
                  <a:pt x="45" y="81"/>
                </a:cubicBezTo>
                <a:cubicBezTo>
                  <a:pt x="33" y="85"/>
                  <a:pt x="21" y="89"/>
                  <a:pt x="8" y="94"/>
                </a:cubicBezTo>
                <a:cubicBezTo>
                  <a:pt x="0" y="60"/>
                  <a:pt x="21" y="32"/>
                  <a:pt x="17" y="0"/>
                </a:cubicBezTo>
                <a:cubicBezTo>
                  <a:pt x="34" y="6"/>
                  <a:pt x="50" y="13"/>
                  <a:pt x="67" y="18"/>
                </a:cubicBezTo>
                <a:cubicBezTo>
                  <a:pt x="91" y="25"/>
                  <a:pt x="89" y="39"/>
                  <a:pt x="78" y="55"/>
                </a:cubicBezTo>
                <a:close/>
              </a:path>
            </a:pathLst>
          </a:custGeom>
          <a:solidFill>
            <a:srgbClr val="E6AD6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75"/>
          <p:cNvSpPr/>
          <p:nvPr/>
        </p:nvSpPr>
        <p:spPr>
          <a:xfrm>
            <a:off x="55759" y="4755156"/>
            <a:ext cx="169086" cy="200212"/>
          </a:xfrm>
          <a:custGeom>
            <a:avLst/>
            <a:gdLst/>
            <a:ahLst/>
            <a:cxnLst/>
            <a:rect l="l" t="t" r="r" b="b"/>
            <a:pathLst>
              <a:path w="66" h="78" extrusionOk="0">
                <a:moveTo>
                  <a:pt x="66" y="42"/>
                </a:moveTo>
                <a:cubicBezTo>
                  <a:pt x="58" y="60"/>
                  <a:pt x="47" y="77"/>
                  <a:pt x="29" y="77"/>
                </a:cubicBezTo>
                <a:cubicBezTo>
                  <a:pt x="8" y="78"/>
                  <a:pt x="0" y="59"/>
                  <a:pt x="1" y="39"/>
                </a:cubicBezTo>
                <a:cubicBezTo>
                  <a:pt x="2" y="17"/>
                  <a:pt x="12" y="0"/>
                  <a:pt x="36" y="2"/>
                </a:cubicBezTo>
                <a:cubicBezTo>
                  <a:pt x="56" y="4"/>
                  <a:pt x="59" y="26"/>
                  <a:pt x="66" y="42"/>
                </a:cubicBezTo>
                <a:close/>
              </a:path>
            </a:pathLst>
          </a:custGeom>
          <a:solidFill>
            <a:srgbClr val="BB584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75"/>
          <p:cNvSpPr/>
          <p:nvPr/>
        </p:nvSpPr>
        <p:spPr>
          <a:xfrm>
            <a:off x="324515" y="1399811"/>
            <a:ext cx="149507" cy="221664"/>
          </a:xfrm>
          <a:custGeom>
            <a:avLst/>
            <a:gdLst/>
            <a:ahLst/>
            <a:cxnLst/>
            <a:rect l="l" t="t" r="r" b="b"/>
            <a:pathLst>
              <a:path w="59" h="87" extrusionOk="0">
                <a:moveTo>
                  <a:pt x="5" y="73"/>
                </a:moveTo>
                <a:cubicBezTo>
                  <a:pt x="0" y="54"/>
                  <a:pt x="24" y="24"/>
                  <a:pt x="42" y="24"/>
                </a:cubicBezTo>
                <a:cubicBezTo>
                  <a:pt x="56" y="23"/>
                  <a:pt x="46" y="3"/>
                  <a:pt x="59" y="0"/>
                </a:cubicBezTo>
                <a:cubicBezTo>
                  <a:pt x="59" y="8"/>
                  <a:pt x="59" y="17"/>
                  <a:pt x="59" y="26"/>
                </a:cubicBezTo>
                <a:cubicBezTo>
                  <a:pt x="59" y="80"/>
                  <a:pt x="50" y="87"/>
                  <a:pt x="5" y="73"/>
                </a:cubicBezTo>
                <a:close/>
              </a:path>
            </a:pathLst>
          </a:custGeom>
          <a:solidFill>
            <a:srgbClr val="A3694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p75"/>
          <p:cNvSpPr/>
          <p:nvPr/>
        </p:nvSpPr>
        <p:spPr>
          <a:xfrm>
            <a:off x="566574" y="3546732"/>
            <a:ext cx="177984" cy="187700"/>
          </a:xfrm>
          <a:custGeom>
            <a:avLst/>
            <a:gdLst/>
            <a:ahLst/>
            <a:cxnLst/>
            <a:rect l="l" t="t" r="r" b="b"/>
            <a:pathLst>
              <a:path w="70" h="73" extrusionOk="0">
                <a:moveTo>
                  <a:pt x="70" y="73"/>
                </a:moveTo>
                <a:cubicBezTo>
                  <a:pt x="38" y="73"/>
                  <a:pt x="19" y="61"/>
                  <a:pt x="6" y="38"/>
                </a:cubicBezTo>
                <a:cubicBezTo>
                  <a:pt x="0" y="27"/>
                  <a:pt x="0" y="18"/>
                  <a:pt x="9" y="9"/>
                </a:cubicBezTo>
                <a:cubicBezTo>
                  <a:pt x="20" y="0"/>
                  <a:pt x="28" y="7"/>
                  <a:pt x="36" y="14"/>
                </a:cubicBezTo>
                <a:cubicBezTo>
                  <a:pt x="52" y="29"/>
                  <a:pt x="62" y="49"/>
                  <a:pt x="70" y="73"/>
                </a:cubicBezTo>
                <a:close/>
              </a:path>
            </a:pathLst>
          </a:custGeom>
          <a:solidFill>
            <a:srgbClr val="844D3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75"/>
          <p:cNvSpPr/>
          <p:nvPr/>
        </p:nvSpPr>
        <p:spPr>
          <a:xfrm>
            <a:off x="-51031" y="4084803"/>
            <a:ext cx="206462" cy="178761"/>
          </a:xfrm>
          <a:custGeom>
            <a:avLst/>
            <a:gdLst/>
            <a:ahLst/>
            <a:cxnLst/>
            <a:rect l="l" t="t" r="r" b="b"/>
            <a:pathLst>
              <a:path w="81" h="70" extrusionOk="0">
                <a:moveTo>
                  <a:pt x="17" y="0"/>
                </a:moveTo>
                <a:cubicBezTo>
                  <a:pt x="39" y="24"/>
                  <a:pt x="60" y="47"/>
                  <a:pt x="81" y="70"/>
                </a:cubicBezTo>
                <a:cubicBezTo>
                  <a:pt x="17" y="64"/>
                  <a:pt x="0" y="51"/>
                  <a:pt x="4" y="9"/>
                </a:cubicBezTo>
                <a:cubicBezTo>
                  <a:pt x="5" y="6"/>
                  <a:pt x="13" y="3"/>
                  <a:pt x="17" y="0"/>
                </a:cubicBezTo>
                <a:close/>
              </a:path>
            </a:pathLst>
          </a:custGeom>
          <a:solidFill>
            <a:srgbClr val="F3D17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p75"/>
          <p:cNvSpPr/>
          <p:nvPr/>
        </p:nvSpPr>
        <p:spPr>
          <a:xfrm>
            <a:off x="409947" y="3657563"/>
            <a:ext cx="227820" cy="150159"/>
          </a:xfrm>
          <a:custGeom>
            <a:avLst/>
            <a:gdLst/>
            <a:ahLst/>
            <a:cxnLst/>
            <a:rect l="l" t="t" r="r" b="b"/>
            <a:pathLst>
              <a:path w="89" h="59" extrusionOk="0">
                <a:moveTo>
                  <a:pt x="89" y="39"/>
                </a:moveTo>
                <a:cubicBezTo>
                  <a:pt x="66" y="38"/>
                  <a:pt x="44" y="42"/>
                  <a:pt x="26" y="59"/>
                </a:cubicBezTo>
                <a:cubicBezTo>
                  <a:pt x="16" y="48"/>
                  <a:pt x="3" y="40"/>
                  <a:pt x="0" y="24"/>
                </a:cubicBezTo>
                <a:cubicBezTo>
                  <a:pt x="35" y="0"/>
                  <a:pt x="64" y="9"/>
                  <a:pt x="89" y="39"/>
                </a:cubicBezTo>
                <a:close/>
              </a:path>
            </a:pathLst>
          </a:custGeom>
          <a:solidFill>
            <a:srgbClr val="844D3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75"/>
          <p:cNvSpPr/>
          <p:nvPr/>
        </p:nvSpPr>
        <p:spPr>
          <a:xfrm>
            <a:off x="91356" y="936821"/>
            <a:ext cx="151287" cy="232389"/>
          </a:xfrm>
          <a:custGeom>
            <a:avLst/>
            <a:gdLst/>
            <a:ahLst/>
            <a:cxnLst/>
            <a:rect l="l" t="t" r="r" b="b"/>
            <a:pathLst>
              <a:path w="59" h="91" extrusionOk="0">
                <a:moveTo>
                  <a:pt x="8" y="73"/>
                </a:moveTo>
                <a:cubicBezTo>
                  <a:pt x="7" y="48"/>
                  <a:pt x="0" y="23"/>
                  <a:pt x="14" y="0"/>
                </a:cubicBezTo>
                <a:cubicBezTo>
                  <a:pt x="23" y="7"/>
                  <a:pt x="6" y="24"/>
                  <a:pt x="25" y="26"/>
                </a:cubicBezTo>
                <a:cubicBezTo>
                  <a:pt x="59" y="41"/>
                  <a:pt x="38" y="63"/>
                  <a:pt x="32" y="82"/>
                </a:cubicBezTo>
                <a:cubicBezTo>
                  <a:pt x="19" y="91"/>
                  <a:pt x="14" y="80"/>
                  <a:pt x="8" y="73"/>
                </a:cubicBezTo>
                <a:close/>
              </a:path>
            </a:pathLst>
          </a:custGeom>
          <a:solidFill>
            <a:srgbClr val="B3794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75"/>
          <p:cNvSpPr/>
          <p:nvPr/>
        </p:nvSpPr>
        <p:spPr>
          <a:xfrm>
            <a:off x="153650" y="1079829"/>
            <a:ext cx="85432" cy="268142"/>
          </a:xfrm>
          <a:custGeom>
            <a:avLst/>
            <a:gdLst/>
            <a:ahLst/>
            <a:cxnLst/>
            <a:rect l="l" t="t" r="r" b="b"/>
            <a:pathLst>
              <a:path w="34" h="105" extrusionOk="0">
                <a:moveTo>
                  <a:pt x="10" y="61"/>
                </a:moveTo>
                <a:cubicBezTo>
                  <a:pt x="28" y="48"/>
                  <a:pt x="23" y="26"/>
                  <a:pt x="34" y="0"/>
                </a:cubicBezTo>
                <a:cubicBezTo>
                  <a:pt x="34" y="39"/>
                  <a:pt x="34" y="70"/>
                  <a:pt x="34" y="105"/>
                </a:cubicBezTo>
                <a:cubicBezTo>
                  <a:pt x="16" y="99"/>
                  <a:pt x="9" y="83"/>
                  <a:pt x="0" y="70"/>
                </a:cubicBezTo>
                <a:cubicBezTo>
                  <a:pt x="3" y="67"/>
                  <a:pt x="6" y="64"/>
                  <a:pt x="10" y="61"/>
                </a:cubicBezTo>
                <a:close/>
              </a:path>
            </a:pathLst>
          </a:custGeom>
          <a:solidFill>
            <a:srgbClr val="9D684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p75"/>
          <p:cNvSpPr/>
          <p:nvPr/>
        </p:nvSpPr>
        <p:spPr>
          <a:xfrm>
            <a:off x="77117" y="1878891"/>
            <a:ext cx="96111" cy="227027"/>
          </a:xfrm>
          <a:custGeom>
            <a:avLst/>
            <a:gdLst/>
            <a:ahLst/>
            <a:cxnLst/>
            <a:rect l="l" t="t" r="r" b="b"/>
            <a:pathLst>
              <a:path w="38" h="89" extrusionOk="0">
                <a:moveTo>
                  <a:pt x="2" y="65"/>
                </a:moveTo>
                <a:cubicBezTo>
                  <a:pt x="0" y="42"/>
                  <a:pt x="3" y="20"/>
                  <a:pt x="18" y="0"/>
                </a:cubicBezTo>
                <a:cubicBezTo>
                  <a:pt x="38" y="17"/>
                  <a:pt x="28" y="39"/>
                  <a:pt x="29" y="58"/>
                </a:cubicBezTo>
                <a:cubicBezTo>
                  <a:pt x="22" y="68"/>
                  <a:pt x="18" y="89"/>
                  <a:pt x="2" y="65"/>
                </a:cubicBezTo>
                <a:close/>
              </a:path>
            </a:pathLst>
          </a:custGeom>
          <a:solidFill>
            <a:srgbClr val="AC6E4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75"/>
          <p:cNvSpPr/>
          <p:nvPr/>
        </p:nvSpPr>
        <p:spPr>
          <a:xfrm>
            <a:off x="354773" y="4601422"/>
            <a:ext cx="112131" cy="123346"/>
          </a:xfrm>
          <a:custGeom>
            <a:avLst/>
            <a:gdLst/>
            <a:ahLst/>
            <a:cxnLst/>
            <a:rect l="l" t="t" r="r" b="b"/>
            <a:pathLst>
              <a:path w="44" h="48" extrusionOk="0">
                <a:moveTo>
                  <a:pt x="18" y="2"/>
                </a:moveTo>
                <a:cubicBezTo>
                  <a:pt x="26" y="9"/>
                  <a:pt x="44" y="0"/>
                  <a:pt x="41" y="17"/>
                </a:cubicBezTo>
                <a:cubicBezTo>
                  <a:pt x="40" y="30"/>
                  <a:pt x="40" y="46"/>
                  <a:pt x="22" y="47"/>
                </a:cubicBezTo>
                <a:cubicBezTo>
                  <a:pt x="9" y="48"/>
                  <a:pt x="3" y="39"/>
                  <a:pt x="2" y="28"/>
                </a:cubicBezTo>
                <a:cubicBezTo>
                  <a:pt x="0" y="14"/>
                  <a:pt x="6" y="6"/>
                  <a:pt x="18" y="2"/>
                </a:cubicBezTo>
                <a:close/>
              </a:path>
            </a:pathLst>
          </a:custGeom>
          <a:solidFill>
            <a:srgbClr val="B8594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75"/>
          <p:cNvSpPr/>
          <p:nvPr/>
        </p:nvSpPr>
        <p:spPr>
          <a:xfrm>
            <a:off x="36181" y="-46365"/>
            <a:ext cx="88992" cy="198425"/>
          </a:xfrm>
          <a:custGeom>
            <a:avLst/>
            <a:gdLst/>
            <a:ahLst/>
            <a:cxnLst/>
            <a:rect l="l" t="t" r="r" b="b"/>
            <a:pathLst>
              <a:path w="35" h="78" extrusionOk="0">
                <a:moveTo>
                  <a:pt x="10" y="4"/>
                </a:moveTo>
                <a:cubicBezTo>
                  <a:pt x="35" y="0"/>
                  <a:pt x="30" y="16"/>
                  <a:pt x="28" y="30"/>
                </a:cubicBezTo>
                <a:cubicBezTo>
                  <a:pt x="24" y="44"/>
                  <a:pt x="20" y="57"/>
                  <a:pt x="14" y="78"/>
                </a:cubicBezTo>
                <a:cubicBezTo>
                  <a:pt x="10" y="48"/>
                  <a:pt x="0" y="27"/>
                  <a:pt x="10" y="4"/>
                </a:cubicBezTo>
                <a:close/>
              </a:path>
            </a:pathLst>
          </a:custGeom>
          <a:solidFill>
            <a:srgbClr val="F1EEE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75"/>
          <p:cNvSpPr/>
          <p:nvPr/>
        </p:nvSpPr>
        <p:spPr>
          <a:xfrm>
            <a:off x="313836" y="4790908"/>
            <a:ext cx="72974" cy="100106"/>
          </a:xfrm>
          <a:custGeom>
            <a:avLst/>
            <a:gdLst/>
            <a:ahLst/>
            <a:cxnLst/>
            <a:rect l="l" t="t" r="r" b="b"/>
            <a:pathLst>
              <a:path w="29" h="39" extrusionOk="0">
                <a:moveTo>
                  <a:pt x="13" y="0"/>
                </a:moveTo>
                <a:cubicBezTo>
                  <a:pt x="24" y="1"/>
                  <a:pt x="26" y="10"/>
                  <a:pt x="27" y="19"/>
                </a:cubicBezTo>
                <a:cubicBezTo>
                  <a:pt x="28" y="26"/>
                  <a:pt x="29" y="35"/>
                  <a:pt x="20" y="37"/>
                </a:cubicBezTo>
                <a:cubicBezTo>
                  <a:pt x="10" y="39"/>
                  <a:pt x="4" y="31"/>
                  <a:pt x="2" y="22"/>
                </a:cubicBezTo>
                <a:cubicBezTo>
                  <a:pt x="0" y="12"/>
                  <a:pt x="3" y="5"/>
                  <a:pt x="13" y="0"/>
                </a:cubicBezTo>
                <a:close/>
              </a:path>
            </a:pathLst>
          </a:custGeom>
          <a:solidFill>
            <a:srgbClr val="B4584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75"/>
          <p:cNvSpPr/>
          <p:nvPr/>
        </p:nvSpPr>
        <p:spPr>
          <a:xfrm>
            <a:off x="8036572" y="-200100"/>
            <a:ext cx="1872394" cy="5504053"/>
          </a:xfrm>
          <a:custGeom>
            <a:avLst/>
            <a:gdLst/>
            <a:ahLst/>
            <a:cxnLst/>
            <a:rect l="l" t="t" r="r" b="b"/>
            <a:pathLst>
              <a:path w="735" h="2150" extrusionOk="0">
                <a:moveTo>
                  <a:pt x="568" y="422"/>
                </a:moveTo>
                <a:cubicBezTo>
                  <a:pt x="551" y="404"/>
                  <a:pt x="536" y="385"/>
                  <a:pt x="518" y="369"/>
                </a:cubicBezTo>
                <a:cubicBezTo>
                  <a:pt x="491" y="345"/>
                  <a:pt x="460" y="331"/>
                  <a:pt x="424" y="341"/>
                </a:cubicBezTo>
                <a:cubicBezTo>
                  <a:pt x="387" y="352"/>
                  <a:pt x="363" y="338"/>
                  <a:pt x="347" y="307"/>
                </a:cubicBezTo>
                <a:cubicBezTo>
                  <a:pt x="339" y="293"/>
                  <a:pt x="331" y="280"/>
                  <a:pt x="326" y="265"/>
                </a:cubicBezTo>
                <a:cubicBezTo>
                  <a:pt x="304" y="198"/>
                  <a:pt x="270" y="147"/>
                  <a:pt x="183" y="154"/>
                </a:cubicBezTo>
                <a:cubicBezTo>
                  <a:pt x="243" y="112"/>
                  <a:pt x="299" y="113"/>
                  <a:pt x="349" y="155"/>
                </a:cubicBezTo>
                <a:cubicBezTo>
                  <a:pt x="367" y="170"/>
                  <a:pt x="382" y="188"/>
                  <a:pt x="398" y="205"/>
                </a:cubicBezTo>
                <a:cubicBezTo>
                  <a:pt x="416" y="224"/>
                  <a:pt x="436" y="231"/>
                  <a:pt x="460" y="216"/>
                </a:cubicBezTo>
                <a:cubicBezTo>
                  <a:pt x="504" y="188"/>
                  <a:pt x="543" y="199"/>
                  <a:pt x="577" y="235"/>
                </a:cubicBezTo>
                <a:cubicBezTo>
                  <a:pt x="582" y="241"/>
                  <a:pt x="588" y="246"/>
                  <a:pt x="594" y="251"/>
                </a:cubicBezTo>
                <a:cubicBezTo>
                  <a:pt x="609" y="261"/>
                  <a:pt x="622" y="282"/>
                  <a:pt x="641" y="272"/>
                </a:cubicBezTo>
                <a:cubicBezTo>
                  <a:pt x="658" y="263"/>
                  <a:pt x="650" y="241"/>
                  <a:pt x="651" y="224"/>
                </a:cubicBezTo>
                <a:cubicBezTo>
                  <a:pt x="655" y="150"/>
                  <a:pt x="659" y="75"/>
                  <a:pt x="663" y="1"/>
                </a:cubicBezTo>
                <a:cubicBezTo>
                  <a:pt x="680" y="0"/>
                  <a:pt x="676" y="9"/>
                  <a:pt x="672" y="19"/>
                </a:cubicBezTo>
                <a:cubicBezTo>
                  <a:pt x="666" y="84"/>
                  <a:pt x="683" y="147"/>
                  <a:pt x="697" y="210"/>
                </a:cubicBezTo>
                <a:cubicBezTo>
                  <a:pt x="698" y="218"/>
                  <a:pt x="698" y="227"/>
                  <a:pt x="696" y="236"/>
                </a:cubicBezTo>
                <a:cubicBezTo>
                  <a:pt x="694" y="243"/>
                  <a:pt x="687" y="314"/>
                  <a:pt x="691" y="319"/>
                </a:cubicBezTo>
                <a:cubicBezTo>
                  <a:pt x="710" y="341"/>
                  <a:pt x="710" y="341"/>
                  <a:pt x="706" y="362"/>
                </a:cubicBezTo>
                <a:cubicBezTo>
                  <a:pt x="696" y="376"/>
                  <a:pt x="683" y="389"/>
                  <a:pt x="671" y="402"/>
                </a:cubicBezTo>
                <a:cubicBezTo>
                  <a:pt x="669" y="414"/>
                  <a:pt x="671" y="424"/>
                  <a:pt x="684" y="429"/>
                </a:cubicBezTo>
                <a:cubicBezTo>
                  <a:pt x="698" y="435"/>
                  <a:pt x="706" y="437"/>
                  <a:pt x="689" y="453"/>
                </a:cubicBezTo>
                <a:cubicBezTo>
                  <a:pt x="672" y="471"/>
                  <a:pt x="683" y="502"/>
                  <a:pt x="707" y="508"/>
                </a:cubicBezTo>
                <a:cubicBezTo>
                  <a:pt x="724" y="513"/>
                  <a:pt x="716" y="525"/>
                  <a:pt x="714" y="528"/>
                </a:cubicBezTo>
                <a:cubicBezTo>
                  <a:pt x="687" y="566"/>
                  <a:pt x="694" y="601"/>
                  <a:pt x="716" y="639"/>
                </a:cubicBezTo>
                <a:cubicBezTo>
                  <a:pt x="729" y="661"/>
                  <a:pt x="720" y="688"/>
                  <a:pt x="721" y="712"/>
                </a:cubicBezTo>
                <a:cubicBezTo>
                  <a:pt x="724" y="781"/>
                  <a:pt x="657" y="853"/>
                  <a:pt x="732" y="918"/>
                </a:cubicBezTo>
                <a:cubicBezTo>
                  <a:pt x="734" y="920"/>
                  <a:pt x="735" y="928"/>
                  <a:pt x="733" y="930"/>
                </a:cubicBezTo>
                <a:cubicBezTo>
                  <a:pt x="705" y="961"/>
                  <a:pt x="705" y="996"/>
                  <a:pt x="716" y="1034"/>
                </a:cubicBezTo>
                <a:cubicBezTo>
                  <a:pt x="685" y="1040"/>
                  <a:pt x="709" y="1072"/>
                  <a:pt x="690" y="1087"/>
                </a:cubicBezTo>
                <a:cubicBezTo>
                  <a:pt x="667" y="1106"/>
                  <a:pt x="695" y="1136"/>
                  <a:pt x="700" y="1146"/>
                </a:cubicBezTo>
                <a:cubicBezTo>
                  <a:pt x="723" y="1190"/>
                  <a:pt x="720" y="1232"/>
                  <a:pt x="716" y="1276"/>
                </a:cubicBezTo>
                <a:cubicBezTo>
                  <a:pt x="716" y="1278"/>
                  <a:pt x="719" y="1281"/>
                  <a:pt x="721" y="1284"/>
                </a:cubicBezTo>
                <a:cubicBezTo>
                  <a:pt x="716" y="1295"/>
                  <a:pt x="718" y="1308"/>
                  <a:pt x="710" y="1318"/>
                </a:cubicBezTo>
                <a:cubicBezTo>
                  <a:pt x="705" y="1312"/>
                  <a:pt x="692" y="1308"/>
                  <a:pt x="693" y="1315"/>
                </a:cubicBezTo>
                <a:cubicBezTo>
                  <a:pt x="694" y="1331"/>
                  <a:pt x="716" y="1346"/>
                  <a:pt x="694" y="1364"/>
                </a:cubicBezTo>
                <a:cubicBezTo>
                  <a:pt x="692" y="1366"/>
                  <a:pt x="716" y="1381"/>
                  <a:pt x="707" y="1395"/>
                </a:cubicBezTo>
                <a:cubicBezTo>
                  <a:pt x="697" y="1410"/>
                  <a:pt x="690" y="1386"/>
                  <a:pt x="681" y="1390"/>
                </a:cubicBezTo>
                <a:cubicBezTo>
                  <a:pt x="687" y="1406"/>
                  <a:pt x="661" y="1422"/>
                  <a:pt x="679" y="1439"/>
                </a:cubicBezTo>
                <a:cubicBezTo>
                  <a:pt x="687" y="1446"/>
                  <a:pt x="696" y="1453"/>
                  <a:pt x="705" y="1461"/>
                </a:cubicBezTo>
                <a:cubicBezTo>
                  <a:pt x="680" y="1469"/>
                  <a:pt x="666" y="1514"/>
                  <a:pt x="683" y="1528"/>
                </a:cubicBezTo>
                <a:cubicBezTo>
                  <a:pt x="711" y="1552"/>
                  <a:pt x="700" y="1584"/>
                  <a:pt x="707" y="1611"/>
                </a:cubicBezTo>
                <a:cubicBezTo>
                  <a:pt x="712" y="1631"/>
                  <a:pt x="685" y="1614"/>
                  <a:pt x="678" y="1628"/>
                </a:cubicBezTo>
                <a:cubicBezTo>
                  <a:pt x="697" y="1649"/>
                  <a:pt x="715" y="1669"/>
                  <a:pt x="734" y="1690"/>
                </a:cubicBezTo>
                <a:cubicBezTo>
                  <a:pt x="718" y="1701"/>
                  <a:pt x="706" y="1681"/>
                  <a:pt x="688" y="1691"/>
                </a:cubicBezTo>
                <a:cubicBezTo>
                  <a:pt x="728" y="1706"/>
                  <a:pt x="683" y="1742"/>
                  <a:pt x="709" y="1761"/>
                </a:cubicBezTo>
                <a:cubicBezTo>
                  <a:pt x="710" y="1776"/>
                  <a:pt x="699" y="1782"/>
                  <a:pt x="690" y="1789"/>
                </a:cubicBezTo>
                <a:cubicBezTo>
                  <a:pt x="703" y="1823"/>
                  <a:pt x="692" y="1859"/>
                  <a:pt x="693" y="1893"/>
                </a:cubicBezTo>
                <a:cubicBezTo>
                  <a:pt x="697" y="1960"/>
                  <a:pt x="687" y="1961"/>
                  <a:pt x="716" y="1991"/>
                </a:cubicBezTo>
                <a:cubicBezTo>
                  <a:pt x="711" y="2007"/>
                  <a:pt x="667" y="1962"/>
                  <a:pt x="687" y="2005"/>
                </a:cubicBezTo>
                <a:cubicBezTo>
                  <a:pt x="704" y="2041"/>
                  <a:pt x="685" y="2068"/>
                  <a:pt x="684" y="2099"/>
                </a:cubicBezTo>
                <a:cubicBezTo>
                  <a:pt x="684" y="2108"/>
                  <a:pt x="681" y="2117"/>
                  <a:pt x="679" y="2126"/>
                </a:cubicBezTo>
                <a:cubicBezTo>
                  <a:pt x="672" y="2131"/>
                  <a:pt x="680" y="2150"/>
                  <a:pt x="662" y="2145"/>
                </a:cubicBezTo>
                <a:cubicBezTo>
                  <a:pt x="656" y="2127"/>
                  <a:pt x="652" y="2109"/>
                  <a:pt x="645" y="2092"/>
                </a:cubicBezTo>
                <a:cubicBezTo>
                  <a:pt x="622" y="2035"/>
                  <a:pt x="599" y="2023"/>
                  <a:pt x="539" y="2037"/>
                </a:cubicBezTo>
                <a:cubicBezTo>
                  <a:pt x="464" y="2055"/>
                  <a:pt x="437" y="2045"/>
                  <a:pt x="392" y="1983"/>
                </a:cubicBezTo>
                <a:cubicBezTo>
                  <a:pt x="345" y="1918"/>
                  <a:pt x="328" y="1839"/>
                  <a:pt x="278" y="1771"/>
                </a:cubicBezTo>
                <a:cubicBezTo>
                  <a:pt x="312" y="1777"/>
                  <a:pt x="329" y="1797"/>
                  <a:pt x="347" y="1816"/>
                </a:cubicBezTo>
                <a:cubicBezTo>
                  <a:pt x="374" y="1845"/>
                  <a:pt x="404" y="1868"/>
                  <a:pt x="438" y="1889"/>
                </a:cubicBezTo>
                <a:cubicBezTo>
                  <a:pt x="468" y="1907"/>
                  <a:pt x="496" y="1908"/>
                  <a:pt x="525" y="1871"/>
                </a:cubicBezTo>
                <a:cubicBezTo>
                  <a:pt x="437" y="1853"/>
                  <a:pt x="406" y="1783"/>
                  <a:pt x="371" y="1715"/>
                </a:cubicBezTo>
                <a:cubicBezTo>
                  <a:pt x="340" y="1655"/>
                  <a:pt x="316" y="1647"/>
                  <a:pt x="254" y="1669"/>
                </a:cubicBezTo>
                <a:cubicBezTo>
                  <a:pt x="195" y="1689"/>
                  <a:pt x="177" y="1683"/>
                  <a:pt x="147" y="1629"/>
                </a:cubicBezTo>
                <a:cubicBezTo>
                  <a:pt x="121" y="1583"/>
                  <a:pt x="108" y="1531"/>
                  <a:pt x="96" y="1480"/>
                </a:cubicBezTo>
                <a:cubicBezTo>
                  <a:pt x="85" y="1434"/>
                  <a:pt x="72" y="1390"/>
                  <a:pt x="60" y="1342"/>
                </a:cubicBezTo>
                <a:cubicBezTo>
                  <a:pt x="81" y="1348"/>
                  <a:pt x="84" y="1366"/>
                  <a:pt x="91" y="1379"/>
                </a:cubicBezTo>
                <a:cubicBezTo>
                  <a:pt x="111" y="1412"/>
                  <a:pt x="127" y="1448"/>
                  <a:pt x="149" y="1480"/>
                </a:cubicBezTo>
                <a:cubicBezTo>
                  <a:pt x="176" y="1522"/>
                  <a:pt x="196" y="1525"/>
                  <a:pt x="234" y="1492"/>
                </a:cubicBezTo>
                <a:cubicBezTo>
                  <a:pt x="259" y="1471"/>
                  <a:pt x="277" y="1480"/>
                  <a:pt x="294" y="1499"/>
                </a:cubicBezTo>
                <a:cubicBezTo>
                  <a:pt x="310" y="1516"/>
                  <a:pt x="322" y="1537"/>
                  <a:pt x="339" y="1552"/>
                </a:cubicBezTo>
                <a:cubicBezTo>
                  <a:pt x="365" y="1577"/>
                  <a:pt x="388" y="1570"/>
                  <a:pt x="400" y="1537"/>
                </a:cubicBezTo>
                <a:cubicBezTo>
                  <a:pt x="430" y="1455"/>
                  <a:pt x="376" y="1379"/>
                  <a:pt x="289" y="1383"/>
                </a:cubicBezTo>
                <a:cubicBezTo>
                  <a:pt x="288" y="1383"/>
                  <a:pt x="286" y="1383"/>
                  <a:pt x="285" y="1383"/>
                </a:cubicBezTo>
                <a:cubicBezTo>
                  <a:pt x="160" y="1391"/>
                  <a:pt x="134" y="1372"/>
                  <a:pt x="110" y="1248"/>
                </a:cubicBezTo>
                <a:cubicBezTo>
                  <a:pt x="95" y="1176"/>
                  <a:pt x="85" y="1103"/>
                  <a:pt x="71" y="1032"/>
                </a:cubicBezTo>
                <a:cubicBezTo>
                  <a:pt x="60" y="976"/>
                  <a:pt x="40" y="924"/>
                  <a:pt x="0" y="882"/>
                </a:cubicBezTo>
                <a:cubicBezTo>
                  <a:pt x="48" y="905"/>
                  <a:pt x="84" y="939"/>
                  <a:pt x="100" y="992"/>
                </a:cubicBezTo>
                <a:cubicBezTo>
                  <a:pt x="94" y="996"/>
                  <a:pt x="92" y="1002"/>
                  <a:pt x="94" y="1008"/>
                </a:cubicBezTo>
                <a:cubicBezTo>
                  <a:pt x="121" y="1083"/>
                  <a:pt x="123" y="1163"/>
                  <a:pt x="138" y="1241"/>
                </a:cubicBezTo>
                <a:cubicBezTo>
                  <a:pt x="141" y="1258"/>
                  <a:pt x="145" y="1275"/>
                  <a:pt x="151" y="1290"/>
                </a:cubicBezTo>
                <a:cubicBezTo>
                  <a:pt x="175" y="1344"/>
                  <a:pt x="210" y="1361"/>
                  <a:pt x="267" y="1347"/>
                </a:cubicBezTo>
                <a:cubicBezTo>
                  <a:pt x="338" y="1329"/>
                  <a:pt x="375" y="1342"/>
                  <a:pt x="420" y="1402"/>
                </a:cubicBezTo>
                <a:cubicBezTo>
                  <a:pt x="437" y="1434"/>
                  <a:pt x="441" y="1469"/>
                  <a:pt x="440" y="1504"/>
                </a:cubicBezTo>
                <a:cubicBezTo>
                  <a:pt x="440" y="1539"/>
                  <a:pt x="430" y="1568"/>
                  <a:pt x="398" y="1586"/>
                </a:cubicBezTo>
                <a:cubicBezTo>
                  <a:pt x="360" y="1604"/>
                  <a:pt x="332" y="1586"/>
                  <a:pt x="308" y="1559"/>
                </a:cubicBezTo>
                <a:cubicBezTo>
                  <a:pt x="283" y="1532"/>
                  <a:pt x="259" y="1523"/>
                  <a:pt x="222" y="1541"/>
                </a:cubicBezTo>
                <a:cubicBezTo>
                  <a:pt x="182" y="1561"/>
                  <a:pt x="151" y="1539"/>
                  <a:pt x="126" y="1481"/>
                </a:cubicBezTo>
                <a:cubicBezTo>
                  <a:pt x="139" y="1516"/>
                  <a:pt x="147" y="1552"/>
                  <a:pt x="162" y="1585"/>
                </a:cubicBezTo>
                <a:cubicBezTo>
                  <a:pt x="183" y="1631"/>
                  <a:pt x="208" y="1645"/>
                  <a:pt x="255" y="1629"/>
                </a:cubicBezTo>
                <a:cubicBezTo>
                  <a:pt x="302" y="1613"/>
                  <a:pt x="337" y="1623"/>
                  <a:pt x="366" y="1661"/>
                </a:cubicBezTo>
                <a:cubicBezTo>
                  <a:pt x="386" y="1685"/>
                  <a:pt x="400" y="1713"/>
                  <a:pt x="415" y="1740"/>
                </a:cubicBezTo>
                <a:cubicBezTo>
                  <a:pt x="436" y="1777"/>
                  <a:pt x="461" y="1810"/>
                  <a:pt x="501" y="1829"/>
                </a:cubicBezTo>
                <a:cubicBezTo>
                  <a:pt x="561" y="1851"/>
                  <a:pt x="563" y="1854"/>
                  <a:pt x="547" y="1902"/>
                </a:cubicBezTo>
                <a:cubicBezTo>
                  <a:pt x="499" y="1948"/>
                  <a:pt x="464" y="1944"/>
                  <a:pt x="376" y="1885"/>
                </a:cubicBezTo>
                <a:cubicBezTo>
                  <a:pt x="417" y="1986"/>
                  <a:pt x="453" y="2009"/>
                  <a:pt x="544" y="1993"/>
                </a:cubicBezTo>
                <a:cubicBezTo>
                  <a:pt x="613" y="1992"/>
                  <a:pt x="616" y="1993"/>
                  <a:pt x="645" y="2032"/>
                </a:cubicBezTo>
                <a:cubicBezTo>
                  <a:pt x="635" y="1993"/>
                  <a:pt x="640" y="1953"/>
                  <a:pt x="640" y="1914"/>
                </a:cubicBezTo>
                <a:cubicBezTo>
                  <a:pt x="640" y="1888"/>
                  <a:pt x="635" y="1869"/>
                  <a:pt x="605" y="1864"/>
                </a:cubicBezTo>
                <a:cubicBezTo>
                  <a:pt x="571" y="1857"/>
                  <a:pt x="549" y="1832"/>
                  <a:pt x="528" y="1807"/>
                </a:cubicBezTo>
                <a:cubicBezTo>
                  <a:pt x="495" y="1758"/>
                  <a:pt x="469" y="1704"/>
                  <a:pt x="437" y="1654"/>
                </a:cubicBezTo>
                <a:cubicBezTo>
                  <a:pt x="428" y="1642"/>
                  <a:pt x="417" y="1627"/>
                  <a:pt x="434" y="1613"/>
                </a:cubicBezTo>
                <a:cubicBezTo>
                  <a:pt x="447" y="1601"/>
                  <a:pt x="460" y="1609"/>
                  <a:pt x="473" y="1615"/>
                </a:cubicBezTo>
                <a:cubicBezTo>
                  <a:pt x="478" y="1618"/>
                  <a:pt x="471" y="1615"/>
                  <a:pt x="477" y="1617"/>
                </a:cubicBezTo>
                <a:cubicBezTo>
                  <a:pt x="499" y="1626"/>
                  <a:pt x="522" y="1654"/>
                  <a:pt x="544" y="1633"/>
                </a:cubicBezTo>
                <a:cubicBezTo>
                  <a:pt x="568" y="1609"/>
                  <a:pt x="542" y="1582"/>
                  <a:pt x="528" y="1562"/>
                </a:cubicBezTo>
                <a:cubicBezTo>
                  <a:pt x="484" y="1498"/>
                  <a:pt x="473" y="1420"/>
                  <a:pt x="437" y="1352"/>
                </a:cubicBezTo>
                <a:cubicBezTo>
                  <a:pt x="418" y="1317"/>
                  <a:pt x="396" y="1286"/>
                  <a:pt x="360" y="1266"/>
                </a:cubicBezTo>
                <a:cubicBezTo>
                  <a:pt x="351" y="1261"/>
                  <a:pt x="340" y="1252"/>
                  <a:pt x="343" y="1241"/>
                </a:cubicBezTo>
                <a:cubicBezTo>
                  <a:pt x="346" y="1226"/>
                  <a:pt x="362" y="1226"/>
                  <a:pt x="374" y="1226"/>
                </a:cubicBezTo>
                <a:cubicBezTo>
                  <a:pt x="410" y="1223"/>
                  <a:pt x="435" y="1245"/>
                  <a:pt x="460" y="1266"/>
                </a:cubicBezTo>
                <a:cubicBezTo>
                  <a:pt x="484" y="1290"/>
                  <a:pt x="503" y="1319"/>
                  <a:pt x="524" y="1346"/>
                </a:cubicBezTo>
                <a:cubicBezTo>
                  <a:pt x="541" y="1369"/>
                  <a:pt x="562" y="1388"/>
                  <a:pt x="589" y="1396"/>
                </a:cubicBezTo>
                <a:cubicBezTo>
                  <a:pt x="606" y="1402"/>
                  <a:pt x="628" y="1412"/>
                  <a:pt x="637" y="1388"/>
                </a:cubicBezTo>
                <a:cubicBezTo>
                  <a:pt x="646" y="1365"/>
                  <a:pt x="643" y="1341"/>
                  <a:pt x="615" y="1329"/>
                </a:cubicBezTo>
                <a:cubicBezTo>
                  <a:pt x="595" y="1321"/>
                  <a:pt x="575" y="1313"/>
                  <a:pt x="556" y="1303"/>
                </a:cubicBezTo>
                <a:cubicBezTo>
                  <a:pt x="523" y="1287"/>
                  <a:pt x="499" y="1261"/>
                  <a:pt x="475" y="1234"/>
                </a:cubicBezTo>
                <a:cubicBezTo>
                  <a:pt x="452" y="1212"/>
                  <a:pt x="441" y="1182"/>
                  <a:pt x="424" y="1157"/>
                </a:cubicBezTo>
                <a:cubicBezTo>
                  <a:pt x="394" y="1112"/>
                  <a:pt x="364" y="1108"/>
                  <a:pt x="325" y="1146"/>
                </a:cubicBezTo>
                <a:cubicBezTo>
                  <a:pt x="322" y="1149"/>
                  <a:pt x="319" y="1152"/>
                  <a:pt x="315" y="1156"/>
                </a:cubicBezTo>
                <a:cubicBezTo>
                  <a:pt x="248" y="1229"/>
                  <a:pt x="188" y="1223"/>
                  <a:pt x="140" y="1134"/>
                </a:cubicBezTo>
                <a:cubicBezTo>
                  <a:pt x="117" y="1090"/>
                  <a:pt x="96" y="1044"/>
                  <a:pt x="100" y="992"/>
                </a:cubicBezTo>
                <a:cubicBezTo>
                  <a:pt x="126" y="1017"/>
                  <a:pt x="130" y="1054"/>
                  <a:pt x="146" y="1085"/>
                </a:cubicBezTo>
                <a:cubicBezTo>
                  <a:pt x="158" y="1107"/>
                  <a:pt x="167" y="1131"/>
                  <a:pt x="181" y="1150"/>
                </a:cubicBezTo>
                <a:cubicBezTo>
                  <a:pt x="210" y="1188"/>
                  <a:pt x="242" y="1187"/>
                  <a:pt x="274" y="1153"/>
                </a:cubicBezTo>
                <a:cubicBezTo>
                  <a:pt x="287" y="1139"/>
                  <a:pt x="299" y="1124"/>
                  <a:pt x="312" y="1112"/>
                </a:cubicBezTo>
                <a:cubicBezTo>
                  <a:pt x="365" y="1061"/>
                  <a:pt x="410" y="1066"/>
                  <a:pt x="449" y="1129"/>
                </a:cubicBezTo>
                <a:cubicBezTo>
                  <a:pt x="466" y="1157"/>
                  <a:pt x="479" y="1186"/>
                  <a:pt x="496" y="1214"/>
                </a:cubicBezTo>
                <a:cubicBezTo>
                  <a:pt x="509" y="1236"/>
                  <a:pt x="522" y="1257"/>
                  <a:pt x="555" y="1261"/>
                </a:cubicBezTo>
                <a:cubicBezTo>
                  <a:pt x="542" y="1233"/>
                  <a:pt x="531" y="1208"/>
                  <a:pt x="519" y="1182"/>
                </a:cubicBezTo>
                <a:cubicBezTo>
                  <a:pt x="517" y="1178"/>
                  <a:pt x="517" y="1174"/>
                  <a:pt x="520" y="1169"/>
                </a:cubicBezTo>
                <a:cubicBezTo>
                  <a:pt x="540" y="1168"/>
                  <a:pt x="544" y="1186"/>
                  <a:pt x="552" y="1198"/>
                </a:cubicBezTo>
                <a:cubicBezTo>
                  <a:pt x="568" y="1227"/>
                  <a:pt x="591" y="1251"/>
                  <a:pt x="616" y="1271"/>
                </a:cubicBezTo>
                <a:cubicBezTo>
                  <a:pt x="644" y="1293"/>
                  <a:pt x="663" y="1287"/>
                  <a:pt x="667" y="1251"/>
                </a:cubicBezTo>
                <a:cubicBezTo>
                  <a:pt x="674" y="1193"/>
                  <a:pt x="677" y="1135"/>
                  <a:pt x="629" y="1090"/>
                </a:cubicBezTo>
                <a:cubicBezTo>
                  <a:pt x="619" y="1081"/>
                  <a:pt x="606" y="1071"/>
                  <a:pt x="616" y="1054"/>
                </a:cubicBezTo>
                <a:cubicBezTo>
                  <a:pt x="655" y="1044"/>
                  <a:pt x="668" y="1019"/>
                  <a:pt x="669" y="979"/>
                </a:cubicBezTo>
                <a:cubicBezTo>
                  <a:pt x="671" y="899"/>
                  <a:pt x="646" y="829"/>
                  <a:pt x="607" y="761"/>
                </a:cubicBezTo>
                <a:cubicBezTo>
                  <a:pt x="574" y="705"/>
                  <a:pt x="531" y="654"/>
                  <a:pt x="506" y="593"/>
                </a:cubicBezTo>
                <a:cubicBezTo>
                  <a:pt x="502" y="570"/>
                  <a:pt x="506" y="556"/>
                  <a:pt x="534" y="561"/>
                </a:cubicBezTo>
                <a:cubicBezTo>
                  <a:pt x="547" y="564"/>
                  <a:pt x="562" y="571"/>
                  <a:pt x="578" y="551"/>
                </a:cubicBezTo>
                <a:cubicBezTo>
                  <a:pt x="524" y="535"/>
                  <a:pt x="500" y="489"/>
                  <a:pt x="470" y="449"/>
                </a:cubicBezTo>
                <a:cubicBezTo>
                  <a:pt x="438" y="407"/>
                  <a:pt x="413" y="407"/>
                  <a:pt x="380" y="448"/>
                </a:cubicBezTo>
                <a:cubicBezTo>
                  <a:pt x="353" y="483"/>
                  <a:pt x="320" y="495"/>
                  <a:pt x="278" y="486"/>
                </a:cubicBezTo>
                <a:cubicBezTo>
                  <a:pt x="232" y="463"/>
                  <a:pt x="203" y="426"/>
                  <a:pt x="188" y="377"/>
                </a:cubicBezTo>
                <a:cubicBezTo>
                  <a:pt x="189" y="370"/>
                  <a:pt x="192" y="364"/>
                  <a:pt x="201" y="365"/>
                </a:cubicBezTo>
                <a:cubicBezTo>
                  <a:pt x="220" y="389"/>
                  <a:pt x="240" y="414"/>
                  <a:pt x="259" y="438"/>
                </a:cubicBezTo>
                <a:cubicBezTo>
                  <a:pt x="286" y="471"/>
                  <a:pt x="310" y="474"/>
                  <a:pt x="342" y="447"/>
                </a:cubicBezTo>
                <a:cubicBezTo>
                  <a:pt x="356" y="435"/>
                  <a:pt x="368" y="420"/>
                  <a:pt x="382" y="408"/>
                </a:cubicBezTo>
                <a:cubicBezTo>
                  <a:pt x="421" y="374"/>
                  <a:pt x="454" y="377"/>
                  <a:pt x="486" y="418"/>
                </a:cubicBezTo>
                <a:cubicBezTo>
                  <a:pt x="503" y="440"/>
                  <a:pt x="517" y="465"/>
                  <a:pt x="534" y="487"/>
                </a:cubicBezTo>
                <a:cubicBezTo>
                  <a:pt x="546" y="502"/>
                  <a:pt x="565" y="515"/>
                  <a:pt x="582" y="503"/>
                </a:cubicBezTo>
                <a:cubicBezTo>
                  <a:pt x="595" y="494"/>
                  <a:pt x="583" y="475"/>
                  <a:pt x="579" y="461"/>
                </a:cubicBezTo>
                <a:cubicBezTo>
                  <a:pt x="576" y="447"/>
                  <a:pt x="564" y="437"/>
                  <a:pt x="567" y="421"/>
                </a:cubicBezTo>
                <a:cubicBezTo>
                  <a:pt x="594" y="417"/>
                  <a:pt x="597" y="440"/>
                  <a:pt x="607" y="457"/>
                </a:cubicBezTo>
                <a:cubicBezTo>
                  <a:pt x="615" y="482"/>
                  <a:pt x="626" y="506"/>
                  <a:pt x="626" y="534"/>
                </a:cubicBezTo>
                <a:cubicBezTo>
                  <a:pt x="626" y="563"/>
                  <a:pt x="620" y="591"/>
                  <a:pt x="589" y="603"/>
                </a:cubicBezTo>
                <a:cubicBezTo>
                  <a:pt x="567" y="611"/>
                  <a:pt x="569" y="621"/>
                  <a:pt x="577" y="638"/>
                </a:cubicBezTo>
                <a:cubicBezTo>
                  <a:pt x="593" y="670"/>
                  <a:pt x="612" y="701"/>
                  <a:pt x="633" y="730"/>
                </a:cubicBezTo>
                <a:cubicBezTo>
                  <a:pt x="639" y="738"/>
                  <a:pt x="646" y="751"/>
                  <a:pt x="658" y="746"/>
                </a:cubicBezTo>
                <a:cubicBezTo>
                  <a:pt x="670" y="742"/>
                  <a:pt x="667" y="728"/>
                  <a:pt x="668" y="717"/>
                </a:cubicBezTo>
                <a:cubicBezTo>
                  <a:pt x="670" y="678"/>
                  <a:pt x="663" y="640"/>
                  <a:pt x="654" y="602"/>
                </a:cubicBezTo>
                <a:cubicBezTo>
                  <a:pt x="638" y="536"/>
                  <a:pt x="627" y="470"/>
                  <a:pt x="630" y="402"/>
                </a:cubicBezTo>
                <a:cubicBezTo>
                  <a:pt x="630" y="396"/>
                  <a:pt x="629" y="390"/>
                  <a:pt x="630" y="384"/>
                </a:cubicBezTo>
                <a:cubicBezTo>
                  <a:pt x="639" y="333"/>
                  <a:pt x="624" y="294"/>
                  <a:pt x="574" y="272"/>
                </a:cubicBezTo>
                <a:cubicBezTo>
                  <a:pt x="540" y="241"/>
                  <a:pt x="504" y="217"/>
                  <a:pt x="455" y="248"/>
                </a:cubicBezTo>
                <a:cubicBezTo>
                  <a:pt x="443" y="257"/>
                  <a:pt x="426" y="255"/>
                  <a:pt x="410" y="252"/>
                </a:cubicBezTo>
                <a:cubicBezTo>
                  <a:pt x="394" y="248"/>
                  <a:pt x="382" y="238"/>
                  <a:pt x="373" y="225"/>
                </a:cubicBezTo>
                <a:cubicBezTo>
                  <a:pt x="344" y="188"/>
                  <a:pt x="315" y="150"/>
                  <a:pt x="271" y="147"/>
                </a:cubicBezTo>
                <a:cubicBezTo>
                  <a:pt x="315" y="171"/>
                  <a:pt x="341" y="220"/>
                  <a:pt x="367" y="269"/>
                </a:cubicBezTo>
                <a:cubicBezTo>
                  <a:pt x="375" y="284"/>
                  <a:pt x="382" y="300"/>
                  <a:pt x="398" y="309"/>
                </a:cubicBezTo>
                <a:cubicBezTo>
                  <a:pt x="437" y="318"/>
                  <a:pt x="481" y="297"/>
                  <a:pt x="515" y="330"/>
                </a:cubicBezTo>
                <a:cubicBezTo>
                  <a:pt x="537" y="358"/>
                  <a:pt x="583" y="373"/>
                  <a:pt x="568" y="422"/>
                </a:cubicBezTo>
                <a:close/>
              </a:path>
            </a:pathLst>
          </a:custGeom>
          <a:solidFill>
            <a:srgbClr val="65363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75"/>
          <p:cNvSpPr/>
          <p:nvPr/>
        </p:nvSpPr>
        <p:spPr>
          <a:xfrm>
            <a:off x="8449495" y="985085"/>
            <a:ext cx="1064346" cy="1442602"/>
          </a:xfrm>
          <a:custGeom>
            <a:avLst/>
            <a:gdLst/>
            <a:ahLst/>
            <a:cxnLst/>
            <a:rect l="l" t="t" r="r" b="b"/>
            <a:pathLst>
              <a:path w="418" h="564" extrusionOk="0">
                <a:moveTo>
                  <a:pt x="42" y="247"/>
                </a:moveTo>
                <a:cubicBezTo>
                  <a:pt x="67" y="249"/>
                  <a:pt x="85" y="235"/>
                  <a:pt x="103" y="219"/>
                </a:cubicBezTo>
                <a:cubicBezTo>
                  <a:pt x="175" y="155"/>
                  <a:pt x="196" y="153"/>
                  <a:pt x="279" y="200"/>
                </a:cubicBezTo>
                <a:cubicBezTo>
                  <a:pt x="285" y="203"/>
                  <a:pt x="290" y="206"/>
                  <a:pt x="296" y="209"/>
                </a:cubicBezTo>
                <a:cubicBezTo>
                  <a:pt x="306" y="196"/>
                  <a:pt x="296" y="185"/>
                  <a:pt x="294" y="174"/>
                </a:cubicBezTo>
                <a:cubicBezTo>
                  <a:pt x="280" y="72"/>
                  <a:pt x="238" y="54"/>
                  <a:pt x="156" y="115"/>
                </a:cubicBezTo>
                <a:cubicBezTo>
                  <a:pt x="77" y="174"/>
                  <a:pt x="33" y="157"/>
                  <a:pt x="9" y="60"/>
                </a:cubicBezTo>
                <a:cubicBezTo>
                  <a:pt x="5" y="41"/>
                  <a:pt x="0" y="24"/>
                  <a:pt x="2" y="5"/>
                </a:cubicBezTo>
                <a:cubicBezTo>
                  <a:pt x="13" y="0"/>
                  <a:pt x="20" y="6"/>
                  <a:pt x="26" y="14"/>
                </a:cubicBezTo>
                <a:cubicBezTo>
                  <a:pt x="35" y="32"/>
                  <a:pt x="37" y="52"/>
                  <a:pt x="45" y="70"/>
                </a:cubicBezTo>
                <a:cubicBezTo>
                  <a:pt x="66" y="116"/>
                  <a:pt x="95" y="125"/>
                  <a:pt x="137" y="98"/>
                </a:cubicBezTo>
                <a:cubicBezTo>
                  <a:pt x="160" y="83"/>
                  <a:pt x="180" y="63"/>
                  <a:pt x="206" y="51"/>
                </a:cubicBezTo>
                <a:cubicBezTo>
                  <a:pt x="260" y="43"/>
                  <a:pt x="284" y="55"/>
                  <a:pt x="304" y="105"/>
                </a:cubicBezTo>
                <a:cubicBezTo>
                  <a:pt x="332" y="175"/>
                  <a:pt x="336" y="250"/>
                  <a:pt x="342" y="324"/>
                </a:cubicBezTo>
                <a:cubicBezTo>
                  <a:pt x="345" y="356"/>
                  <a:pt x="358" y="388"/>
                  <a:pt x="347" y="420"/>
                </a:cubicBezTo>
                <a:cubicBezTo>
                  <a:pt x="340" y="432"/>
                  <a:pt x="332" y="429"/>
                  <a:pt x="325" y="420"/>
                </a:cubicBezTo>
                <a:cubicBezTo>
                  <a:pt x="315" y="406"/>
                  <a:pt x="312" y="389"/>
                  <a:pt x="309" y="372"/>
                </a:cubicBezTo>
                <a:cubicBezTo>
                  <a:pt x="293" y="303"/>
                  <a:pt x="257" y="291"/>
                  <a:pt x="200" y="336"/>
                </a:cubicBezTo>
                <a:cubicBezTo>
                  <a:pt x="185" y="350"/>
                  <a:pt x="175" y="367"/>
                  <a:pt x="161" y="382"/>
                </a:cubicBezTo>
                <a:cubicBezTo>
                  <a:pt x="149" y="395"/>
                  <a:pt x="133" y="404"/>
                  <a:pt x="114" y="417"/>
                </a:cubicBezTo>
                <a:cubicBezTo>
                  <a:pt x="153" y="416"/>
                  <a:pt x="173" y="390"/>
                  <a:pt x="198" y="374"/>
                </a:cubicBezTo>
                <a:cubicBezTo>
                  <a:pt x="248" y="354"/>
                  <a:pt x="278" y="363"/>
                  <a:pt x="314" y="411"/>
                </a:cubicBezTo>
                <a:cubicBezTo>
                  <a:pt x="325" y="426"/>
                  <a:pt x="332" y="445"/>
                  <a:pt x="355" y="443"/>
                </a:cubicBezTo>
                <a:cubicBezTo>
                  <a:pt x="382" y="477"/>
                  <a:pt x="411" y="510"/>
                  <a:pt x="418" y="556"/>
                </a:cubicBezTo>
                <a:cubicBezTo>
                  <a:pt x="410" y="564"/>
                  <a:pt x="402" y="559"/>
                  <a:pt x="394" y="555"/>
                </a:cubicBezTo>
                <a:cubicBezTo>
                  <a:pt x="350" y="518"/>
                  <a:pt x="322" y="468"/>
                  <a:pt x="278" y="432"/>
                </a:cubicBezTo>
                <a:cubicBezTo>
                  <a:pt x="251" y="400"/>
                  <a:pt x="222" y="398"/>
                  <a:pt x="190" y="426"/>
                </a:cubicBezTo>
                <a:cubicBezTo>
                  <a:pt x="173" y="441"/>
                  <a:pt x="154" y="454"/>
                  <a:pt x="129" y="456"/>
                </a:cubicBezTo>
                <a:cubicBezTo>
                  <a:pt x="73" y="453"/>
                  <a:pt x="41" y="421"/>
                  <a:pt x="24" y="354"/>
                </a:cubicBezTo>
                <a:cubicBezTo>
                  <a:pt x="26" y="347"/>
                  <a:pt x="30" y="341"/>
                  <a:pt x="38" y="339"/>
                </a:cubicBezTo>
                <a:cubicBezTo>
                  <a:pt x="115" y="382"/>
                  <a:pt x="115" y="382"/>
                  <a:pt x="172" y="307"/>
                </a:cubicBezTo>
                <a:cubicBezTo>
                  <a:pt x="202" y="268"/>
                  <a:pt x="229" y="260"/>
                  <a:pt x="283" y="273"/>
                </a:cubicBezTo>
                <a:cubicBezTo>
                  <a:pt x="238" y="193"/>
                  <a:pt x="196" y="183"/>
                  <a:pt x="123" y="236"/>
                </a:cubicBezTo>
                <a:cubicBezTo>
                  <a:pt x="102" y="251"/>
                  <a:pt x="83" y="270"/>
                  <a:pt x="55" y="276"/>
                </a:cubicBezTo>
                <a:cubicBezTo>
                  <a:pt x="45" y="277"/>
                  <a:pt x="35" y="275"/>
                  <a:pt x="28" y="267"/>
                </a:cubicBezTo>
                <a:cubicBezTo>
                  <a:pt x="26" y="256"/>
                  <a:pt x="24" y="245"/>
                  <a:pt x="42" y="247"/>
                </a:cubicBezTo>
                <a:close/>
              </a:path>
            </a:pathLst>
          </a:custGeom>
          <a:solidFill>
            <a:srgbClr val="6B393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75"/>
          <p:cNvSpPr/>
          <p:nvPr/>
        </p:nvSpPr>
        <p:spPr>
          <a:xfrm>
            <a:off x="7762476" y="1287192"/>
            <a:ext cx="852545" cy="729345"/>
          </a:xfrm>
          <a:custGeom>
            <a:avLst/>
            <a:gdLst/>
            <a:ahLst/>
            <a:cxnLst/>
            <a:rect l="l" t="t" r="r" b="b"/>
            <a:pathLst>
              <a:path w="335" h="285" extrusionOk="0">
                <a:moveTo>
                  <a:pt x="302" y="147"/>
                </a:moveTo>
                <a:cubicBezTo>
                  <a:pt x="311" y="149"/>
                  <a:pt x="320" y="150"/>
                  <a:pt x="329" y="151"/>
                </a:cubicBezTo>
                <a:cubicBezTo>
                  <a:pt x="322" y="175"/>
                  <a:pt x="335" y="204"/>
                  <a:pt x="310" y="224"/>
                </a:cubicBezTo>
                <a:cubicBezTo>
                  <a:pt x="307" y="227"/>
                  <a:pt x="303" y="230"/>
                  <a:pt x="299" y="233"/>
                </a:cubicBezTo>
                <a:cubicBezTo>
                  <a:pt x="281" y="249"/>
                  <a:pt x="276" y="285"/>
                  <a:pt x="240" y="276"/>
                </a:cubicBezTo>
                <a:cubicBezTo>
                  <a:pt x="222" y="262"/>
                  <a:pt x="223" y="240"/>
                  <a:pt x="217" y="222"/>
                </a:cubicBezTo>
                <a:cubicBezTo>
                  <a:pt x="208" y="191"/>
                  <a:pt x="198" y="160"/>
                  <a:pt x="179" y="133"/>
                </a:cubicBezTo>
                <a:cubicBezTo>
                  <a:pt x="143" y="80"/>
                  <a:pt x="101" y="75"/>
                  <a:pt x="47" y="116"/>
                </a:cubicBezTo>
                <a:cubicBezTo>
                  <a:pt x="43" y="118"/>
                  <a:pt x="38" y="119"/>
                  <a:pt x="34" y="121"/>
                </a:cubicBezTo>
                <a:cubicBezTo>
                  <a:pt x="20" y="125"/>
                  <a:pt x="0" y="132"/>
                  <a:pt x="14" y="106"/>
                </a:cubicBezTo>
                <a:cubicBezTo>
                  <a:pt x="60" y="16"/>
                  <a:pt x="132" y="0"/>
                  <a:pt x="205" y="61"/>
                </a:cubicBezTo>
                <a:cubicBezTo>
                  <a:pt x="238" y="89"/>
                  <a:pt x="269" y="119"/>
                  <a:pt x="302" y="147"/>
                </a:cubicBezTo>
                <a:close/>
              </a:path>
            </a:pathLst>
          </a:custGeom>
          <a:solidFill>
            <a:srgbClr val="ED854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75"/>
          <p:cNvSpPr/>
          <p:nvPr/>
        </p:nvSpPr>
        <p:spPr>
          <a:xfrm>
            <a:off x="7881726" y="1442714"/>
            <a:ext cx="1381158" cy="1088655"/>
          </a:xfrm>
          <a:custGeom>
            <a:avLst/>
            <a:gdLst/>
            <a:ahLst/>
            <a:cxnLst/>
            <a:rect l="l" t="t" r="r" b="b"/>
            <a:pathLst>
              <a:path w="542" h="425" extrusionOk="0">
                <a:moveTo>
                  <a:pt x="0" y="55"/>
                </a:moveTo>
                <a:cubicBezTo>
                  <a:pt x="43" y="0"/>
                  <a:pt x="103" y="5"/>
                  <a:pt x="142" y="68"/>
                </a:cubicBezTo>
                <a:cubicBezTo>
                  <a:pt x="169" y="112"/>
                  <a:pt x="177" y="164"/>
                  <a:pt x="196" y="211"/>
                </a:cubicBezTo>
                <a:cubicBezTo>
                  <a:pt x="224" y="236"/>
                  <a:pt x="219" y="277"/>
                  <a:pt x="239" y="306"/>
                </a:cubicBezTo>
                <a:cubicBezTo>
                  <a:pt x="262" y="339"/>
                  <a:pt x="283" y="370"/>
                  <a:pt x="331" y="360"/>
                </a:cubicBezTo>
                <a:cubicBezTo>
                  <a:pt x="359" y="352"/>
                  <a:pt x="380" y="330"/>
                  <a:pt x="405" y="315"/>
                </a:cubicBezTo>
                <a:cubicBezTo>
                  <a:pt x="433" y="298"/>
                  <a:pt x="462" y="283"/>
                  <a:pt x="494" y="308"/>
                </a:cubicBezTo>
                <a:cubicBezTo>
                  <a:pt x="513" y="333"/>
                  <a:pt x="542" y="354"/>
                  <a:pt x="525" y="392"/>
                </a:cubicBezTo>
                <a:cubicBezTo>
                  <a:pt x="519" y="385"/>
                  <a:pt x="513" y="378"/>
                  <a:pt x="508" y="371"/>
                </a:cubicBezTo>
                <a:cubicBezTo>
                  <a:pt x="468" y="315"/>
                  <a:pt x="442" y="311"/>
                  <a:pt x="391" y="356"/>
                </a:cubicBezTo>
                <a:cubicBezTo>
                  <a:pt x="311" y="425"/>
                  <a:pt x="265" y="417"/>
                  <a:pt x="215" y="323"/>
                </a:cubicBezTo>
                <a:cubicBezTo>
                  <a:pt x="189" y="277"/>
                  <a:pt x="176" y="225"/>
                  <a:pt x="162" y="175"/>
                </a:cubicBezTo>
                <a:cubicBezTo>
                  <a:pt x="157" y="158"/>
                  <a:pt x="154" y="142"/>
                  <a:pt x="149" y="125"/>
                </a:cubicBezTo>
                <a:cubicBezTo>
                  <a:pt x="120" y="42"/>
                  <a:pt x="83" y="24"/>
                  <a:pt x="0" y="55"/>
                </a:cubicBezTo>
                <a:close/>
              </a:path>
            </a:pathLst>
          </a:custGeom>
          <a:solidFill>
            <a:srgbClr val="6B3D3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" name="Google Shape;398;p75"/>
          <p:cNvSpPr/>
          <p:nvPr/>
        </p:nvSpPr>
        <p:spPr>
          <a:xfrm>
            <a:off x="9099138" y="2068377"/>
            <a:ext cx="359528" cy="545222"/>
          </a:xfrm>
          <a:custGeom>
            <a:avLst/>
            <a:gdLst/>
            <a:ahLst/>
            <a:cxnLst/>
            <a:rect l="l" t="t" r="r" b="b"/>
            <a:pathLst>
              <a:path w="141" h="213" extrusionOk="0">
                <a:moveTo>
                  <a:pt x="47" y="148"/>
                </a:moveTo>
                <a:cubicBezTo>
                  <a:pt x="48" y="115"/>
                  <a:pt x="26" y="94"/>
                  <a:pt x="10" y="70"/>
                </a:cubicBezTo>
                <a:cubicBezTo>
                  <a:pt x="0" y="42"/>
                  <a:pt x="14" y="20"/>
                  <a:pt x="30" y="0"/>
                </a:cubicBezTo>
                <a:cubicBezTo>
                  <a:pt x="72" y="37"/>
                  <a:pt x="106" y="81"/>
                  <a:pt x="141" y="125"/>
                </a:cubicBezTo>
                <a:cubicBezTo>
                  <a:pt x="136" y="163"/>
                  <a:pt x="122" y="195"/>
                  <a:pt x="85" y="213"/>
                </a:cubicBezTo>
                <a:cubicBezTo>
                  <a:pt x="68" y="213"/>
                  <a:pt x="73" y="196"/>
                  <a:pt x="67" y="188"/>
                </a:cubicBezTo>
                <a:cubicBezTo>
                  <a:pt x="60" y="175"/>
                  <a:pt x="54" y="161"/>
                  <a:pt x="47" y="148"/>
                </a:cubicBezTo>
                <a:close/>
              </a:path>
            </a:pathLst>
          </a:custGeom>
          <a:solidFill>
            <a:srgbClr val="FAD33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" name="Google Shape;399;p75"/>
          <p:cNvSpPr/>
          <p:nvPr/>
        </p:nvSpPr>
        <p:spPr>
          <a:xfrm>
            <a:off x="7678824" y="1292554"/>
            <a:ext cx="877463" cy="370036"/>
          </a:xfrm>
          <a:custGeom>
            <a:avLst/>
            <a:gdLst/>
            <a:ahLst/>
            <a:cxnLst/>
            <a:rect l="l" t="t" r="r" b="b"/>
            <a:pathLst>
              <a:path w="345" h="145" extrusionOk="0">
                <a:moveTo>
                  <a:pt x="335" y="145"/>
                </a:moveTo>
                <a:cubicBezTo>
                  <a:pt x="285" y="129"/>
                  <a:pt x="258" y="83"/>
                  <a:pt x="219" y="54"/>
                </a:cubicBezTo>
                <a:cubicBezTo>
                  <a:pt x="161" y="10"/>
                  <a:pt x="66" y="41"/>
                  <a:pt x="49" y="112"/>
                </a:cubicBezTo>
                <a:cubicBezTo>
                  <a:pt x="47" y="123"/>
                  <a:pt x="61" y="117"/>
                  <a:pt x="67" y="119"/>
                </a:cubicBezTo>
                <a:cubicBezTo>
                  <a:pt x="48" y="133"/>
                  <a:pt x="26" y="139"/>
                  <a:pt x="0" y="139"/>
                </a:cubicBezTo>
                <a:cubicBezTo>
                  <a:pt x="35" y="110"/>
                  <a:pt x="55" y="71"/>
                  <a:pt x="85" y="39"/>
                </a:cubicBezTo>
                <a:cubicBezTo>
                  <a:pt x="121" y="0"/>
                  <a:pt x="189" y="6"/>
                  <a:pt x="241" y="50"/>
                </a:cubicBezTo>
                <a:cubicBezTo>
                  <a:pt x="274" y="78"/>
                  <a:pt x="301" y="115"/>
                  <a:pt x="345" y="127"/>
                </a:cubicBezTo>
                <a:cubicBezTo>
                  <a:pt x="337" y="131"/>
                  <a:pt x="334" y="137"/>
                  <a:pt x="335" y="145"/>
                </a:cubicBezTo>
                <a:close/>
              </a:path>
            </a:pathLst>
          </a:custGeom>
          <a:solidFill>
            <a:srgbClr val="86585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75"/>
          <p:cNvSpPr/>
          <p:nvPr/>
        </p:nvSpPr>
        <p:spPr>
          <a:xfrm>
            <a:off x="8259052" y="543546"/>
            <a:ext cx="290115" cy="477293"/>
          </a:xfrm>
          <a:custGeom>
            <a:avLst/>
            <a:gdLst/>
            <a:ahLst/>
            <a:cxnLst/>
            <a:rect l="l" t="t" r="r" b="b"/>
            <a:pathLst>
              <a:path w="114" h="186" extrusionOk="0">
                <a:moveTo>
                  <a:pt x="94" y="186"/>
                </a:moveTo>
                <a:cubicBezTo>
                  <a:pt x="89" y="183"/>
                  <a:pt x="83" y="180"/>
                  <a:pt x="77" y="177"/>
                </a:cubicBezTo>
                <a:cubicBezTo>
                  <a:pt x="61" y="117"/>
                  <a:pt x="60" y="51"/>
                  <a:pt x="0" y="0"/>
                </a:cubicBezTo>
                <a:cubicBezTo>
                  <a:pt x="56" y="12"/>
                  <a:pt x="88" y="38"/>
                  <a:pt x="114" y="74"/>
                </a:cubicBezTo>
                <a:cubicBezTo>
                  <a:pt x="111" y="77"/>
                  <a:pt x="109" y="81"/>
                  <a:pt x="106" y="84"/>
                </a:cubicBezTo>
                <a:cubicBezTo>
                  <a:pt x="93" y="89"/>
                  <a:pt x="87" y="78"/>
                  <a:pt x="82" y="72"/>
                </a:cubicBezTo>
                <a:cubicBezTo>
                  <a:pt x="96" y="107"/>
                  <a:pt x="111" y="145"/>
                  <a:pt x="94" y="186"/>
                </a:cubicBezTo>
                <a:close/>
              </a:path>
            </a:pathLst>
          </a:custGeom>
          <a:solidFill>
            <a:srgbClr val="83575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75"/>
          <p:cNvSpPr/>
          <p:nvPr/>
        </p:nvSpPr>
        <p:spPr>
          <a:xfrm>
            <a:off x="9777257" y="3087316"/>
            <a:ext cx="177984" cy="130496"/>
          </a:xfrm>
          <a:custGeom>
            <a:avLst/>
            <a:gdLst/>
            <a:ahLst/>
            <a:cxnLst/>
            <a:rect l="l" t="t" r="r" b="b"/>
            <a:pathLst>
              <a:path w="70" h="51" extrusionOk="0">
                <a:moveTo>
                  <a:pt x="27" y="34"/>
                </a:moveTo>
                <a:cubicBezTo>
                  <a:pt x="23" y="20"/>
                  <a:pt x="0" y="0"/>
                  <a:pt x="38" y="0"/>
                </a:cubicBezTo>
                <a:cubicBezTo>
                  <a:pt x="70" y="6"/>
                  <a:pt x="57" y="27"/>
                  <a:pt x="52" y="44"/>
                </a:cubicBezTo>
                <a:cubicBezTo>
                  <a:pt x="49" y="51"/>
                  <a:pt x="48" y="50"/>
                  <a:pt x="27" y="34"/>
                </a:cubicBezTo>
                <a:close/>
              </a:path>
            </a:pathLst>
          </a:custGeom>
          <a:solidFill>
            <a:srgbClr val="BFADA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75"/>
          <p:cNvSpPr/>
          <p:nvPr/>
        </p:nvSpPr>
        <p:spPr>
          <a:xfrm>
            <a:off x="9795056" y="4302891"/>
            <a:ext cx="129929" cy="150159"/>
          </a:xfrm>
          <a:custGeom>
            <a:avLst/>
            <a:gdLst/>
            <a:ahLst/>
            <a:cxnLst/>
            <a:rect l="l" t="t" r="r" b="b"/>
            <a:pathLst>
              <a:path w="51" h="59" extrusionOk="0">
                <a:moveTo>
                  <a:pt x="0" y="30"/>
                </a:moveTo>
                <a:cubicBezTo>
                  <a:pt x="9" y="23"/>
                  <a:pt x="5" y="7"/>
                  <a:pt x="19" y="2"/>
                </a:cubicBezTo>
                <a:cubicBezTo>
                  <a:pt x="38" y="0"/>
                  <a:pt x="51" y="9"/>
                  <a:pt x="44" y="28"/>
                </a:cubicBezTo>
                <a:cubicBezTo>
                  <a:pt x="33" y="59"/>
                  <a:pt x="15" y="27"/>
                  <a:pt x="0" y="30"/>
                </a:cubicBezTo>
                <a:close/>
              </a:path>
            </a:pathLst>
          </a:custGeom>
          <a:solidFill>
            <a:srgbClr val="B2999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p75"/>
          <p:cNvSpPr/>
          <p:nvPr/>
        </p:nvSpPr>
        <p:spPr>
          <a:xfrm>
            <a:off x="9270003" y="2549245"/>
            <a:ext cx="128149" cy="275292"/>
          </a:xfrm>
          <a:custGeom>
            <a:avLst/>
            <a:gdLst/>
            <a:ahLst/>
            <a:cxnLst/>
            <a:rect l="l" t="t" r="r" b="b"/>
            <a:pathLst>
              <a:path w="50" h="108" extrusionOk="0">
                <a:moveTo>
                  <a:pt x="0" y="0"/>
                </a:moveTo>
                <a:cubicBezTo>
                  <a:pt x="5" y="8"/>
                  <a:pt x="11" y="16"/>
                  <a:pt x="17" y="23"/>
                </a:cubicBezTo>
                <a:cubicBezTo>
                  <a:pt x="34" y="43"/>
                  <a:pt x="50" y="63"/>
                  <a:pt x="38" y="91"/>
                </a:cubicBezTo>
                <a:cubicBezTo>
                  <a:pt x="37" y="97"/>
                  <a:pt x="36" y="102"/>
                  <a:pt x="35" y="108"/>
                </a:cubicBezTo>
                <a:cubicBezTo>
                  <a:pt x="17" y="74"/>
                  <a:pt x="3" y="39"/>
                  <a:pt x="0" y="0"/>
                </a:cubicBezTo>
                <a:close/>
              </a:path>
            </a:pathLst>
          </a:custGeom>
          <a:solidFill>
            <a:srgbClr val="8E6C5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p75"/>
          <p:cNvSpPr/>
          <p:nvPr/>
        </p:nvSpPr>
        <p:spPr>
          <a:xfrm>
            <a:off x="9713183" y="-353834"/>
            <a:ext cx="69414" cy="202001"/>
          </a:xfrm>
          <a:custGeom>
            <a:avLst/>
            <a:gdLst/>
            <a:ahLst/>
            <a:cxnLst/>
            <a:rect l="l" t="t" r="r" b="b"/>
            <a:pathLst>
              <a:path w="27" h="79" extrusionOk="0">
                <a:moveTo>
                  <a:pt x="14" y="79"/>
                </a:moveTo>
                <a:cubicBezTo>
                  <a:pt x="11" y="73"/>
                  <a:pt x="8" y="67"/>
                  <a:pt x="5" y="61"/>
                </a:cubicBezTo>
                <a:cubicBezTo>
                  <a:pt x="0" y="39"/>
                  <a:pt x="1" y="19"/>
                  <a:pt x="20" y="0"/>
                </a:cubicBezTo>
                <a:cubicBezTo>
                  <a:pt x="22" y="28"/>
                  <a:pt x="27" y="54"/>
                  <a:pt x="14" y="79"/>
                </a:cubicBezTo>
                <a:close/>
              </a:path>
            </a:pathLst>
          </a:custGeom>
          <a:solidFill>
            <a:srgbClr val="B1A1A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p75"/>
          <p:cNvSpPr/>
          <p:nvPr/>
        </p:nvSpPr>
        <p:spPr>
          <a:xfrm>
            <a:off x="9747000" y="724094"/>
            <a:ext cx="106791" cy="119770"/>
          </a:xfrm>
          <a:custGeom>
            <a:avLst/>
            <a:gdLst/>
            <a:ahLst/>
            <a:cxnLst/>
            <a:rect l="l" t="t" r="r" b="b"/>
            <a:pathLst>
              <a:path w="42" h="47" extrusionOk="0">
                <a:moveTo>
                  <a:pt x="0" y="41"/>
                </a:moveTo>
                <a:cubicBezTo>
                  <a:pt x="0" y="18"/>
                  <a:pt x="7" y="0"/>
                  <a:pt x="35" y="1"/>
                </a:cubicBezTo>
                <a:cubicBezTo>
                  <a:pt x="42" y="30"/>
                  <a:pt x="34" y="47"/>
                  <a:pt x="0" y="41"/>
                </a:cubicBezTo>
                <a:close/>
              </a:path>
            </a:pathLst>
          </a:custGeom>
          <a:solidFill>
            <a:srgbClr val="D3C8C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75"/>
          <p:cNvSpPr/>
          <p:nvPr/>
        </p:nvSpPr>
        <p:spPr>
          <a:xfrm>
            <a:off x="9718523" y="5241386"/>
            <a:ext cx="48056" cy="180549"/>
          </a:xfrm>
          <a:custGeom>
            <a:avLst/>
            <a:gdLst/>
            <a:ahLst/>
            <a:cxnLst/>
            <a:rect l="l" t="t" r="r" b="b"/>
            <a:pathLst>
              <a:path w="19" h="70" extrusionOk="0">
                <a:moveTo>
                  <a:pt x="2" y="19"/>
                </a:moveTo>
                <a:cubicBezTo>
                  <a:pt x="14" y="18"/>
                  <a:pt x="12" y="5"/>
                  <a:pt x="19" y="0"/>
                </a:cubicBezTo>
                <a:cubicBezTo>
                  <a:pt x="19" y="21"/>
                  <a:pt x="19" y="42"/>
                  <a:pt x="19" y="70"/>
                </a:cubicBezTo>
                <a:cubicBezTo>
                  <a:pt x="5" y="51"/>
                  <a:pt x="0" y="37"/>
                  <a:pt x="2" y="19"/>
                </a:cubicBezTo>
                <a:close/>
              </a:path>
            </a:pathLst>
          </a:custGeom>
          <a:solidFill>
            <a:srgbClr val="997E7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p75"/>
          <p:cNvSpPr/>
          <p:nvPr/>
        </p:nvSpPr>
        <p:spPr>
          <a:xfrm>
            <a:off x="8241254" y="2300767"/>
            <a:ext cx="1023410" cy="1092230"/>
          </a:xfrm>
          <a:custGeom>
            <a:avLst/>
            <a:gdLst/>
            <a:ahLst/>
            <a:cxnLst/>
            <a:rect l="l" t="t" r="r" b="b"/>
            <a:pathLst>
              <a:path w="402" h="427" extrusionOk="0">
                <a:moveTo>
                  <a:pt x="330" y="427"/>
                </a:moveTo>
                <a:cubicBezTo>
                  <a:pt x="291" y="378"/>
                  <a:pt x="245" y="361"/>
                  <a:pt x="182" y="384"/>
                </a:cubicBezTo>
                <a:cubicBezTo>
                  <a:pt x="124" y="405"/>
                  <a:pt x="83" y="381"/>
                  <a:pt x="60" y="318"/>
                </a:cubicBezTo>
                <a:cubicBezTo>
                  <a:pt x="34" y="246"/>
                  <a:pt x="34" y="169"/>
                  <a:pt x="20" y="94"/>
                </a:cubicBezTo>
                <a:cubicBezTo>
                  <a:pt x="16" y="70"/>
                  <a:pt x="8" y="46"/>
                  <a:pt x="4" y="22"/>
                </a:cubicBezTo>
                <a:cubicBezTo>
                  <a:pt x="0" y="0"/>
                  <a:pt x="16" y="21"/>
                  <a:pt x="20" y="15"/>
                </a:cubicBezTo>
                <a:cubicBezTo>
                  <a:pt x="20" y="15"/>
                  <a:pt x="20" y="15"/>
                  <a:pt x="20" y="15"/>
                </a:cubicBezTo>
                <a:cubicBezTo>
                  <a:pt x="33" y="74"/>
                  <a:pt x="54" y="130"/>
                  <a:pt x="89" y="180"/>
                </a:cubicBezTo>
                <a:cubicBezTo>
                  <a:pt x="127" y="233"/>
                  <a:pt x="173" y="233"/>
                  <a:pt x="216" y="184"/>
                </a:cubicBezTo>
                <a:cubicBezTo>
                  <a:pt x="225" y="174"/>
                  <a:pt x="233" y="162"/>
                  <a:pt x="243" y="153"/>
                </a:cubicBezTo>
                <a:cubicBezTo>
                  <a:pt x="279" y="117"/>
                  <a:pt x="315" y="118"/>
                  <a:pt x="344" y="159"/>
                </a:cubicBezTo>
                <a:cubicBezTo>
                  <a:pt x="366" y="189"/>
                  <a:pt x="383" y="221"/>
                  <a:pt x="402" y="252"/>
                </a:cubicBezTo>
                <a:cubicBezTo>
                  <a:pt x="402" y="273"/>
                  <a:pt x="401" y="293"/>
                  <a:pt x="374" y="298"/>
                </a:cubicBezTo>
                <a:cubicBezTo>
                  <a:pt x="342" y="276"/>
                  <a:pt x="314" y="245"/>
                  <a:pt x="255" y="267"/>
                </a:cubicBezTo>
                <a:cubicBezTo>
                  <a:pt x="317" y="286"/>
                  <a:pt x="346" y="325"/>
                  <a:pt x="368" y="371"/>
                </a:cubicBezTo>
                <a:cubicBezTo>
                  <a:pt x="361" y="394"/>
                  <a:pt x="343" y="409"/>
                  <a:pt x="330" y="427"/>
                </a:cubicBezTo>
                <a:close/>
              </a:path>
            </a:pathLst>
          </a:custGeom>
          <a:solidFill>
            <a:srgbClr val="ED6C4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p75"/>
          <p:cNvSpPr/>
          <p:nvPr/>
        </p:nvSpPr>
        <p:spPr>
          <a:xfrm>
            <a:off x="9268222" y="1306855"/>
            <a:ext cx="503696" cy="1203062"/>
          </a:xfrm>
          <a:custGeom>
            <a:avLst/>
            <a:gdLst/>
            <a:ahLst/>
            <a:cxnLst/>
            <a:rect l="l" t="t" r="r" b="b"/>
            <a:pathLst>
              <a:path w="198" h="470" extrusionOk="0">
                <a:moveTo>
                  <a:pt x="95" y="439"/>
                </a:moveTo>
                <a:cubicBezTo>
                  <a:pt x="83" y="394"/>
                  <a:pt x="47" y="362"/>
                  <a:pt x="29" y="320"/>
                </a:cubicBezTo>
                <a:cubicBezTo>
                  <a:pt x="26" y="317"/>
                  <a:pt x="25" y="312"/>
                  <a:pt x="25" y="307"/>
                </a:cubicBezTo>
                <a:cubicBezTo>
                  <a:pt x="35" y="256"/>
                  <a:pt x="18" y="206"/>
                  <a:pt x="17" y="155"/>
                </a:cubicBezTo>
                <a:cubicBezTo>
                  <a:pt x="16" y="132"/>
                  <a:pt x="4" y="108"/>
                  <a:pt x="25" y="89"/>
                </a:cubicBezTo>
                <a:cubicBezTo>
                  <a:pt x="34" y="81"/>
                  <a:pt x="25" y="81"/>
                  <a:pt x="22" y="78"/>
                </a:cubicBezTo>
                <a:cubicBezTo>
                  <a:pt x="0" y="50"/>
                  <a:pt x="3" y="24"/>
                  <a:pt x="29" y="0"/>
                </a:cubicBezTo>
                <a:cubicBezTo>
                  <a:pt x="87" y="99"/>
                  <a:pt x="163" y="187"/>
                  <a:pt x="190" y="302"/>
                </a:cubicBezTo>
                <a:cubicBezTo>
                  <a:pt x="198" y="335"/>
                  <a:pt x="197" y="367"/>
                  <a:pt x="197" y="400"/>
                </a:cubicBezTo>
                <a:cubicBezTo>
                  <a:pt x="196" y="462"/>
                  <a:pt x="188" y="470"/>
                  <a:pt x="126" y="469"/>
                </a:cubicBezTo>
                <a:cubicBezTo>
                  <a:pt x="108" y="467"/>
                  <a:pt x="98" y="457"/>
                  <a:pt x="95" y="439"/>
                </a:cubicBezTo>
                <a:close/>
              </a:path>
            </a:pathLst>
          </a:custGeom>
          <a:solidFill>
            <a:srgbClr val="B24D4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75"/>
          <p:cNvSpPr/>
          <p:nvPr/>
        </p:nvSpPr>
        <p:spPr>
          <a:xfrm>
            <a:off x="8956750" y="3249988"/>
            <a:ext cx="537512" cy="1287079"/>
          </a:xfrm>
          <a:custGeom>
            <a:avLst/>
            <a:gdLst/>
            <a:ahLst/>
            <a:cxnLst/>
            <a:rect l="l" t="t" r="r" b="b"/>
            <a:pathLst>
              <a:path w="211" h="503" extrusionOk="0">
                <a:moveTo>
                  <a:pt x="49" y="56"/>
                </a:moveTo>
                <a:cubicBezTo>
                  <a:pt x="57" y="35"/>
                  <a:pt x="62" y="11"/>
                  <a:pt x="87" y="0"/>
                </a:cubicBezTo>
                <a:cubicBezTo>
                  <a:pt x="123" y="82"/>
                  <a:pt x="147" y="170"/>
                  <a:pt x="198" y="245"/>
                </a:cubicBezTo>
                <a:cubicBezTo>
                  <a:pt x="210" y="263"/>
                  <a:pt x="211" y="285"/>
                  <a:pt x="193" y="301"/>
                </a:cubicBezTo>
                <a:cubicBezTo>
                  <a:pt x="176" y="318"/>
                  <a:pt x="160" y="304"/>
                  <a:pt x="142" y="298"/>
                </a:cubicBezTo>
                <a:cubicBezTo>
                  <a:pt x="119" y="290"/>
                  <a:pt x="97" y="253"/>
                  <a:pt x="75" y="274"/>
                </a:cubicBezTo>
                <a:cubicBezTo>
                  <a:pt x="63" y="286"/>
                  <a:pt x="96" y="314"/>
                  <a:pt x="107" y="335"/>
                </a:cubicBezTo>
                <a:cubicBezTo>
                  <a:pt x="127" y="374"/>
                  <a:pt x="150" y="411"/>
                  <a:pt x="171" y="449"/>
                </a:cubicBezTo>
                <a:cubicBezTo>
                  <a:pt x="179" y="483"/>
                  <a:pt x="174" y="503"/>
                  <a:pt x="132" y="488"/>
                </a:cubicBezTo>
                <a:cubicBezTo>
                  <a:pt x="91" y="473"/>
                  <a:pt x="69" y="440"/>
                  <a:pt x="49" y="405"/>
                </a:cubicBezTo>
                <a:cubicBezTo>
                  <a:pt x="32" y="376"/>
                  <a:pt x="16" y="348"/>
                  <a:pt x="0" y="320"/>
                </a:cubicBezTo>
                <a:cubicBezTo>
                  <a:pt x="4" y="289"/>
                  <a:pt x="11" y="260"/>
                  <a:pt x="28" y="234"/>
                </a:cubicBezTo>
                <a:cubicBezTo>
                  <a:pt x="91" y="181"/>
                  <a:pt x="68" y="118"/>
                  <a:pt x="49" y="56"/>
                </a:cubicBezTo>
                <a:close/>
              </a:path>
            </a:pathLst>
          </a:custGeom>
          <a:solidFill>
            <a:srgbClr val="D85E4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" name="Google Shape;410;p75"/>
          <p:cNvSpPr/>
          <p:nvPr/>
        </p:nvSpPr>
        <p:spPr>
          <a:xfrm>
            <a:off x="9312719" y="2388360"/>
            <a:ext cx="487677" cy="772248"/>
          </a:xfrm>
          <a:custGeom>
            <a:avLst/>
            <a:gdLst/>
            <a:ahLst/>
            <a:cxnLst/>
            <a:rect l="l" t="t" r="r" b="b"/>
            <a:pathLst>
              <a:path w="191" h="302" extrusionOk="0">
                <a:moveTo>
                  <a:pt x="77" y="17"/>
                </a:moveTo>
                <a:cubicBezTo>
                  <a:pt x="87" y="27"/>
                  <a:pt x="98" y="37"/>
                  <a:pt x="108" y="47"/>
                </a:cubicBezTo>
                <a:cubicBezTo>
                  <a:pt x="179" y="93"/>
                  <a:pt x="191" y="162"/>
                  <a:pt x="181" y="239"/>
                </a:cubicBezTo>
                <a:cubicBezTo>
                  <a:pt x="174" y="291"/>
                  <a:pt x="148" y="302"/>
                  <a:pt x="105" y="270"/>
                </a:cubicBezTo>
                <a:cubicBezTo>
                  <a:pt x="65" y="241"/>
                  <a:pt x="44" y="197"/>
                  <a:pt x="21" y="155"/>
                </a:cubicBezTo>
                <a:cubicBezTo>
                  <a:pt x="14" y="132"/>
                  <a:pt x="7" y="109"/>
                  <a:pt x="0" y="86"/>
                </a:cubicBezTo>
                <a:cubicBezTo>
                  <a:pt x="28" y="64"/>
                  <a:pt x="34" y="27"/>
                  <a:pt x="57" y="0"/>
                </a:cubicBezTo>
                <a:cubicBezTo>
                  <a:pt x="63" y="6"/>
                  <a:pt x="70" y="12"/>
                  <a:pt x="77" y="17"/>
                </a:cubicBezTo>
                <a:close/>
              </a:path>
            </a:pathLst>
          </a:custGeom>
          <a:solidFill>
            <a:srgbClr val="FAE52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p75"/>
          <p:cNvSpPr/>
          <p:nvPr/>
        </p:nvSpPr>
        <p:spPr>
          <a:xfrm>
            <a:off x="8743169" y="800962"/>
            <a:ext cx="820508" cy="1306744"/>
          </a:xfrm>
          <a:custGeom>
            <a:avLst/>
            <a:gdLst/>
            <a:ahLst/>
            <a:cxnLst/>
            <a:rect l="l" t="t" r="r" b="b"/>
            <a:pathLst>
              <a:path w="322" h="511" extrusionOk="0">
                <a:moveTo>
                  <a:pt x="235" y="198"/>
                </a:moveTo>
                <a:cubicBezTo>
                  <a:pt x="234" y="224"/>
                  <a:pt x="204" y="252"/>
                  <a:pt x="244" y="275"/>
                </a:cubicBezTo>
                <a:cubicBezTo>
                  <a:pt x="249" y="278"/>
                  <a:pt x="230" y="307"/>
                  <a:pt x="231" y="331"/>
                </a:cubicBezTo>
                <a:cubicBezTo>
                  <a:pt x="233" y="390"/>
                  <a:pt x="261" y="449"/>
                  <a:pt x="235" y="508"/>
                </a:cubicBezTo>
                <a:cubicBezTo>
                  <a:pt x="226" y="511"/>
                  <a:pt x="224" y="507"/>
                  <a:pt x="225" y="499"/>
                </a:cubicBezTo>
                <a:cubicBezTo>
                  <a:pt x="212" y="396"/>
                  <a:pt x="213" y="290"/>
                  <a:pt x="179" y="189"/>
                </a:cubicBezTo>
                <a:cubicBezTo>
                  <a:pt x="161" y="133"/>
                  <a:pt x="144" y="125"/>
                  <a:pt x="85" y="134"/>
                </a:cubicBezTo>
                <a:cubicBezTo>
                  <a:pt x="81" y="115"/>
                  <a:pt x="68" y="111"/>
                  <a:pt x="50" y="109"/>
                </a:cubicBezTo>
                <a:cubicBezTo>
                  <a:pt x="32" y="107"/>
                  <a:pt x="7" y="114"/>
                  <a:pt x="0" y="87"/>
                </a:cubicBezTo>
                <a:cubicBezTo>
                  <a:pt x="42" y="94"/>
                  <a:pt x="73" y="82"/>
                  <a:pt x="99" y="44"/>
                </a:cubicBezTo>
                <a:cubicBezTo>
                  <a:pt x="127" y="0"/>
                  <a:pt x="159" y="1"/>
                  <a:pt x="193" y="39"/>
                </a:cubicBezTo>
                <a:cubicBezTo>
                  <a:pt x="212" y="61"/>
                  <a:pt x="227" y="87"/>
                  <a:pt x="245" y="110"/>
                </a:cubicBezTo>
                <a:cubicBezTo>
                  <a:pt x="257" y="124"/>
                  <a:pt x="268" y="141"/>
                  <a:pt x="289" y="142"/>
                </a:cubicBezTo>
                <a:cubicBezTo>
                  <a:pt x="305" y="143"/>
                  <a:pt x="322" y="143"/>
                  <a:pt x="317" y="167"/>
                </a:cubicBezTo>
                <a:cubicBezTo>
                  <a:pt x="313" y="186"/>
                  <a:pt x="296" y="187"/>
                  <a:pt x="280" y="187"/>
                </a:cubicBezTo>
                <a:cubicBezTo>
                  <a:pt x="270" y="187"/>
                  <a:pt x="259" y="182"/>
                  <a:pt x="249" y="179"/>
                </a:cubicBezTo>
                <a:cubicBezTo>
                  <a:pt x="228" y="173"/>
                  <a:pt x="236" y="190"/>
                  <a:pt x="235" y="198"/>
                </a:cubicBezTo>
                <a:close/>
              </a:path>
            </a:pathLst>
          </a:custGeom>
          <a:solidFill>
            <a:srgbClr val="C44F4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p75"/>
          <p:cNvSpPr/>
          <p:nvPr/>
        </p:nvSpPr>
        <p:spPr>
          <a:xfrm>
            <a:off x="8314227" y="3514555"/>
            <a:ext cx="717277" cy="554159"/>
          </a:xfrm>
          <a:custGeom>
            <a:avLst/>
            <a:gdLst/>
            <a:ahLst/>
            <a:cxnLst/>
            <a:rect l="l" t="t" r="r" b="b"/>
            <a:pathLst>
              <a:path w="281" h="217" extrusionOk="0">
                <a:moveTo>
                  <a:pt x="280" y="131"/>
                </a:moveTo>
                <a:cubicBezTo>
                  <a:pt x="281" y="163"/>
                  <a:pt x="274" y="193"/>
                  <a:pt x="252" y="217"/>
                </a:cubicBezTo>
                <a:cubicBezTo>
                  <a:pt x="220" y="180"/>
                  <a:pt x="184" y="170"/>
                  <a:pt x="137" y="193"/>
                </a:cubicBezTo>
                <a:cubicBezTo>
                  <a:pt x="97" y="212"/>
                  <a:pt x="68" y="189"/>
                  <a:pt x="49" y="154"/>
                </a:cubicBezTo>
                <a:cubicBezTo>
                  <a:pt x="25" y="109"/>
                  <a:pt x="14" y="59"/>
                  <a:pt x="0" y="0"/>
                </a:cubicBezTo>
                <a:cubicBezTo>
                  <a:pt x="23" y="28"/>
                  <a:pt x="40" y="51"/>
                  <a:pt x="59" y="72"/>
                </a:cubicBezTo>
                <a:cubicBezTo>
                  <a:pt x="75" y="90"/>
                  <a:pt x="95" y="97"/>
                  <a:pt x="116" y="79"/>
                </a:cubicBezTo>
                <a:cubicBezTo>
                  <a:pt x="151" y="47"/>
                  <a:pt x="177" y="65"/>
                  <a:pt x="202" y="93"/>
                </a:cubicBezTo>
                <a:cubicBezTo>
                  <a:pt x="223" y="117"/>
                  <a:pt x="244" y="140"/>
                  <a:pt x="280" y="131"/>
                </a:cubicBezTo>
                <a:close/>
              </a:path>
            </a:pathLst>
          </a:custGeom>
          <a:solidFill>
            <a:srgbClr val="EC6C4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" name="Google Shape;413;p75"/>
          <p:cNvSpPr/>
          <p:nvPr/>
        </p:nvSpPr>
        <p:spPr>
          <a:xfrm>
            <a:off x="9433748" y="827776"/>
            <a:ext cx="343510" cy="956372"/>
          </a:xfrm>
          <a:custGeom>
            <a:avLst/>
            <a:gdLst/>
            <a:ahLst/>
            <a:cxnLst/>
            <a:rect l="l" t="t" r="r" b="b"/>
            <a:pathLst>
              <a:path w="135" h="373" extrusionOk="0">
                <a:moveTo>
                  <a:pt x="93" y="0"/>
                </a:moveTo>
                <a:cubicBezTo>
                  <a:pt x="90" y="82"/>
                  <a:pt x="109" y="161"/>
                  <a:pt x="128" y="240"/>
                </a:cubicBezTo>
                <a:cubicBezTo>
                  <a:pt x="135" y="273"/>
                  <a:pt x="133" y="305"/>
                  <a:pt x="132" y="338"/>
                </a:cubicBezTo>
                <a:cubicBezTo>
                  <a:pt x="132" y="349"/>
                  <a:pt x="132" y="362"/>
                  <a:pt x="121" y="367"/>
                </a:cubicBezTo>
                <a:cubicBezTo>
                  <a:pt x="107" y="373"/>
                  <a:pt x="97" y="362"/>
                  <a:pt x="89" y="353"/>
                </a:cubicBezTo>
                <a:cubicBezTo>
                  <a:pt x="49" y="308"/>
                  <a:pt x="23" y="255"/>
                  <a:pt x="0" y="200"/>
                </a:cubicBezTo>
                <a:cubicBezTo>
                  <a:pt x="66" y="187"/>
                  <a:pt x="79" y="164"/>
                  <a:pt x="60" y="97"/>
                </a:cubicBezTo>
                <a:cubicBezTo>
                  <a:pt x="56" y="83"/>
                  <a:pt x="53" y="70"/>
                  <a:pt x="49" y="56"/>
                </a:cubicBezTo>
                <a:cubicBezTo>
                  <a:pt x="65" y="38"/>
                  <a:pt x="59" y="3"/>
                  <a:pt x="93" y="0"/>
                </a:cubicBezTo>
                <a:close/>
              </a:path>
            </a:pathLst>
          </a:custGeom>
          <a:solidFill>
            <a:srgbClr val="ED754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p75"/>
          <p:cNvSpPr/>
          <p:nvPr/>
        </p:nvSpPr>
        <p:spPr>
          <a:xfrm>
            <a:off x="8431697" y="695493"/>
            <a:ext cx="553531" cy="657841"/>
          </a:xfrm>
          <a:custGeom>
            <a:avLst/>
            <a:gdLst/>
            <a:ahLst/>
            <a:cxnLst/>
            <a:rect l="l" t="t" r="r" b="b"/>
            <a:pathLst>
              <a:path w="217" h="257" extrusionOk="0">
                <a:moveTo>
                  <a:pt x="122" y="128"/>
                </a:moveTo>
                <a:cubicBezTo>
                  <a:pt x="137" y="144"/>
                  <a:pt x="157" y="134"/>
                  <a:pt x="174" y="138"/>
                </a:cubicBezTo>
                <a:cubicBezTo>
                  <a:pt x="194" y="142"/>
                  <a:pt x="217" y="144"/>
                  <a:pt x="207" y="175"/>
                </a:cubicBezTo>
                <a:cubicBezTo>
                  <a:pt x="191" y="189"/>
                  <a:pt x="174" y="203"/>
                  <a:pt x="157" y="216"/>
                </a:cubicBezTo>
                <a:cubicBezTo>
                  <a:pt x="102" y="257"/>
                  <a:pt x="63" y="246"/>
                  <a:pt x="39" y="182"/>
                </a:cubicBezTo>
                <a:cubicBezTo>
                  <a:pt x="33" y="164"/>
                  <a:pt x="30" y="145"/>
                  <a:pt x="26" y="127"/>
                </a:cubicBezTo>
                <a:cubicBezTo>
                  <a:pt x="20" y="85"/>
                  <a:pt x="18" y="43"/>
                  <a:pt x="0" y="2"/>
                </a:cubicBezTo>
                <a:cubicBezTo>
                  <a:pt x="21" y="0"/>
                  <a:pt x="25" y="20"/>
                  <a:pt x="38" y="25"/>
                </a:cubicBezTo>
                <a:cubicBezTo>
                  <a:pt x="59" y="65"/>
                  <a:pt x="83" y="102"/>
                  <a:pt x="122" y="128"/>
                </a:cubicBezTo>
                <a:close/>
              </a:path>
            </a:pathLst>
          </a:custGeom>
          <a:solidFill>
            <a:srgbClr val="E54E4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p75"/>
          <p:cNvSpPr/>
          <p:nvPr/>
        </p:nvSpPr>
        <p:spPr>
          <a:xfrm>
            <a:off x="9415950" y="3766608"/>
            <a:ext cx="327491" cy="745434"/>
          </a:xfrm>
          <a:custGeom>
            <a:avLst/>
            <a:gdLst/>
            <a:ahLst/>
            <a:cxnLst/>
            <a:rect l="l" t="t" r="r" b="b"/>
            <a:pathLst>
              <a:path w="129" h="291" extrusionOk="0">
                <a:moveTo>
                  <a:pt x="112" y="5"/>
                </a:moveTo>
                <a:cubicBezTo>
                  <a:pt x="129" y="90"/>
                  <a:pt x="113" y="175"/>
                  <a:pt x="110" y="260"/>
                </a:cubicBezTo>
                <a:cubicBezTo>
                  <a:pt x="109" y="289"/>
                  <a:pt x="80" y="291"/>
                  <a:pt x="56" y="280"/>
                </a:cubicBezTo>
                <a:cubicBezTo>
                  <a:pt x="30" y="268"/>
                  <a:pt x="12" y="247"/>
                  <a:pt x="0" y="220"/>
                </a:cubicBezTo>
                <a:cubicBezTo>
                  <a:pt x="13" y="177"/>
                  <a:pt x="30" y="136"/>
                  <a:pt x="52" y="97"/>
                </a:cubicBezTo>
                <a:cubicBezTo>
                  <a:pt x="59" y="75"/>
                  <a:pt x="64" y="52"/>
                  <a:pt x="76" y="33"/>
                </a:cubicBezTo>
                <a:cubicBezTo>
                  <a:pt x="84" y="19"/>
                  <a:pt x="89" y="0"/>
                  <a:pt x="112" y="5"/>
                </a:cubicBezTo>
                <a:close/>
              </a:path>
            </a:pathLst>
          </a:custGeom>
          <a:solidFill>
            <a:srgbClr val="F0864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75"/>
          <p:cNvSpPr/>
          <p:nvPr/>
        </p:nvSpPr>
        <p:spPr>
          <a:xfrm>
            <a:off x="9293140" y="4399422"/>
            <a:ext cx="409364" cy="661416"/>
          </a:xfrm>
          <a:custGeom>
            <a:avLst/>
            <a:gdLst/>
            <a:ahLst/>
            <a:cxnLst/>
            <a:rect l="l" t="t" r="r" b="b"/>
            <a:pathLst>
              <a:path w="161" h="258" extrusionOk="0">
                <a:moveTo>
                  <a:pt x="0" y="39"/>
                </a:moveTo>
                <a:cubicBezTo>
                  <a:pt x="35" y="47"/>
                  <a:pt x="34" y="20"/>
                  <a:pt x="39" y="0"/>
                </a:cubicBezTo>
                <a:cubicBezTo>
                  <a:pt x="70" y="25"/>
                  <a:pt x="93" y="65"/>
                  <a:pt x="144" y="59"/>
                </a:cubicBezTo>
                <a:cubicBezTo>
                  <a:pt x="161" y="57"/>
                  <a:pt x="159" y="75"/>
                  <a:pt x="159" y="87"/>
                </a:cubicBezTo>
                <a:cubicBezTo>
                  <a:pt x="160" y="140"/>
                  <a:pt x="159" y="192"/>
                  <a:pt x="159" y="258"/>
                </a:cubicBezTo>
                <a:cubicBezTo>
                  <a:pt x="131" y="200"/>
                  <a:pt x="88" y="206"/>
                  <a:pt x="47" y="208"/>
                </a:cubicBezTo>
                <a:cubicBezTo>
                  <a:pt x="29" y="174"/>
                  <a:pt x="50" y="138"/>
                  <a:pt x="45" y="104"/>
                </a:cubicBezTo>
                <a:cubicBezTo>
                  <a:pt x="77" y="50"/>
                  <a:pt x="22" y="56"/>
                  <a:pt x="0" y="39"/>
                </a:cubicBezTo>
                <a:close/>
              </a:path>
            </a:pathLst>
          </a:custGeom>
          <a:solidFill>
            <a:srgbClr val="BA524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75"/>
          <p:cNvSpPr/>
          <p:nvPr/>
        </p:nvSpPr>
        <p:spPr>
          <a:xfrm>
            <a:off x="9193469" y="2946095"/>
            <a:ext cx="542852" cy="498744"/>
          </a:xfrm>
          <a:custGeom>
            <a:avLst/>
            <a:gdLst/>
            <a:ahLst/>
            <a:cxnLst/>
            <a:rect l="l" t="t" r="r" b="b"/>
            <a:pathLst>
              <a:path w="213" h="195" extrusionOk="0">
                <a:moveTo>
                  <a:pt x="0" y="46"/>
                </a:moveTo>
                <a:cubicBezTo>
                  <a:pt x="10" y="31"/>
                  <a:pt x="19" y="15"/>
                  <a:pt x="28" y="0"/>
                </a:cubicBezTo>
                <a:cubicBezTo>
                  <a:pt x="71" y="43"/>
                  <a:pt x="118" y="77"/>
                  <a:pt x="179" y="94"/>
                </a:cubicBezTo>
                <a:cubicBezTo>
                  <a:pt x="213" y="104"/>
                  <a:pt x="196" y="144"/>
                  <a:pt x="195" y="169"/>
                </a:cubicBezTo>
                <a:cubicBezTo>
                  <a:pt x="195" y="195"/>
                  <a:pt x="170" y="186"/>
                  <a:pt x="155" y="185"/>
                </a:cubicBezTo>
                <a:cubicBezTo>
                  <a:pt x="114" y="180"/>
                  <a:pt x="84" y="155"/>
                  <a:pt x="59" y="124"/>
                </a:cubicBezTo>
                <a:cubicBezTo>
                  <a:pt x="39" y="98"/>
                  <a:pt x="20" y="72"/>
                  <a:pt x="0" y="46"/>
                </a:cubicBezTo>
                <a:close/>
              </a:path>
            </a:pathLst>
          </a:custGeom>
          <a:solidFill>
            <a:srgbClr val="D05B4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75"/>
          <p:cNvSpPr/>
          <p:nvPr/>
        </p:nvSpPr>
        <p:spPr>
          <a:xfrm>
            <a:off x="9341196" y="470254"/>
            <a:ext cx="364868" cy="502319"/>
          </a:xfrm>
          <a:custGeom>
            <a:avLst/>
            <a:gdLst/>
            <a:ahLst/>
            <a:cxnLst/>
            <a:rect l="l" t="t" r="r" b="b"/>
            <a:pathLst>
              <a:path w="143" h="196" extrusionOk="0">
                <a:moveTo>
                  <a:pt x="129" y="140"/>
                </a:moveTo>
                <a:cubicBezTo>
                  <a:pt x="104" y="150"/>
                  <a:pt x="118" y="192"/>
                  <a:pt x="85" y="196"/>
                </a:cubicBezTo>
                <a:cubicBezTo>
                  <a:pt x="73" y="185"/>
                  <a:pt x="74" y="164"/>
                  <a:pt x="55" y="159"/>
                </a:cubicBezTo>
                <a:cubicBezTo>
                  <a:pt x="55" y="159"/>
                  <a:pt x="56" y="160"/>
                  <a:pt x="56" y="160"/>
                </a:cubicBezTo>
                <a:cubicBezTo>
                  <a:pt x="54" y="120"/>
                  <a:pt x="20" y="102"/>
                  <a:pt x="0" y="75"/>
                </a:cubicBezTo>
                <a:cubicBezTo>
                  <a:pt x="13" y="42"/>
                  <a:pt x="24" y="8"/>
                  <a:pt x="65" y="0"/>
                </a:cubicBezTo>
                <a:cubicBezTo>
                  <a:pt x="143" y="21"/>
                  <a:pt x="136" y="81"/>
                  <a:pt x="129" y="140"/>
                </a:cubicBezTo>
                <a:close/>
              </a:path>
            </a:pathLst>
          </a:custGeom>
          <a:solidFill>
            <a:srgbClr val="F4A03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p75"/>
          <p:cNvSpPr/>
          <p:nvPr/>
        </p:nvSpPr>
        <p:spPr>
          <a:xfrm>
            <a:off x="8946071" y="4554944"/>
            <a:ext cx="514375" cy="436177"/>
          </a:xfrm>
          <a:custGeom>
            <a:avLst/>
            <a:gdLst/>
            <a:ahLst/>
            <a:cxnLst/>
            <a:rect l="l" t="t" r="r" b="b"/>
            <a:pathLst>
              <a:path w="202" h="170" extrusionOk="0">
                <a:moveTo>
                  <a:pt x="181" y="43"/>
                </a:moveTo>
                <a:cubicBezTo>
                  <a:pt x="202" y="65"/>
                  <a:pt x="187" y="92"/>
                  <a:pt x="188" y="116"/>
                </a:cubicBezTo>
                <a:cubicBezTo>
                  <a:pt x="188" y="127"/>
                  <a:pt x="185" y="137"/>
                  <a:pt x="183" y="147"/>
                </a:cubicBezTo>
                <a:cubicBezTo>
                  <a:pt x="89" y="170"/>
                  <a:pt x="27" y="121"/>
                  <a:pt x="0" y="0"/>
                </a:cubicBezTo>
                <a:cubicBezTo>
                  <a:pt x="57" y="31"/>
                  <a:pt x="105" y="100"/>
                  <a:pt x="181" y="43"/>
                </a:cubicBezTo>
                <a:close/>
              </a:path>
            </a:pathLst>
          </a:custGeom>
          <a:solidFill>
            <a:srgbClr val="CC584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75"/>
          <p:cNvSpPr/>
          <p:nvPr/>
        </p:nvSpPr>
        <p:spPr>
          <a:xfrm>
            <a:off x="9027944" y="311157"/>
            <a:ext cx="478778" cy="350372"/>
          </a:xfrm>
          <a:custGeom>
            <a:avLst/>
            <a:gdLst/>
            <a:ahLst/>
            <a:cxnLst/>
            <a:rect l="l" t="t" r="r" b="b"/>
            <a:pathLst>
              <a:path w="188" h="137" extrusionOk="0">
                <a:moveTo>
                  <a:pt x="188" y="62"/>
                </a:moveTo>
                <a:cubicBezTo>
                  <a:pt x="157" y="79"/>
                  <a:pt x="151" y="117"/>
                  <a:pt x="123" y="137"/>
                </a:cubicBezTo>
                <a:cubicBezTo>
                  <a:pt x="86" y="108"/>
                  <a:pt x="39" y="136"/>
                  <a:pt x="0" y="118"/>
                </a:cubicBezTo>
                <a:cubicBezTo>
                  <a:pt x="15" y="96"/>
                  <a:pt x="49" y="79"/>
                  <a:pt x="20" y="44"/>
                </a:cubicBezTo>
                <a:cubicBezTo>
                  <a:pt x="35" y="45"/>
                  <a:pt x="52" y="48"/>
                  <a:pt x="65" y="39"/>
                </a:cubicBezTo>
                <a:cubicBezTo>
                  <a:pt x="115" y="0"/>
                  <a:pt x="153" y="24"/>
                  <a:pt x="188" y="62"/>
                </a:cubicBezTo>
                <a:close/>
              </a:path>
            </a:pathLst>
          </a:custGeom>
          <a:solidFill>
            <a:srgbClr val="F8C03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75"/>
          <p:cNvSpPr/>
          <p:nvPr/>
        </p:nvSpPr>
        <p:spPr>
          <a:xfrm>
            <a:off x="9464005" y="3460926"/>
            <a:ext cx="238499" cy="566673"/>
          </a:xfrm>
          <a:custGeom>
            <a:avLst/>
            <a:gdLst/>
            <a:ahLst/>
            <a:cxnLst/>
            <a:rect l="l" t="t" r="r" b="b"/>
            <a:pathLst>
              <a:path w="94" h="222" extrusionOk="0">
                <a:moveTo>
                  <a:pt x="93" y="125"/>
                </a:moveTo>
                <a:cubicBezTo>
                  <a:pt x="56" y="145"/>
                  <a:pt x="64" y="193"/>
                  <a:pt x="36" y="219"/>
                </a:cubicBezTo>
                <a:cubicBezTo>
                  <a:pt x="34" y="221"/>
                  <a:pt x="31" y="222"/>
                  <a:pt x="29" y="221"/>
                </a:cubicBezTo>
                <a:cubicBezTo>
                  <a:pt x="27" y="220"/>
                  <a:pt x="26" y="219"/>
                  <a:pt x="26" y="219"/>
                </a:cubicBezTo>
                <a:cubicBezTo>
                  <a:pt x="32" y="183"/>
                  <a:pt x="15" y="154"/>
                  <a:pt x="0" y="125"/>
                </a:cubicBezTo>
                <a:cubicBezTo>
                  <a:pt x="5" y="78"/>
                  <a:pt x="24" y="39"/>
                  <a:pt x="55" y="5"/>
                </a:cubicBezTo>
                <a:cubicBezTo>
                  <a:pt x="83" y="0"/>
                  <a:pt x="94" y="14"/>
                  <a:pt x="93" y="41"/>
                </a:cubicBezTo>
                <a:cubicBezTo>
                  <a:pt x="93" y="69"/>
                  <a:pt x="93" y="97"/>
                  <a:pt x="93" y="125"/>
                </a:cubicBezTo>
                <a:close/>
              </a:path>
            </a:pathLst>
          </a:custGeom>
          <a:solidFill>
            <a:srgbClr val="F5A03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75"/>
          <p:cNvSpPr/>
          <p:nvPr/>
        </p:nvSpPr>
        <p:spPr>
          <a:xfrm>
            <a:off x="8680874" y="148484"/>
            <a:ext cx="487677" cy="464779"/>
          </a:xfrm>
          <a:custGeom>
            <a:avLst/>
            <a:gdLst/>
            <a:ahLst/>
            <a:cxnLst/>
            <a:rect l="l" t="t" r="r" b="b"/>
            <a:pathLst>
              <a:path w="191" h="182" extrusionOk="0">
                <a:moveTo>
                  <a:pt x="156" y="108"/>
                </a:moveTo>
                <a:cubicBezTo>
                  <a:pt x="161" y="123"/>
                  <a:pt x="191" y="111"/>
                  <a:pt x="184" y="127"/>
                </a:cubicBezTo>
                <a:cubicBezTo>
                  <a:pt x="175" y="149"/>
                  <a:pt x="172" y="182"/>
                  <a:pt x="136" y="182"/>
                </a:cubicBezTo>
                <a:cubicBezTo>
                  <a:pt x="114" y="176"/>
                  <a:pt x="112" y="156"/>
                  <a:pt x="104" y="139"/>
                </a:cubicBezTo>
                <a:cubicBezTo>
                  <a:pt x="79" y="88"/>
                  <a:pt x="51" y="41"/>
                  <a:pt x="0" y="9"/>
                </a:cubicBezTo>
                <a:cubicBezTo>
                  <a:pt x="42" y="0"/>
                  <a:pt x="59" y="5"/>
                  <a:pt x="90" y="36"/>
                </a:cubicBezTo>
                <a:cubicBezTo>
                  <a:pt x="113" y="59"/>
                  <a:pt x="134" y="84"/>
                  <a:pt x="156" y="108"/>
                </a:cubicBezTo>
                <a:close/>
              </a:path>
            </a:pathLst>
          </a:custGeom>
          <a:solidFill>
            <a:srgbClr val="F8DF3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p75"/>
          <p:cNvSpPr/>
          <p:nvPr/>
        </p:nvSpPr>
        <p:spPr>
          <a:xfrm>
            <a:off x="9341196" y="3421599"/>
            <a:ext cx="263417" cy="359310"/>
          </a:xfrm>
          <a:custGeom>
            <a:avLst/>
            <a:gdLst/>
            <a:ahLst/>
            <a:cxnLst/>
            <a:rect l="l" t="t" r="r" b="b"/>
            <a:pathLst>
              <a:path w="103" h="140" extrusionOk="0">
                <a:moveTo>
                  <a:pt x="103" y="20"/>
                </a:moveTo>
                <a:cubicBezTo>
                  <a:pt x="84" y="60"/>
                  <a:pt x="66" y="100"/>
                  <a:pt x="48" y="140"/>
                </a:cubicBezTo>
                <a:cubicBezTo>
                  <a:pt x="23" y="110"/>
                  <a:pt x="4" y="77"/>
                  <a:pt x="0" y="37"/>
                </a:cubicBezTo>
                <a:cubicBezTo>
                  <a:pt x="4" y="16"/>
                  <a:pt x="14" y="2"/>
                  <a:pt x="37" y="0"/>
                </a:cubicBezTo>
                <a:cubicBezTo>
                  <a:pt x="59" y="7"/>
                  <a:pt x="81" y="13"/>
                  <a:pt x="103" y="20"/>
                </a:cubicBezTo>
                <a:close/>
              </a:path>
            </a:pathLst>
          </a:custGeom>
          <a:solidFill>
            <a:srgbClr val="F9BF3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p75"/>
          <p:cNvSpPr/>
          <p:nvPr/>
        </p:nvSpPr>
        <p:spPr>
          <a:xfrm>
            <a:off x="9234406" y="4020449"/>
            <a:ext cx="320372" cy="309257"/>
          </a:xfrm>
          <a:custGeom>
            <a:avLst/>
            <a:gdLst/>
            <a:ahLst/>
            <a:cxnLst/>
            <a:rect l="l" t="t" r="r" b="b"/>
            <a:pathLst>
              <a:path w="126" h="121" extrusionOk="0">
                <a:moveTo>
                  <a:pt x="116" y="0"/>
                </a:moveTo>
                <a:cubicBezTo>
                  <a:pt x="119" y="0"/>
                  <a:pt x="123" y="0"/>
                  <a:pt x="126" y="0"/>
                </a:cubicBezTo>
                <a:cubicBezTo>
                  <a:pt x="112" y="42"/>
                  <a:pt x="104" y="87"/>
                  <a:pt x="71" y="121"/>
                </a:cubicBezTo>
                <a:cubicBezTo>
                  <a:pt x="48" y="83"/>
                  <a:pt x="24" y="44"/>
                  <a:pt x="0" y="6"/>
                </a:cubicBezTo>
                <a:cubicBezTo>
                  <a:pt x="43" y="20"/>
                  <a:pt x="80" y="39"/>
                  <a:pt x="116" y="0"/>
                </a:cubicBezTo>
                <a:close/>
              </a:path>
            </a:pathLst>
          </a:custGeom>
          <a:solidFill>
            <a:srgbClr val="F1A43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p75"/>
          <p:cNvSpPr/>
          <p:nvPr/>
        </p:nvSpPr>
        <p:spPr>
          <a:xfrm>
            <a:off x="9157872" y="3094467"/>
            <a:ext cx="277655" cy="421876"/>
          </a:xfrm>
          <a:custGeom>
            <a:avLst/>
            <a:gdLst/>
            <a:ahLst/>
            <a:cxnLst/>
            <a:rect l="l" t="t" r="r" b="b"/>
            <a:pathLst>
              <a:path w="109" h="165" extrusionOk="0">
                <a:moveTo>
                  <a:pt x="109" y="128"/>
                </a:moveTo>
                <a:cubicBezTo>
                  <a:pt x="96" y="140"/>
                  <a:pt x="84" y="153"/>
                  <a:pt x="72" y="165"/>
                </a:cubicBezTo>
                <a:cubicBezTo>
                  <a:pt x="48" y="110"/>
                  <a:pt x="35" y="51"/>
                  <a:pt x="0" y="0"/>
                </a:cubicBezTo>
                <a:cubicBezTo>
                  <a:pt x="43" y="38"/>
                  <a:pt x="64" y="93"/>
                  <a:pt x="109" y="128"/>
                </a:cubicBezTo>
                <a:close/>
              </a:path>
            </a:pathLst>
          </a:custGeom>
          <a:solidFill>
            <a:srgbClr val="EED83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p75"/>
          <p:cNvSpPr/>
          <p:nvPr/>
        </p:nvSpPr>
        <p:spPr>
          <a:xfrm>
            <a:off x="8538487" y="1405174"/>
            <a:ext cx="672780" cy="611363"/>
          </a:xfrm>
          <a:custGeom>
            <a:avLst/>
            <a:gdLst/>
            <a:ahLst/>
            <a:cxnLst/>
            <a:rect l="l" t="t" r="r" b="b"/>
            <a:pathLst>
              <a:path w="264" h="239" extrusionOk="0">
                <a:moveTo>
                  <a:pt x="5" y="178"/>
                </a:moveTo>
                <a:cubicBezTo>
                  <a:pt x="16" y="154"/>
                  <a:pt x="0" y="125"/>
                  <a:pt x="24" y="105"/>
                </a:cubicBezTo>
                <a:cubicBezTo>
                  <a:pt x="43" y="91"/>
                  <a:pt x="61" y="77"/>
                  <a:pt x="80" y="63"/>
                </a:cubicBezTo>
                <a:cubicBezTo>
                  <a:pt x="165" y="0"/>
                  <a:pt x="223" y="17"/>
                  <a:pt x="264" y="123"/>
                </a:cubicBezTo>
                <a:cubicBezTo>
                  <a:pt x="196" y="94"/>
                  <a:pt x="158" y="125"/>
                  <a:pt x="125" y="180"/>
                </a:cubicBezTo>
                <a:cubicBezTo>
                  <a:pt x="90" y="239"/>
                  <a:pt x="57" y="236"/>
                  <a:pt x="5" y="178"/>
                </a:cubicBezTo>
                <a:close/>
              </a:path>
            </a:pathLst>
          </a:custGeom>
          <a:solidFill>
            <a:srgbClr val="F5A23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p75"/>
          <p:cNvSpPr/>
          <p:nvPr/>
        </p:nvSpPr>
        <p:spPr>
          <a:xfrm>
            <a:off x="8381861" y="1862803"/>
            <a:ext cx="407584" cy="568460"/>
          </a:xfrm>
          <a:custGeom>
            <a:avLst/>
            <a:gdLst/>
            <a:ahLst/>
            <a:cxnLst/>
            <a:rect l="l" t="t" r="r" b="b"/>
            <a:pathLst>
              <a:path w="160" h="222" extrusionOk="0">
                <a:moveTo>
                  <a:pt x="134" y="206"/>
                </a:moveTo>
                <a:cubicBezTo>
                  <a:pt x="89" y="222"/>
                  <a:pt x="64" y="193"/>
                  <a:pt x="43" y="163"/>
                </a:cubicBezTo>
                <a:cubicBezTo>
                  <a:pt x="19" y="129"/>
                  <a:pt x="7" y="88"/>
                  <a:pt x="0" y="47"/>
                </a:cubicBezTo>
                <a:cubicBezTo>
                  <a:pt x="18" y="46"/>
                  <a:pt x="27" y="35"/>
                  <a:pt x="33" y="20"/>
                </a:cubicBezTo>
                <a:cubicBezTo>
                  <a:pt x="37" y="11"/>
                  <a:pt x="42" y="0"/>
                  <a:pt x="56" y="8"/>
                </a:cubicBezTo>
                <a:cubicBezTo>
                  <a:pt x="85" y="47"/>
                  <a:pt x="91" y="110"/>
                  <a:pt x="160" y="105"/>
                </a:cubicBezTo>
                <a:cubicBezTo>
                  <a:pt x="146" y="138"/>
                  <a:pt x="135" y="170"/>
                  <a:pt x="134" y="206"/>
                </a:cubicBezTo>
                <a:close/>
              </a:path>
            </a:pathLst>
          </a:custGeom>
          <a:solidFill>
            <a:srgbClr val="F39D3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p75"/>
          <p:cNvSpPr/>
          <p:nvPr/>
        </p:nvSpPr>
        <p:spPr>
          <a:xfrm>
            <a:off x="8677315" y="1957545"/>
            <a:ext cx="514375" cy="432602"/>
          </a:xfrm>
          <a:custGeom>
            <a:avLst/>
            <a:gdLst/>
            <a:ahLst/>
            <a:cxnLst/>
            <a:rect l="l" t="t" r="r" b="b"/>
            <a:pathLst>
              <a:path w="202" h="169" extrusionOk="0">
                <a:moveTo>
                  <a:pt x="18" y="169"/>
                </a:moveTo>
                <a:cubicBezTo>
                  <a:pt x="0" y="143"/>
                  <a:pt x="15" y="86"/>
                  <a:pt x="44" y="68"/>
                </a:cubicBezTo>
                <a:cubicBezTo>
                  <a:pt x="62" y="57"/>
                  <a:pt x="83" y="48"/>
                  <a:pt x="98" y="34"/>
                </a:cubicBezTo>
                <a:cubicBezTo>
                  <a:pt x="135" y="0"/>
                  <a:pt x="166" y="6"/>
                  <a:pt x="196" y="43"/>
                </a:cubicBezTo>
                <a:cubicBezTo>
                  <a:pt x="202" y="70"/>
                  <a:pt x="181" y="89"/>
                  <a:pt x="176" y="113"/>
                </a:cubicBezTo>
                <a:cubicBezTo>
                  <a:pt x="145" y="92"/>
                  <a:pt x="121" y="110"/>
                  <a:pt x="96" y="125"/>
                </a:cubicBezTo>
                <a:cubicBezTo>
                  <a:pt x="71" y="141"/>
                  <a:pt x="51" y="167"/>
                  <a:pt x="18" y="169"/>
                </a:cubicBezTo>
                <a:close/>
              </a:path>
            </a:pathLst>
          </a:custGeom>
          <a:solidFill>
            <a:srgbClr val="F8B53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75"/>
          <p:cNvSpPr/>
          <p:nvPr/>
        </p:nvSpPr>
        <p:spPr>
          <a:xfrm>
            <a:off x="8919373" y="1730520"/>
            <a:ext cx="421823" cy="457628"/>
          </a:xfrm>
          <a:custGeom>
            <a:avLst/>
            <a:gdLst/>
            <a:ahLst/>
            <a:cxnLst/>
            <a:rect l="l" t="t" r="r" b="b"/>
            <a:pathLst>
              <a:path w="166" h="179" extrusionOk="0">
                <a:moveTo>
                  <a:pt x="156" y="136"/>
                </a:moveTo>
                <a:cubicBezTo>
                  <a:pt x="159" y="139"/>
                  <a:pt x="163" y="142"/>
                  <a:pt x="166" y="145"/>
                </a:cubicBezTo>
                <a:cubicBezTo>
                  <a:pt x="166" y="148"/>
                  <a:pt x="166" y="152"/>
                  <a:pt x="166" y="155"/>
                </a:cubicBezTo>
                <a:cubicBezTo>
                  <a:pt x="157" y="179"/>
                  <a:pt x="148" y="161"/>
                  <a:pt x="141" y="154"/>
                </a:cubicBezTo>
                <a:cubicBezTo>
                  <a:pt x="128" y="138"/>
                  <a:pt x="117" y="121"/>
                  <a:pt x="104" y="106"/>
                </a:cubicBezTo>
                <a:cubicBezTo>
                  <a:pt x="79" y="78"/>
                  <a:pt x="49" y="73"/>
                  <a:pt x="15" y="91"/>
                </a:cubicBezTo>
                <a:cubicBezTo>
                  <a:pt x="13" y="74"/>
                  <a:pt x="0" y="59"/>
                  <a:pt x="5" y="41"/>
                </a:cubicBezTo>
                <a:cubicBezTo>
                  <a:pt x="25" y="12"/>
                  <a:pt x="50" y="0"/>
                  <a:pt x="85" y="8"/>
                </a:cubicBezTo>
                <a:cubicBezTo>
                  <a:pt x="120" y="16"/>
                  <a:pt x="130" y="40"/>
                  <a:pt x="135" y="71"/>
                </a:cubicBezTo>
                <a:cubicBezTo>
                  <a:pt x="139" y="94"/>
                  <a:pt x="139" y="118"/>
                  <a:pt x="156" y="136"/>
                </a:cubicBezTo>
                <a:close/>
              </a:path>
            </a:pathLst>
          </a:custGeom>
          <a:solidFill>
            <a:srgbClr val="DB604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75"/>
          <p:cNvSpPr/>
          <p:nvPr/>
        </p:nvSpPr>
        <p:spPr>
          <a:xfrm>
            <a:off x="8679095" y="1834201"/>
            <a:ext cx="306133" cy="294956"/>
          </a:xfrm>
          <a:custGeom>
            <a:avLst/>
            <a:gdLst/>
            <a:ahLst/>
            <a:cxnLst/>
            <a:rect l="l" t="t" r="r" b="b"/>
            <a:pathLst>
              <a:path w="120" h="115" extrusionOk="0">
                <a:moveTo>
                  <a:pt x="99" y="0"/>
                </a:moveTo>
                <a:cubicBezTo>
                  <a:pt x="107" y="16"/>
                  <a:pt x="120" y="30"/>
                  <a:pt x="109" y="50"/>
                </a:cubicBezTo>
                <a:cubicBezTo>
                  <a:pt x="79" y="77"/>
                  <a:pt x="53" y="115"/>
                  <a:pt x="0" y="82"/>
                </a:cubicBezTo>
                <a:cubicBezTo>
                  <a:pt x="52" y="74"/>
                  <a:pt x="69" y="31"/>
                  <a:pt x="99" y="0"/>
                </a:cubicBezTo>
                <a:close/>
              </a:path>
            </a:pathLst>
          </a:custGeom>
          <a:solidFill>
            <a:srgbClr val="BF544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p75"/>
          <p:cNvSpPr/>
          <p:nvPr/>
        </p:nvSpPr>
        <p:spPr>
          <a:xfrm>
            <a:off x="-157822" y="3682590"/>
            <a:ext cx="10465473" cy="2155858"/>
          </a:xfrm>
          <a:custGeom>
            <a:avLst/>
            <a:gdLst/>
            <a:ahLst/>
            <a:cxnLst/>
            <a:rect l="l" t="t" r="r" b="b"/>
            <a:pathLst>
              <a:path w="4108" h="842" extrusionOk="0">
                <a:moveTo>
                  <a:pt x="611" y="713"/>
                </a:moveTo>
                <a:cubicBezTo>
                  <a:pt x="578" y="718"/>
                  <a:pt x="516" y="721"/>
                  <a:pt x="516" y="728"/>
                </a:cubicBezTo>
                <a:cubicBezTo>
                  <a:pt x="509" y="785"/>
                  <a:pt x="395" y="733"/>
                  <a:pt x="396" y="793"/>
                </a:cubicBezTo>
                <a:cubicBezTo>
                  <a:pt x="396" y="803"/>
                  <a:pt x="373" y="803"/>
                  <a:pt x="365" y="793"/>
                </a:cubicBezTo>
                <a:cubicBezTo>
                  <a:pt x="343" y="766"/>
                  <a:pt x="347" y="789"/>
                  <a:pt x="342" y="799"/>
                </a:cubicBezTo>
                <a:cubicBezTo>
                  <a:pt x="339" y="803"/>
                  <a:pt x="330" y="818"/>
                  <a:pt x="327" y="806"/>
                </a:cubicBezTo>
                <a:cubicBezTo>
                  <a:pt x="314" y="738"/>
                  <a:pt x="266" y="818"/>
                  <a:pt x="244" y="795"/>
                </a:cubicBezTo>
                <a:cubicBezTo>
                  <a:pt x="224" y="806"/>
                  <a:pt x="202" y="804"/>
                  <a:pt x="180" y="798"/>
                </a:cubicBezTo>
                <a:cubicBezTo>
                  <a:pt x="160" y="796"/>
                  <a:pt x="143" y="797"/>
                  <a:pt x="147" y="817"/>
                </a:cubicBezTo>
                <a:cubicBezTo>
                  <a:pt x="151" y="837"/>
                  <a:pt x="125" y="840"/>
                  <a:pt x="112" y="840"/>
                </a:cubicBezTo>
                <a:cubicBezTo>
                  <a:pt x="80" y="842"/>
                  <a:pt x="109" y="825"/>
                  <a:pt x="104" y="819"/>
                </a:cubicBezTo>
                <a:cubicBezTo>
                  <a:pt x="77" y="794"/>
                  <a:pt x="72" y="832"/>
                  <a:pt x="50" y="829"/>
                </a:cubicBezTo>
                <a:cubicBezTo>
                  <a:pt x="32" y="817"/>
                  <a:pt x="75" y="805"/>
                  <a:pt x="50" y="792"/>
                </a:cubicBezTo>
                <a:cubicBezTo>
                  <a:pt x="28" y="790"/>
                  <a:pt x="39" y="820"/>
                  <a:pt x="10" y="816"/>
                </a:cubicBezTo>
                <a:cubicBezTo>
                  <a:pt x="0" y="791"/>
                  <a:pt x="43" y="764"/>
                  <a:pt x="9" y="739"/>
                </a:cubicBezTo>
                <a:cubicBezTo>
                  <a:pt x="11" y="713"/>
                  <a:pt x="36" y="726"/>
                  <a:pt x="53" y="725"/>
                </a:cubicBezTo>
                <a:cubicBezTo>
                  <a:pt x="174" y="765"/>
                  <a:pt x="286" y="733"/>
                  <a:pt x="399" y="704"/>
                </a:cubicBezTo>
                <a:cubicBezTo>
                  <a:pt x="485" y="687"/>
                  <a:pt x="564" y="657"/>
                  <a:pt x="649" y="638"/>
                </a:cubicBezTo>
                <a:cubicBezTo>
                  <a:pt x="682" y="631"/>
                  <a:pt x="696" y="609"/>
                  <a:pt x="714" y="591"/>
                </a:cubicBezTo>
                <a:cubicBezTo>
                  <a:pt x="733" y="571"/>
                  <a:pt x="746" y="547"/>
                  <a:pt x="781" y="537"/>
                </a:cubicBezTo>
                <a:cubicBezTo>
                  <a:pt x="788" y="537"/>
                  <a:pt x="796" y="537"/>
                  <a:pt x="803" y="540"/>
                </a:cubicBezTo>
                <a:cubicBezTo>
                  <a:pt x="815" y="556"/>
                  <a:pt x="802" y="569"/>
                  <a:pt x="795" y="584"/>
                </a:cubicBezTo>
                <a:cubicBezTo>
                  <a:pt x="789" y="597"/>
                  <a:pt x="766" y="612"/>
                  <a:pt x="787" y="625"/>
                </a:cubicBezTo>
                <a:cubicBezTo>
                  <a:pt x="809" y="638"/>
                  <a:pt x="838" y="633"/>
                  <a:pt x="863" y="627"/>
                </a:cubicBezTo>
                <a:cubicBezTo>
                  <a:pt x="887" y="620"/>
                  <a:pt x="897" y="604"/>
                  <a:pt x="908" y="588"/>
                </a:cubicBezTo>
                <a:cubicBezTo>
                  <a:pt x="963" y="506"/>
                  <a:pt x="1052" y="453"/>
                  <a:pt x="1174" y="428"/>
                </a:cubicBezTo>
                <a:cubicBezTo>
                  <a:pt x="1197" y="425"/>
                  <a:pt x="1221" y="423"/>
                  <a:pt x="1242" y="434"/>
                </a:cubicBezTo>
                <a:cubicBezTo>
                  <a:pt x="1254" y="468"/>
                  <a:pt x="1212" y="463"/>
                  <a:pt x="1191" y="470"/>
                </a:cubicBezTo>
                <a:cubicBezTo>
                  <a:pt x="1114" y="494"/>
                  <a:pt x="1046" y="525"/>
                  <a:pt x="1013" y="585"/>
                </a:cubicBezTo>
                <a:cubicBezTo>
                  <a:pt x="992" y="624"/>
                  <a:pt x="1002" y="633"/>
                  <a:pt x="1059" y="631"/>
                </a:cubicBezTo>
                <a:cubicBezTo>
                  <a:pt x="1096" y="630"/>
                  <a:pt x="1124" y="617"/>
                  <a:pt x="1149" y="599"/>
                </a:cubicBezTo>
                <a:cubicBezTo>
                  <a:pt x="1209" y="555"/>
                  <a:pt x="1280" y="528"/>
                  <a:pt x="1363" y="517"/>
                </a:cubicBezTo>
                <a:cubicBezTo>
                  <a:pt x="1458" y="513"/>
                  <a:pt x="1554" y="508"/>
                  <a:pt x="1648" y="521"/>
                </a:cubicBezTo>
                <a:cubicBezTo>
                  <a:pt x="1674" y="525"/>
                  <a:pt x="1721" y="524"/>
                  <a:pt x="1718" y="547"/>
                </a:cubicBezTo>
                <a:cubicBezTo>
                  <a:pt x="1715" y="576"/>
                  <a:pt x="1670" y="567"/>
                  <a:pt x="1640" y="567"/>
                </a:cubicBezTo>
                <a:cubicBezTo>
                  <a:pt x="1506" y="547"/>
                  <a:pt x="1381" y="565"/>
                  <a:pt x="1264" y="615"/>
                </a:cubicBezTo>
                <a:cubicBezTo>
                  <a:pt x="1379" y="646"/>
                  <a:pt x="1495" y="618"/>
                  <a:pt x="1609" y="619"/>
                </a:cubicBezTo>
                <a:cubicBezTo>
                  <a:pt x="1630" y="619"/>
                  <a:pt x="1650" y="618"/>
                  <a:pt x="1670" y="619"/>
                </a:cubicBezTo>
                <a:cubicBezTo>
                  <a:pt x="1745" y="620"/>
                  <a:pt x="1820" y="620"/>
                  <a:pt x="1901" y="619"/>
                </a:cubicBezTo>
                <a:cubicBezTo>
                  <a:pt x="1853" y="582"/>
                  <a:pt x="1777" y="604"/>
                  <a:pt x="1736" y="567"/>
                </a:cubicBezTo>
                <a:cubicBezTo>
                  <a:pt x="1735" y="542"/>
                  <a:pt x="1758" y="546"/>
                  <a:pt x="1777" y="547"/>
                </a:cubicBezTo>
                <a:cubicBezTo>
                  <a:pt x="1644" y="516"/>
                  <a:pt x="1515" y="469"/>
                  <a:pt x="1371" y="460"/>
                </a:cubicBezTo>
                <a:cubicBezTo>
                  <a:pt x="1332" y="449"/>
                  <a:pt x="1287" y="462"/>
                  <a:pt x="1251" y="443"/>
                </a:cubicBezTo>
                <a:cubicBezTo>
                  <a:pt x="1269" y="414"/>
                  <a:pt x="1269" y="413"/>
                  <a:pt x="1313" y="413"/>
                </a:cubicBezTo>
                <a:cubicBezTo>
                  <a:pt x="1432" y="414"/>
                  <a:pt x="1546" y="431"/>
                  <a:pt x="1626" y="463"/>
                </a:cubicBezTo>
                <a:cubicBezTo>
                  <a:pt x="1572" y="448"/>
                  <a:pt x="1495" y="421"/>
                  <a:pt x="1413" y="402"/>
                </a:cubicBezTo>
                <a:cubicBezTo>
                  <a:pt x="1316" y="381"/>
                  <a:pt x="1220" y="389"/>
                  <a:pt x="1124" y="392"/>
                </a:cubicBezTo>
                <a:cubicBezTo>
                  <a:pt x="1115" y="390"/>
                  <a:pt x="1108" y="387"/>
                  <a:pt x="1102" y="383"/>
                </a:cubicBezTo>
                <a:cubicBezTo>
                  <a:pt x="1098" y="377"/>
                  <a:pt x="1099" y="372"/>
                  <a:pt x="1104" y="366"/>
                </a:cubicBezTo>
                <a:cubicBezTo>
                  <a:pt x="1214" y="325"/>
                  <a:pt x="1329" y="344"/>
                  <a:pt x="1443" y="350"/>
                </a:cubicBezTo>
                <a:cubicBezTo>
                  <a:pt x="1473" y="351"/>
                  <a:pt x="1502" y="364"/>
                  <a:pt x="1538" y="346"/>
                </a:cubicBezTo>
                <a:cubicBezTo>
                  <a:pt x="1490" y="308"/>
                  <a:pt x="1432" y="296"/>
                  <a:pt x="1369" y="293"/>
                </a:cubicBezTo>
                <a:cubicBezTo>
                  <a:pt x="1257" y="289"/>
                  <a:pt x="1151" y="311"/>
                  <a:pt x="1049" y="343"/>
                </a:cubicBezTo>
                <a:cubicBezTo>
                  <a:pt x="978" y="352"/>
                  <a:pt x="925" y="396"/>
                  <a:pt x="851" y="400"/>
                </a:cubicBezTo>
                <a:cubicBezTo>
                  <a:pt x="839" y="397"/>
                  <a:pt x="830" y="392"/>
                  <a:pt x="830" y="381"/>
                </a:cubicBezTo>
                <a:cubicBezTo>
                  <a:pt x="893" y="334"/>
                  <a:pt x="975" y="311"/>
                  <a:pt x="1056" y="285"/>
                </a:cubicBezTo>
                <a:cubicBezTo>
                  <a:pt x="1231" y="234"/>
                  <a:pt x="1407" y="219"/>
                  <a:pt x="1585" y="280"/>
                </a:cubicBezTo>
                <a:cubicBezTo>
                  <a:pt x="1604" y="286"/>
                  <a:pt x="1625" y="288"/>
                  <a:pt x="1646" y="282"/>
                </a:cubicBezTo>
                <a:cubicBezTo>
                  <a:pt x="1665" y="277"/>
                  <a:pt x="1690" y="273"/>
                  <a:pt x="1689" y="254"/>
                </a:cubicBezTo>
                <a:cubicBezTo>
                  <a:pt x="1689" y="238"/>
                  <a:pt x="1667" y="234"/>
                  <a:pt x="1650" y="229"/>
                </a:cubicBezTo>
                <a:cubicBezTo>
                  <a:pt x="1553" y="199"/>
                  <a:pt x="1451" y="195"/>
                  <a:pt x="1347" y="204"/>
                </a:cubicBezTo>
                <a:cubicBezTo>
                  <a:pt x="1319" y="206"/>
                  <a:pt x="1291" y="213"/>
                  <a:pt x="1262" y="206"/>
                </a:cubicBezTo>
                <a:cubicBezTo>
                  <a:pt x="1254" y="204"/>
                  <a:pt x="1248" y="200"/>
                  <a:pt x="1244" y="196"/>
                </a:cubicBezTo>
                <a:cubicBezTo>
                  <a:pt x="1244" y="188"/>
                  <a:pt x="1246" y="181"/>
                  <a:pt x="1261" y="183"/>
                </a:cubicBezTo>
                <a:cubicBezTo>
                  <a:pt x="1257" y="171"/>
                  <a:pt x="1250" y="181"/>
                  <a:pt x="1247" y="182"/>
                </a:cubicBezTo>
                <a:cubicBezTo>
                  <a:pt x="1137" y="212"/>
                  <a:pt x="1017" y="218"/>
                  <a:pt x="917" y="267"/>
                </a:cubicBezTo>
                <a:cubicBezTo>
                  <a:pt x="887" y="282"/>
                  <a:pt x="850" y="267"/>
                  <a:pt x="818" y="277"/>
                </a:cubicBezTo>
                <a:cubicBezTo>
                  <a:pt x="770" y="286"/>
                  <a:pt x="722" y="299"/>
                  <a:pt x="673" y="277"/>
                </a:cubicBezTo>
                <a:cubicBezTo>
                  <a:pt x="642" y="263"/>
                  <a:pt x="626" y="284"/>
                  <a:pt x="606" y="296"/>
                </a:cubicBezTo>
                <a:cubicBezTo>
                  <a:pt x="531" y="340"/>
                  <a:pt x="488" y="332"/>
                  <a:pt x="468" y="266"/>
                </a:cubicBezTo>
                <a:cubicBezTo>
                  <a:pt x="460" y="240"/>
                  <a:pt x="440" y="232"/>
                  <a:pt x="411" y="225"/>
                </a:cubicBezTo>
                <a:cubicBezTo>
                  <a:pt x="406" y="223"/>
                  <a:pt x="404" y="220"/>
                  <a:pt x="404" y="217"/>
                </a:cubicBezTo>
                <a:cubicBezTo>
                  <a:pt x="404" y="213"/>
                  <a:pt x="405" y="212"/>
                  <a:pt x="406" y="212"/>
                </a:cubicBezTo>
                <a:cubicBezTo>
                  <a:pt x="428" y="205"/>
                  <a:pt x="450" y="198"/>
                  <a:pt x="472" y="192"/>
                </a:cubicBezTo>
                <a:cubicBezTo>
                  <a:pt x="495" y="186"/>
                  <a:pt x="519" y="181"/>
                  <a:pt x="539" y="195"/>
                </a:cubicBezTo>
                <a:cubicBezTo>
                  <a:pt x="565" y="211"/>
                  <a:pt x="542" y="225"/>
                  <a:pt x="532" y="240"/>
                </a:cubicBezTo>
                <a:cubicBezTo>
                  <a:pt x="523" y="252"/>
                  <a:pt x="509" y="265"/>
                  <a:pt x="532" y="275"/>
                </a:cubicBezTo>
                <a:cubicBezTo>
                  <a:pt x="549" y="283"/>
                  <a:pt x="568" y="278"/>
                  <a:pt x="582" y="268"/>
                </a:cubicBezTo>
                <a:cubicBezTo>
                  <a:pt x="603" y="254"/>
                  <a:pt x="622" y="237"/>
                  <a:pt x="645" y="224"/>
                </a:cubicBezTo>
                <a:cubicBezTo>
                  <a:pt x="673" y="210"/>
                  <a:pt x="701" y="194"/>
                  <a:pt x="724" y="234"/>
                </a:cubicBezTo>
                <a:cubicBezTo>
                  <a:pt x="745" y="268"/>
                  <a:pt x="788" y="251"/>
                  <a:pt x="821" y="243"/>
                </a:cubicBezTo>
                <a:cubicBezTo>
                  <a:pt x="956" y="210"/>
                  <a:pt x="1088" y="171"/>
                  <a:pt x="1230" y="158"/>
                </a:cubicBezTo>
                <a:cubicBezTo>
                  <a:pt x="1417" y="140"/>
                  <a:pt x="1598" y="144"/>
                  <a:pt x="1764" y="221"/>
                </a:cubicBezTo>
                <a:cubicBezTo>
                  <a:pt x="1788" y="233"/>
                  <a:pt x="2046" y="173"/>
                  <a:pt x="2060" y="153"/>
                </a:cubicBezTo>
                <a:cubicBezTo>
                  <a:pt x="2063" y="149"/>
                  <a:pt x="2064" y="142"/>
                  <a:pt x="2062" y="137"/>
                </a:cubicBezTo>
                <a:cubicBezTo>
                  <a:pt x="2052" y="112"/>
                  <a:pt x="2060" y="89"/>
                  <a:pt x="2096" y="82"/>
                </a:cubicBezTo>
                <a:cubicBezTo>
                  <a:pt x="2129" y="75"/>
                  <a:pt x="2163" y="79"/>
                  <a:pt x="2182" y="105"/>
                </a:cubicBezTo>
                <a:cubicBezTo>
                  <a:pt x="2150" y="135"/>
                  <a:pt x="2129" y="172"/>
                  <a:pt x="2083" y="194"/>
                </a:cubicBezTo>
                <a:cubicBezTo>
                  <a:pt x="2049" y="211"/>
                  <a:pt x="2007" y="201"/>
                  <a:pt x="1972" y="213"/>
                </a:cubicBezTo>
                <a:cubicBezTo>
                  <a:pt x="1963" y="214"/>
                  <a:pt x="1976" y="213"/>
                  <a:pt x="1966" y="215"/>
                </a:cubicBezTo>
                <a:cubicBezTo>
                  <a:pt x="1963" y="215"/>
                  <a:pt x="1966" y="215"/>
                  <a:pt x="1973" y="214"/>
                </a:cubicBezTo>
                <a:cubicBezTo>
                  <a:pt x="2057" y="203"/>
                  <a:pt x="2141" y="203"/>
                  <a:pt x="2225" y="207"/>
                </a:cubicBezTo>
                <a:cubicBezTo>
                  <a:pt x="2354" y="227"/>
                  <a:pt x="2485" y="241"/>
                  <a:pt x="2602" y="285"/>
                </a:cubicBezTo>
                <a:cubicBezTo>
                  <a:pt x="2571" y="260"/>
                  <a:pt x="2531" y="243"/>
                  <a:pt x="2488" y="227"/>
                </a:cubicBezTo>
                <a:cubicBezTo>
                  <a:pt x="2446" y="212"/>
                  <a:pt x="2398" y="206"/>
                  <a:pt x="2357" y="188"/>
                </a:cubicBezTo>
                <a:cubicBezTo>
                  <a:pt x="2353" y="183"/>
                  <a:pt x="2352" y="178"/>
                  <a:pt x="2354" y="173"/>
                </a:cubicBezTo>
                <a:cubicBezTo>
                  <a:pt x="2402" y="148"/>
                  <a:pt x="2445" y="169"/>
                  <a:pt x="2490" y="179"/>
                </a:cubicBezTo>
                <a:cubicBezTo>
                  <a:pt x="2454" y="148"/>
                  <a:pt x="2430" y="111"/>
                  <a:pt x="2387" y="84"/>
                </a:cubicBezTo>
                <a:cubicBezTo>
                  <a:pt x="2373" y="76"/>
                  <a:pt x="2359" y="64"/>
                  <a:pt x="2339" y="70"/>
                </a:cubicBezTo>
                <a:cubicBezTo>
                  <a:pt x="2319" y="75"/>
                  <a:pt x="2326" y="89"/>
                  <a:pt x="2326" y="100"/>
                </a:cubicBezTo>
                <a:cubicBezTo>
                  <a:pt x="2326" y="130"/>
                  <a:pt x="2316" y="157"/>
                  <a:pt x="2270" y="159"/>
                </a:cubicBezTo>
                <a:cubicBezTo>
                  <a:pt x="2221" y="161"/>
                  <a:pt x="2183" y="146"/>
                  <a:pt x="2181" y="104"/>
                </a:cubicBezTo>
                <a:cubicBezTo>
                  <a:pt x="2195" y="100"/>
                  <a:pt x="2205" y="107"/>
                  <a:pt x="2217" y="111"/>
                </a:cubicBezTo>
                <a:cubicBezTo>
                  <a:pt x="2233" y="117"/>
                  <a:pt x="2248" y="129"/>
                  <a:pt x="2266" y="114"/>
                </a:cubicBezTo>
                <a:cubicBezTo>
                  <a:pt x="2281" y="101"/>
                  <a:pt x="2272" y="89"/>
                  <a:pt x="2262" y="77"/>
                </a:cubicBezTo>
                <a:cubicBezTo>
                  <a:pt x="2248" y="61"/>
                  <a:pt x="2211" y="48"/>
                  <a:pt x="2238" y="24"/>
                </a:cubicBezTo>
                <a:cubicBezTo>
                  <a:pt x="2267" y="0"/>
                  <a:pt x="2306" y="10"/>
                  <a:pt x="2341" y="19"/>
                </a:cubicBezTo>
                <a:cubicBezTo>
                  <a:pt x="2413" y="38"/>
                  <a:pt x="2454" y="80"/>
                  <a:pt x="2490" y="125"/>
                </a:cubicBezTo>
                <a:cubicBezTo>
                  <a:pt x="2559" y="212"/>
                  <a:pt x="2649" y="282"/>
                  <a:pt x="2770" y="331"/>
                </a:cubicBezTo>
                <a:cubicBezTo>
                  <a:pt x="2820" y="351"/>
                  <a:pt x="2873" y="361"/>
                  <a:pt x="2930" y="351"/>
                </a:cubicBezTo>
                <a:cubicBezTo>
                  <a:pt x="2944" y="348"/>
                  <a:pt x="2963" y="348"/>
                  <a:pt x="2970" y="335"/>
                </a:cubicBezTo>
                <a:cubicBezTo>
                  <a:pt x="2977" y="321"/>
                  <a:pt x="2959" y="316"/>
                  <a:pt x="2947" y="309"/>
                </a:cubicBezTo>
                <a:cubicBezTo>
                  <a:pt x="2881" y="275"/>
                  <a:pt x="2911" y="255"/>
                  <a:pt x="2966" y="238"/>
                </a:cubicBezTo>
                <a:cubicBezTo>
                  <a:pt x="2982" y="233"/>
                  <a:pt x="3007" y="233"/>
                  <a:pt x="3007" y="216"/>
                </a:cubicBezTo>
                <a:cubicBezTo>
                  <a:pt x="3007" y="200"/>
                  <a:pt x="2983" y="198"/>
                  <a:pt x="2968" y="192"/>
                </a:cubicBezTo>
                <a:cubicBezTo>
                  <a:pt x="2947" y="183"/>
                  <a:pt x="2905" y="190"/>
                  <a:pt x="2910" y="163"/>
                </a:cubicBezTo>
                <a:cubicBezTo>
                  <a:pt x="2915" y="135"/>
                  <a:pt x="2956" y="134"/>
                  <a:pt x="2985" y="130"/>
                </a:cubicBezTo>
                <a:cubicBezTo>
                  <a:pt x="3210" y="98"/>
                  <a:pt x="3463" y="234"/>
                  <a:pt x="3488" y="399"/>
                </a:cubicBezTo>
                <a:cubicBezTo>
                  <a:pt x="3491" y="423"/>
                  <a:pt x="3496" y="448"/>
                  <a:pt x="3500" y="472"/>
                </a:cubicBezTo>
                <a:cubicBezTo>
                  <a:pt x="3504" y="475"/>
                  <a:pt x="3506" y="479"/>
                  <a:pt x="3505" y="482"/>
                </a:cubicBezTo>
                <a:cubicBezTo>
                  <a:pt x="3505" y="486"/>
                  <a:pt x="3504" y="488"/>
                  <a:pt x="3503" y="488"/>
                </a:cubicBezTo>
                <a:cubicBezTo>
                  <a:pt x="3453" y="519"/>
                  <a:pt x="3411" y="556"/>
                  <a:pt x="3357" y="584"/>
                </a:cubicBezTo>
                <a:cubicBezTo>
                  <a:pt x="3326" y="601"/>
                  <a:pt x="3297" y="623"/>
                  <a:pt x="3252" y="616"/>
                </a:cubicBezTo>
                <a:cubicBezTo>
                  <a:pt x="3232" y="606"/>
                  <a:pt x="3230" y="593"/>
                  <a:pt x="3238" y="578"/>
                </a:cubicBezTo>
                <a:cubicBezTo>
                  <a:pt x="3227" y="574"/>
                  <a:pt x="3280" y="568"/>
                  <a:pt x="3239" y="566"/>
                </a:cubicBezTo>
                <a:cubicBezTo>
                  <a:pt x="3075" y="555"/>
                  <a:pt x="2917" y="529"/>
                  <a:pt x="2765" y="483"/>
                </a:cubicBezTo>
                <a:cubicBezTo>
                  <a:pt x="2625" y="442"/>
                  <a:pt x="2488" y="394"/>
                  <a:pt x="2340" y="369"/>
                </a:cubicBezTo>
                <a:cubicBezTo>
                  <a:pt x="2146" y="349"/>
                  <a:pt x="1962" y="354"/>
                  <a:pt x="1810" y="475"/>
                </a:cubicBezTo>
                <a:cubicBezTo>
                  <a:pt x="1878" y="496"/>
                  <a:pt x="1938" y="515"/>
                  <a:pt x="2002" y="524"/>
                </a:cubicBezTo>
                <a:cubicBezTo>
                  <a:pt x="2044" y="530"/>
                  <a:pt x="2070" y="520"/>
                  <a:pt x="2087" y="488"/>
                </a:cubicBezTo>
                <a:cubicBezTo>
                  <a:pt x="2137" y="393"/>
                  <a:pt x="2175" y="376"/>
                  <a:pt x="2311" y="380"/>
                </a:cubicBezTo>
                <a:cubicBezTo>
                  <a:pt x="2326" y="384"/>
                  <a:pt x="2342" y="387"/>
                  <a:pt x="2343" y="402"/>
                </a:cubicBezTo>
                <a:cubicBezTo>
                  <a:pt x="2320" y="423"/>
                  <a:pt x="2285" y="417"/>
                  <a:pt x="2255" y="422"/>
                </a:cubicBezTo>
                <a:cubicBezTo>
                  <a:pt x="2213" y="431"/>
                  <a:pt x="2188" y="451"/>
                  <a:pt x="2179" y="482"/>
                </a:cubicBezTo>
                <a:cubicBezTo>
                  <a:pt x="2173" y="507"/>
                  <a:pt x="2185" y="527"/>
                  <a:pt x="2212" y="543"/>
                </a:cubicBezTo>
                <a:cubicBezTo>
                  <a:pt x="2252" y="566"/>
                  <a:pt x="2285" y="556"/>
                  <a:pt x="2305" y="514"/>
                </a:cubicBezTo>
                <a:cubicBezTo>
                  <a:pt x="2278" y="506"/>
                  <a:pt x="2261" y="549"/>
                  <a:pt x="2231" y="523"/>
                </a:cubicBezTo>
                <a:cubicBezTo>
                  <a:pt x="2213" y="508"/>
                  <a:pt x="2212" y="491"/>
                  <a:pt x="2224" y="474"/>
                </a:cubicBezTo>
                <a:cubicBezTo>
                  <a:pt x="2242" y="451"/>
                  <a:pt x="2273" y="447"/>
                  <a:pt x="2306" y="449"/>
                </a:cubicBezTo>
                <a:cubicBezTo>
                  <a:pt x="2369" y="454"/>
                  <a:pt x="2407" y="504"/>
                  <a:pt x="2379" y="549"/>
                </a:cubicBezTo>
                <a:cubicBezTo>
                  <a:pt x="2351" y="594"/>
                  <a:pt x="2304" y="617"/>
                  <a:pt x="2233" y="610"/>
                </a:cubicBezTo>
                <a:cubicBezTo>
                  <a:pt x="2143" y="575"/>
                  <a:pt x="2038" y="586"/>
                  <a:pt x="1943" y="563"/>
                </a:cubicBezTo>
                <a:cubicBezTo>
                  <a:pt x="2020" y="592"/>
                  <a:pt x="2091" y="630"/>
                  <a:pt x="2184" y="631"/>
                </a:cubicBezTo>
                <a:cubicBezTo>
                  <a:pt x="2241" y="631"/>
                  <a:pt x="2299" y="636"/>
                  <a:pt x="2352" y="614"/>
                </a:cubicBezTo>
                <a:cubicBezTo>
                  <a:pt x="2441" y="577"/>
                  <a:pt x="2456" y="512"/>
                  <a:pt x="2390" y="455"/>
                </a:cubicBezTo>
                <a:cubicBezTo>
                  <a:pt x="2371" y="439"/>
                  <a:pt x="2334" y="431"/>
                  <a:pt x="2343" y="402"/>
                </a:cubicBezTo>
                <a:cubicBezTo>
                  <a:pt x="2393" y="385"/>
                  <a:pt x="2427" y="408"/>
                  <a:pt x="2449" y="431"/>
                </a:cubicBezTo>
                <a:cubicBezTo>
                  <a:pt x="2487" y="472"/>
                  <a:pt x="2539" y="485"/>
                  <a:pt x="2600" y="492"/>
                </a:cubicBezTo>
                <a:cubicBezTo>
                  <a:pt x="2654" y="499"/>
                  <a:pt x="2708" y="506"/>
                  <a:pt x="2758" y="523"/>
                </a:cubicBezTo>
                <a:cubicBezTo>
                  <a:pt x="2768" y="530"/>
                  <a:pt x="2775" y="537"/>
                  <a:pt x="2764" y="546"/>
                </a:cubicBezTo>
                <a:cubicBezTo>
                  <a:pt x="2707" y="567"/>
                  <a:pt x="2651" y="545"/>
                  <a:pt x="2595" y="541"/>
                </a:cubicBezTo>
                <a:cubicBezTo>
                  <a:pt x="2548" y="538"/>
                  <a:pt x="2512" y="537"/>
                  <a:pt x="2506" y="582"/>
                </a:cubicBezTo>
                <a:cubicBezTo>
                  <a:pt x="2500" y="625"/>
                  <a:pt x="2525" y="641"/>
                  <a:pt x="2581" y="641"/>
                </a:cubicBezTo>
                <a:cubicBezTo>
                  <a:pt x="2681" y="642"/>
                  <a:pt x="2781" y="642"/>
                  <a:pt x="2881" y="641"/>
                </a:cubicBezTo>
                <a:cubicBezTo>
                  <a:pt x="2986" y="639"/>
                  <a:pt x="3088" y="617"/>
                  <a:pt x="3193" y="613"/>
                </a:cubicBezTo>
                <a:cubicBezTo>
                  <a:pt x="3205" y="616"/>
                  <a:pt x="3215" y="621"/>
                  <a:pt x="3218" y="631"/>
                </a:cubicBezTo>
                <a:cubicBezTo>
                  <a:pt x="3200" y="658"/>
                  <a:pt x="3230" y="658"/>
                  <a:pt x="3252" y="662"/>
                </a:cubicBezTo>
                <a:cubicBezTo>
                  <a:pt x="3414" y="690"/>
                  <a:pt x="3578" y="696"/>
                  <a:pt x="3744" y="683"/>
                </a:cubicBezTo>
                <a:cubicBezTo>
                  <a:pt x="3792" y="675"/>
                  <a:pt x="3838" y="661"/>
                  <a:pt x="3879" y="640"/>
                </a:cubicBezTo>
                <a:cubicBezTo>
                  <a:pt x="3930" y="613"/>
                  <a:pt x="3962" y="556"/>
                  <a:pt x="3942" y="519"/>
                </a:cubicBezTo>
                <a:cubicBezTo>
                  <a:pt x="3917" y="472"/>
                  <a:pt x="3865" y="461"/>
                  <a:pt x="3802" y="468"/>
                </a:cubicBezTo>
                <a:cubicBezTo>
                  <a:pt x="3791" y="470"/>
                  <a:pt x="3781" y="468"/>
                  <a:pt x="3772" y="463"/>
                </a:cubicBezTo>
                <a:cubicBezTo>
                  <a:pt x="3772" y="409"/>
                  <a:pt x="3835" y="436"/>
                  <a:pt x="3871" y="421"/>
                </a:cubicBezTo>
                <a:cubicBezTo>
                  <a:pt x="3842" y="412"/>
                  <a:pt x="3838" y="380"/>
                  <a:pt x="3786" y="419"/>
                </a:cubicBezTo>
                <a:cubicBezTo>
                  <a:pt x="3739" y="455"/>
                  <a:pt x="3670" y="472"/>
                  <a:pt x="3671" y="532"/>
                </a:cubicBezTo>
                <a:cubicBezTo>
                  <a:pt x="3671" y="537"/>
                  <a:pt x="3653" y="537"/>
                  <a:pt x="3643" y="534"/>
                </a:cubicBezTo>
                <a:cubicBezTo>
                  <a:pt x="3639" y="530"/>
                  <a:pt x="3637" y="527"/>
                  <a:pt x="3638" y="524"/>
                </a:cubicBezTo>
                <a:cubicBezTo>
                  <a:pt x="3639" y="521"/>
                  <a:pt x="3641" y="519"/>
                  <a:pt x="3642" y="519"/>
                </a:cubicBezTo>
                <a:cubicBezTo>
                  <a:pt x="3643" y="515"/>
                  <a:pt x="3645" y="512"/>
                  <a:pt x="3646" y="508"/>
                </a:cubicBezTo>
                <a:cubicBezTo>
                  <a:pt x="3651" y="479"/>
                  <a:pt x="3593" y="453"/>
                  <a:pt x="3631" y="424"/>
                </a:cubicBezTo>
                <a:cubicBezTo>
                  <a:pt x="3660" y="403"/>
                  <a:pt x="3708" y="424"/>
                  <a:pt x="3744" y="412"/>
                </a:cubicBezTo>
                <a:cubicBezTo>
                  <a:pt x="3749" y="397"/>
                  <a:pt x="3734" y="390"/>
                  <a:pt x="3725" y="381"/>
                </a:cubicBezTo>
                <a:cubicBezTo>
                  <a:pt x="3693" y="348"/>
                  <a:pt x="3720" y="338"/>
                  <a:pt x="3761" y="333"/>
                </a:cubicBezTo>
                <a:cubicBezTo>
                  <a:pt x="3792" y="329"/>
                  <a:pt x="3820" y="336"/>
                  <a:pt x="3842" y="350"/>
                </a:cubicBezTo>
                <a:cubicBezTo>
                  <a:pt x="3932" y="407"/>
                  <a:pt x="4002" y="478"/>
                  <a:pt x="4082" y="542"/>
                </a:cubicBezTo>
                <a:cubicBezTo>
                  <a:pt x="4108" y="563"/>
                  <a:pt x="4088" y="588"/>
                  <a:pt x="4073" y="602"/>
                </a:cubicBezTo>
                <a:cubicBezTo>
                  <a:pt x="4032" y="638"/>
                  <a:pt x="4068" y="646"/>
                  <a:pt x="4103" y="658"/>
                </a:cubicBezTo>
                <a:cubicBezTo>
                  <a:pt x="4108" y="707"/>
                  <a:pt x="4049" y="709"/>
                  <a:pt x="4010" y="713"/>
                </a:cubicBezTo>
                <a:cubicBezTo>
                  <a:pt x="3983" y="716"/>
                  <a:pt x="3962" y="724"/>
                  <a:pt x="3940" y="733"/>
                </a:cubicBezTo>
                <a:cubicBezTo>
                  <a:pt x="3919" y="741"/>
                  <a:pt x="3897" y="747"/>
                  <a:pt x="3880" y="760"/>
                </a:cubicBezTo>
                <a:cubicBezTo>
                  <a:pt x="3828" y="766"/>
                  <a:pt x="3794" y="811"/>
                  <a:pt x="3732" y="796"/>
                </a:cubicBezTo>
                <a:cubicBezTo>
                  <a:pt x="3729" y="777"/>
                  <a:pt x="3759" y="762"/>
                  <a:pt x="3745" y="739"/>
                </a:cubicBezTo>
                <a:cubicBezTo>
                  <a:pt x="3713" y="780"/>
                  <a:pt x="3691" y="796"/>
                  <a:pt x="3635" y="749"/>
                </a:cubicBezTo>
                <a:cubicBezTo>
                  <a:pt x="3607" y="725"/>
                  <a:pt x="3528" y="736"/>
                  <a:pt x="3473" y="726"/>
                </a:cubicBezTo>
                <a:cubicBezTo>
                  <a:pt x="3257" y="686"/>
                  <a:pt x="3038" y="706"/>
                  <a:pt x="2820" y="708"/>
                </a:cubicBezTo>
                <a:cubicBezTo>
                  <a:pt x="2757" y="708"/>
                  <a:pt x="2694" y="708"/>
                  <a:pt x="2630" y="703"/>
                </a:cubicBezTo>
                <a:cubicBezTo>
                  <a:pt x="2763" y="684"/>
                  <a:pt x="2900" y="703"/>
                  <a:pt x="3031" y="674"/>
                </a:cubicBezTo>
                <a:cubicBezTo>
                  <a:pt x="2851" y="679"/>
                  <a:pt x="2670" y="680"/>
                  <a:pt x="2489" y="678"/>
                </a:cubicBezTo>
                <a:cubicBezTo>
                  <a:pt x="2474" y="678"/>
                  <a:pt x="2454" y="677"/>
                  <a:pt x="2443" y="683"/>
                </a:cubicBezTo>
                <a:cubicBezTo>
                  <a:pt x="2341" y="741"/>
                  <a:pt x="2233" y="719"/>
                  <a:pt x="2118" y="709"/>
                </a:cubicBezTo>
                <a:cubicBezTo>
                  <a:pt x="1972" y="697"/>
                  <a:pt x="1823" y="704"/>
                  <a:pt x="1676" y="703"/>
                </a:cubicBezTo>
                <a:cubicBezTo>
                  <a:pt x="1671" y="700"/>
                  <a:pt x="1670" y="698"/>
                  <a:pt x="1672" y="696"/>
                </a:cubicBezTo>
                <a:cubicBezTo>
                  <a:pt x="1674" y="695"/>
                  <a:pt x="1676" y="694"/>
                  <a:pt x="1679" y="694"/>
                </a:cubicBezTo>
                <a:cubicBezTo>
                  <a:pt x="1778" y="694"/>
                  <a:pt x="1878" y="694"/>
                  <a:pt x="1990" y="694"/>
                </a:cubicBezTo>
                <a:cubicBezTo>
                  <a:pt x="1963" y="674"/>
                  <a:pt x="1942" y="678"/>
                  <a:pt x="1924" y="678"/>
                </a:cubicBezTo>
                <a:cubicBezTo>
                  <a:pt x="1537" y="678"/>
                  <a:pt x="1150" y="679"/>
                  <a:pt x="762" y="679"/>
                </a:cubicBezTo>
                <a:cubicBezTo>
                  <a:pt x="739" y="679"/>
                  <a:pt x="714" y="675"/>
                  <a:pt x="695" y="689"/>
                </a:cubicBezTo>
                <a:cubicBezTo>
                  <a:pt x="702" y="712"/>
                  <a:pt x="679" y="709"/>
                  <a:pt x="662" y="709"/>
                </a:cubicBezTo>
                <a:cubicBezTo>
                  <a:pt x="645" y="709"/>
                  <a:pt x="627" y="703"/>
                  <a:pt x="611" y="713"/>
                </a:cubicBezTo>
                <a:close/>
              </a:path>
            </a:pathLst>
          </a:custGeom>
          <a:solidFill>
            <a:srgbClr val="435B8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2" name="Google Shape;432;p75"/>
          <p:cNvSpPr/>
          <p:nvPr/>
        </p:nvSpPr>
        <p:spPr>
          <a:xfrm>
            <a:off x="-567187" y="4394059"/>
            <a:ext cx="1188935" cy="1203062"/>
          </a:xfrm>
          <a:custGeom>
            <a:avLst/>
            <a:gdLst/>
            <a:ahLst/>
            <a:cxnLst/>
            <a:rect l="l" t="t" r="r" b="b"/>
            <a:pathLst>
              <a:path w="467" h="470" extrusionOk="0">
                <a:moveTo>
                  <a:pt x="203" y="460"/>
                </a:moveTo>
                <a:cubicBezTo>
                  <a:pt x="192" y="460"/>
                  <a:pt x="180" y="448"/>
                  <a:pt x="170" y="461"/>
                </a:cubicBezTo>
                <a:cubicBezTo>
                  <a:pt x="146" y="439"/>
                  <a:pt x="134" y="410"/>
                  <a:pt x="75" y="396"/>
                </a:cubicBezTo>
                <a:cubicBezTo>
                  <a:pt x="179" y="401"/>
                  <a:pt x="227" y="393"/>
                  <a:pt x="311" y="363"/>
                </a:cubicBezTo>
                <a:cubicBezTo>
                  <a:pt x="249" y="355"/>
                  <a:pt x="197" y="350"/>
                  <a:pt x="150" y="334"/>
                </a:cubicBezTo>
                <a:cubicBezTo>
                  <a:pt x="67" y="304"/>
                  <a:pt x="3" y="262"/>
                  <a:pt x="1" y="190"/>
                </a:cubicBezTo>
                <a:cubicBezTo>
                  <a:pt x="0" y="122"/>
                  <a:pt x="40" y="67"/>
                  <a:pt x="127" y="36"/>
                </a:cubicBezTo>
                <a:cubicBezTo>
                  <a:pt x="218" y="4"/>
                  <a:pt x="311" y="0"/>
                  <a:pt x="398" y="43"/>
                </a:cubicBezTo>
                <a:cubicBezTo>
                  <a:pt x="452" y="69"/>
                  <a:pt x="467" y="108"/>
                  <a:pt x="448" y="154"/>
                </a:cubicBezTo>
                <a:cubicBezTo>
                  <a:pt x="428" y="200"/>
                  <a:pt x="378" y="220"/>
                  <a:pt x="317" y="225"/>
                </a:cubicBezTo>
                <a:cubicBezTo>
                  <a:pt x="279" y="227"/>
                  <a:pt x="249" y="213"/>
                  <a:pt x="250" y="181"/>
                </a:cubicBezTo>
                <a:cubicBezTo>
                  <a:pt x="252" y="153"/>
                  <a:pt x="272" y="139"/>
                  <a:pt x="315" y="151"/>
                </a:cubicBezTo>
                <a:cubicBezTo>
                  <a:pt x="308" y="168"/>
                  <a:pt x="255" y="176"/>
                  <a:pt x="295" y="199"/>
                </a:cubicBezTo>
                <a:cubicBezTo>
                  <a:pt x="317" y="212"/>
                  <a:pt x="341" y="206"/>
                  <a:pt x="359" y="192"/>
                </a:cubicBezTo>
                <a:cubicBezTo>
                  <a:pt x="387" y="173"/>
                  <a:pt x="389" y="151"/>
                  <a:pt x="362" y="132"/>
                </a:cubicBezTo>
                <a:cubicBezTo>
                  <a:pt x="327" y="108"/>
                  <a:pt x="285" y="108"/>
                  <a:pt x="245" y="125"/>
                </a:cubicBezTo>
                <a:cubicBezTo>
                  <a:pt x="202" y="143"/>
                  <a:pt x="181" y="169"/>
                  <a:pt x="196" y="207"/>
                </a:cubicBezTo>
                <a:cubicBezTo>
                  <a:pt x="205" y="231"/>
                  <a:pt x="231" y="244"/>
                  <a:pt x="253" y="260"/>
                </a:cubicBezTo>
                <a:cubicBezTo>
                  <a:pt x="250" y="266"/>
                  <a:pt x="245" y="269"/>
                  <a:pt x="237" y="271"/>
                </a:cubicBezTo>
                <a:cubicBezTo>
                  <a:pt x="175" y="263"/>
                  <a:pt x="148" y="230"/>
                  <a:pt x="141" y="190"/>
                </a:cubicBezTo>
                <a:cubicBezTo>
                  <a:pt x="134" y="152"/>
                  <a:pt x="163" y="122"/>
                  <a:pt x="208" y="105"/>
                </a:cubicBezTo>
                <a:cubicBezTo>
                  <a:pt x="272" y="80"/>
                  <a:pt x="337" y="80"/>
                  <a:pt x="400" y="117"/>
                </a:cubicBezTo>
                <a:cubicBezTo>
                  <a:pt x="347" y="50"/>
                  <a:pt x="333" y="46"/>
                  <a:pt x="187" y="65"/>
                </a:cubicBezTo>
                <a:cubicBezTo>
                  <a:pt x="83" y="79"/>
                  <a:pt x="18" y="153"/>
                  <a:pt x="56" y="221"/>
                </a:cubicBezTo>
                <a:cubicBezTo>
                  <a:pt x="83" y="271"/>
                  <a:pt x="139" y="300"/>
                  <a:pt x="207" y="317"/>
                </a:cubicBezTo>
                <a:cubicBezTo>
                  <a:pt x="252" y="328"/>
                  <a:pt x="299" y="331"/>
                  <a:pt x="347" y="331"/>
                </a:cubicBezTo>
                <a:cubicBezTo>
                  <a:pt x="375" y="331"/>
                  <a:pt x="415" y="325"/>
                  <a:pt x="421" y="351"/>
                </a:cubicBezTo>
                <a:cubicBezTo>
                  <a:pt x="426" y="372"/>
                  <a:pt x="387" y="376"/>
                  <a:pt x="365" y="385"/>
                </a:cubicBezTo>
                <a:cubicBezTo>
                  <a:pt x="320" y="401"/>
                  <a:pt x="269" y="407"/>
                  <a:pt x="226" y="426"/>
                </a:cubicBezTo>
                <a:cubicBezTo>
                  <a:pt x="235" y="421"/>
                  <a:pt x="223" y="435"/>
                  <a:pt x="219" y="429"/>
                </a:cubicBezTo>
                <a:cubicBezTo>
                  <a:pt x="216" y="426"/>
                  <a:pt x="210" y="430"/>
                  <a:pt x="215" y="430"/>
                </a:cubicBezTo>
                <a:cubicBezTo>
                  <a:pt x="235" y="429"/>
                  <a:pt x="256" y="424"/>
                  <a:pt x="269" y="440"/>
                </a:cubicBezTo>
                <a:cubicBezTo>
                  <a:pt x="260" y="470"/>
                  <a:pt x="220" y="446"/>
                  <a:pt x="203" y="460"/>
                </a:cubicBezTo>
                <a:close/>
              </a:path>
            </a:pathLst>
          </a:custGeom>
          <a:solidFill>
            <a:srgbClr val="50649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Google Shape;433;p75"/>
          <p:cNvSpPr/>
          <p:nvPr/>
        </p:nvSpPr>
        <p:spPr>
          <a:xfrm>
            <a:off x="721420" y="4125917"/>
            <a:ext cx="2381429" cy="865203"/>
          </a:xfrm>
          <a:custGeom>
            <a:avLst/>
            <a:gdLst/>
            <a:ahLst/>
            <a:cxnLst/>
            <a:rect l="l" t="t" r="r" b="b"/>
            <a:pathLst>
              <a:path w="935" h="338" extrusionOk="0">
                <a:moveTo>
                  <a:pt x="476" y="91"/>
                </a:moveTo>
                <a:cubicBezTo>
                  <a:pt x="605" y="82"/>
                  <a:pt x="710" y="19"/>
                  <a:pt x="840" y="9"/>
                </a:cubicBezTo>
                <a:cubicBezTo>
                  <a:pt x="870" y="7"/>
                  <a:pt x="901" y="0"/>
                  <a:pt x="935" y="2"/>
                </a:cubicBezTo>
                <a:cubicBezTo>
                  <a:pt x="923" y="10"/>
                  <a:pt x="912" y="17"/>
                  <a:pt x="901" y="24"/>
                </a:cubicBezTo>
                <a:cubicBezTo>
                  <a:pt x="750" y="65"/>
                  <a:pt x="601" y="113"/>
                  <a:pt x="455" y="166"/>
                </a:cubicBezTo>
                <a:cubicBezTo>
                  <a:pt x="333" y="210"/>
                  <a:pt x="217" y="262"/>
                  <a:pt x="93" y="304"/>
                </a:cubicBezTo>
                <a:cubicBezTo>
                  <a:pt x="63" y="314"/>
                  <a:pt x="26" y="338"/>
                  <a:pt x="0" y="299"/>
                </a:cubicBezTo>
                <a:cubicBezTo>
                  <a:pt x="9" y="292"/>
                  <a:pt x="18" y="285"/>
                  <a:pt x="27" y="278"/>
                </a:cubicBezTo>
                <a:cubicBezTo>
                  <a:pt x="29" y="278"/>
                  <a:pt x="33" y="278"/>
                  <a:pt x="34" y="277"/>
                </a:cubicBezTo>
                <a:cubicBezTo>
                  <a:pt x="93" y="204"/>
                  <a:pt x="202" y="186"/>
                  <a:pt x="297" y="152"/>
                </a:cubicBezTo>
                <a:cubicBezTo>
                  <a:pt x="352" y="132"/>
                  <a:pt x="416" y="132"/>
                  <a:pt x="468" y="108"/>
                </a:cubicBezTo>
                <a:cubicBezTo>
                  <a:pt x="473" y="103"/>
                  <a:pt x="475" y="97"/>
                  <a:pt x="476" y="91"/>
                </a:cubicBezTo>
                <a:close/>
              </a:path>
            </a:pathLst>
          </a:custGeom>
          <a:solidFill>
            <a:srgbClr val="3B93C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75"/>
          <p:cNvSpPr/>
          <p:nvPr/>
        </p:nvSpPr>
        <p:spPr>
          <a:xfrm>
            <a:off x="66438" y="4181334"/>
            <a:ext cx="2952759" cy="1010000"/>
          </a:xfrm>
          <a:custGeom>
            <a:avLst/>
            <a:gdLst/>
            <a:ahLst/>
            <a:cxnLst/>
            <a:rect l="l" t="t" r="r" b="b"/>
            <a:pathLst>
              <a:path w="1159" h="394" extrusionOk="0">
                <a:moveTo>
                  <a:pt x="257" y="277"/>
                </a:moveTo>
                <a:cubicBezTo>
                  <a:pt x="301" y="299"/>
                  <a:pt x="333" y="273"/>
                  <a:pt x="364" y="260"/>
                </a:cubicBezTo>
                <a:cubicBezTo>
                  <a:pt x="575" y="178"/>
                  <a:pt x="786" y="96"/>
                  <a:pt x="1007" y="28"/>
                </a:cubicBezTo>
                <a:cubicBezTo>
                  <a:pt x="1055" y="13"/>
                  <a:pt x="1104" y="0"/>
                  <a:pt x="1158" y="2"/>
                </a:cubicBezTo>
                <a:cubicBezTo>
                  <a:pt x="1158" y="2"/>
                  <a:pt x="1159" y="2"/>
                  <a:pt x="1159" y="2"/>
                </a:cubicBezTo>
                <a:cubicBezTo>
                  <a:pt x="1156" y="32"/>
                  <a:pt x="1118" y="30"/>
                  <a:pt x="1092" y="39"/>
                </a:cubicBezTo>
                <a:cubicBezTo>
                  <a:pt x="1048" y="53"/>
                  <a:pt x="1004" y="68"/>
                  <a:pt x="958" y="81"/>
                </a:cubicBezTo>
                <a:cubicBezTo>
                  <a:pt x="811" y="133"/>
                  <a:pt x="669" y="192"/>
                  <a:pt x="522" y="244"/>
                </a:cubicBezTo>
                <a:cubicBezTo>
                  <a:pt x="397" y="290"/>
                  <a:pt x="275" y="339"/>
                  <a:pt x="139" y="365"/>
                </a:cubicBezTo>
                <a:cubicBezTo>
                  <a:pt x="93" y="373"/>
                  <a:pt x="37" y="394"/>
                  <a:pt x="0" y="349"/>
                </a:cubicBezTo>
                <a:cubicBezTo>
                  <a:pt x="2" y="347"/>
                  <a:pt x="3" y="345"/>
                  <a:pt x="4" y="343"/>
                </a:cubicBezTo>
                <a:cubicBezTo>
                  <a:pt x="107" y="357"/>
                  <a:pt x="183" y="318"/>
                  <a:pt x="257" y="277"/>
                </a:cubicBezTo>
                <a:close/>
              </a:path>
            </a:pathLst>
          </a:custGeom>
          <a:solidFill>
            <a:srgbClr val="445D8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75"/>
          <p:cNvSpPr/>
          <p:nvPr/>
        </p:nvSpPr>
        <p:spPr>
          <a:xfrm>
            <a:off x="586152" y="4226023"/>
            <a:ext cx="1400736" cy="657841"/>
          </a:xfrm>
          <a:custGeom>
            <a:avLst/>
            <a:gdLst/>
            <a:ahLst/>
            <a:cxnLst/>
            <a:rect l="l" t="t" r="r" b="b"/>
            <a:pathLst>
              <a:path w="550" h="257" extrusionOk="0">
                <a:moveTo>
                  <a:pt x="541" y="63"/>
                </a:moveTo>
                <a:cubicBezTo>
                  <a:pt x="548" y="68"/>
                  <a:pt x="550" y="75"/>
                  <a:pt x="541" y="76"/>
                </a:cubicBezTo>
                <a:cubicBezTo>
                  <a:pt x="434" y="96"/>
                  <a:pt x="347" y="155"/>
                  <a:pt x="232" y="157"/>
                </a:cubicBezTo>
                <a:cubicBezTo>
                  <a:pt x="184" y="158"/>
                  <a:pt x="181" y="192"/>
                  <a:pt x="153" y="207"/>
                </a:cubicBezTo>
                <a:cubicBezTo>
                  <a:pt x="130" y="220"/>
                  <a:pt x="128" y="257"/>
                  <a:pt x="80" y="239"/>
                </a:cubicBezTo>
                <a:cubicBezTo>
                  <a:pt x="116" y="213"/>
                  <a:pt x="119" y="189"/>
                  <a:pt x="80" y="159"/>
                </a:cubicBezTo>
                <a:cubicBezTo>
                  <a:pt x="0" y="98"/>
                  <a:pt x="13" y="49"/>
                  <a:pt x="114" y="0"/>
                </a:cubicBezTo>
                <a:cubicBezTo>
                  <a:pt x="115" y="3"/>
                  <a:pt x="115" y="7"/>
                  <a:pt x="115" y="11"/>
                </a:cubicBezTo>
                <a:cubicBezTo>
                  <a:pt x="119" y="34"/>
                  <a:pt x="92" y="49"/>
                  <a:pt x="88" y="71"/>
                </a:cubicBezTo>
                <a:cubicBezTo>
                  <a:pt x="84" y="98"/>
                  <a:pt x="97" y="119"/>
                  <a:pt x="123" y="138"/>
                </a:cubicBezTo>
                <a:cubicBezTo>
                  <a:pt x="149" y="158"/>
                  <a:pt x="163" y="131"/>
                  <a:pt x="183" y="130"/>
                </a:cubicBezTo>
                <a:cubicBezTo>
                  <a:pt x="309" y="125"/>
                  <a:pt x="413" y="61"/>
                  <a:pt x="541" y="63"/>
                </a:cubicBezTo>
                <a:close/>
              </a:path>
            </a:pathLst>
          </a:custGeom>
          <a:solidFill>
            <a:srgbClr val="50669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75"/>
          <p:cNvSpPr/>
          <p:nvPr/>
        </p:nvSpPr>
        <p:spPr>
          <a:xfrm>
            <a:off x="9837772" y="5366519"/>
            <a:ext cx="567770" cy="407575"/>
          </a:xfrm>
          <a:custGeom>
            <a:avLst/>
            <a:gdLst/>
            <a:ahLst/>
            <a:cxnLst/>
            <a:rect l="l" t="t" r="r" b="b"/>
            <a:pathLst>
              <a:path w="223" h="159" extrusionOk="0">
                <a:moveTo>
                  <a:pt x="2" y="69"/>
                </a:moveTo>
                <a:cubicBezTo>
                  <a:pt x="43" y="39"/>
                  <a:pt x="102" y="38"/>
                  <a:pt x="152" y="23"/>
                </a:cubicBezTo>
                <a:cubicBezTo>
                  <a:pt x="167" y="18"/>
                  <a:pt x="180" y="14"/>
                  <a:pt x="179" y="0"/>
                </a:cubicBezTo>
                <a:cubicBezTo>
                  <a:pt x="223" y="24"/>
                  <a:pt x="204" y="45"/>
                  <a:pt x="170" y="62"/>
                </a:cubicBezTo>
                <a:cubicBezTo>
                  <a:pt x="100" y="98"/>
                  <a:pt x="101" y="109"/>
                  <a:pt x="185" y="142"/>
                </a:cubicBezTo>
                <a:cubicBezTo>
                  <a:pt x="82" y="159"/>
                  <a:pt x="55" y="153"/>
                  <a:pt x="34" y="109"/>
                </a:cubicBezTo>
                <a:cubicBezTo>
                  <a:pt x="37" y="89"/>
                  <a:pt x="0" y="88"/>
                  <a:pt x="2" y="69"/>
                </a:cubicBezTo>
                <a:close/>
              </a:path>
            </a:pathLst>
          </a:custGeom>
          <a:solidFill>
            <a:srgbClr val="D5DBE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75"/>
          <p:cNvSpPr/>
          <p:nvPr/>
        </p:nvSpPr>
        <p:spPr>
          <a:xfrm>
            <a:off x="8709352" y="4891015"/>
            <a:ext cx="975353" cy="373611"/>
          </a:xfrm>
          <a:custGeom>
            <a:avLst/>
            <a:gdLst/>
            <a:ahLst/>
            <a:cxnLst/>
            <a:rect l="l" t="t" r="r" b="b"/>
            <a:pathLst>
              <a:path w="383" h="146" extrusionOk="0">
                <a:moveTo>
                  <a:pt x="17" y="16"/>
                </a:moveTo>
                <a:cubicBezTo>
                  <a:pt x="18" y="11"/>
                  <a:pt x="18" y="6"/>
                  <a:pt x="19" y="0"/>
                </a:cubicBezTo>
                <a:cubicBezTo>
                  <a:pt x="59" y="28"/>
                  <a:pt x="100" y="53"/>
                  <a:pt x="161" y="47"/>
                </a:cubicBezTo>
                <a:cubicBezTo>
                  <a:pt x="161" y="52"/>
                  <a:pt x="162" y="57"/>
                  <a:pt x="162" y="62"/>
                </a:cubicBezTo>
                <a:cubicBezTo>
                  <a:pt x="184" y="85"/>
                  <a:pt x="184" y="85"/>
                  <a:pt x="237" y="95"/>
                </a:cubicBezTo>
                <a:cubicBezTo>
                  <a:pt x="227" y="71"/>
                  <a:pt x="205" y="46"/>
                  <a:pt x="258" y="33"/>
                </a:cubicBezTo>
                <a:cubicBezTo>
                  <a:pt x="273" y="38"/>
                  <a:pt x="283" y="47"/>
                  <a:pt x="291" y="57"/>
                </a:cubicBezTo>
                <a:cubicBezTo>
                  <a:pt x="303" y="76"/>
                  <a:pt x="328" y="76"/>
                  <a:pt x="350" y="81"/>
                </a:cubicBezTo>
                <a:cubicBezTo>
                  <a:pt x="365" y="84"/>
                  <a:pt x="383" y="87"/>
                  <a:pt x="383" y="102"/>
                </a:cubicBezTo>
                <a:cubicBezTo>
                  <a:pt x="382" y="115"/>
                  <a:pt x="369" y="122"/>
                  <a:pt x="354" y="127"/>
                </a:cubicBezTo>
                <a:cubicBezTo>
                  <a:pt x="310" y="144"/>
                  <a:pt x="264" y="146"/>
                  <a:pt x="216" y="139"/>
                </a:cubicBezTo>
                <a:cubicBezTo>
                  <a:pt x="152" y="125"/>
                  <a:pt x="91" y="107"/>
                  <a:pt x="46" y="70"/>
                </a:cubicBezTo>
                <a:cubicBezTo>
                  <a:pt x="28" y="55"/>
                  <a:pt x="0" y="42"/>
                  <a:pt x="17" y="16"/>
                </a:cubicBezTo>
                <a:close/>
              </a:path>
            </a:pathLst>
          </a:custGeom>
          <a:solidFill>
            <a:srgbClr val="55709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p75"/>
          <p:cNvSpPr/>
          <p:nvPr/>
        </p:nvSpPr>
        <p:spPr>
          <a:xfrm>
            <a:off x="1399540" y="5446962"/>
            <a:ext cx="1377598" cy="60779"/>
          </a:xfrm>
          <a:custGeom>
            <a:avLst/>
            <a:gdLst/>
            <a:ahLst/>
            <a:cxnLst/>
            <a:rect l="l" t="t" r="r" b="b"/>
            <a:pathLst>
              <a:path w="541" h="24" extrusionOk="0">
                <a:moveTo>
                  <a:pt x="0" y="24"/>
                </a:moveTo>
                <a:cubicBezTo>
                  <a:pt x="2" y="8"/>
                  <a:pt x="11" y="1"/>
                  <a:pt x="33" y="10"/>
                </a:cubicBezTo>
                <a:cubicBezTo>
                  <a:pt x="53" y="17"/>
                  <a:pt x="72" y="16"/>
                  <a:pt x="84" y="0"/>
                </a:cubicBezTo>
                <a:cubicBezTo>
                  <a:pt x="236" y="0"/>
                  <a:pt x="388" y="0"/>
                  <a:pt x="541" y="0"/>
                </a:cubicBezTo>
                <a:cubicBezTo>
                  <a:pt x="541" y="8"/>
                  <a:pt x="541" y="16"/>
                  <a:pt x="541" y="24"/>
                </a:cubicBezTo>
                <a:cubicBezTo>
                  <a:pt x="360" y="24"/>
                  <a:pt x="180" y="24"/>
                  <a:pt x="0" y="24"/>
                </a:cubicBezTo>
                <a:close/>
              </a:path>
            </a:pathLst>
          </a:custGeom>
          <a:solidFill>
            <a:srgbClr val="7B8DA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75"/>
          <p:cNvSpPr/>
          <p:nvPr/>
        </p:nvSpPr>
        <p:spPr>
          <a:xfrm>
            <a:off x="3384064" y="5459475"/>
            <a:ext cx="735075" cy="89381"/>
          </a:xfrm>
          <a:custGeom>
            <a:avLst/>
            <a:gdLst/>
            <a:ahLst/>
            <a:cxnLst/>
            <a:rect l="l" t="t" r="r" b="b"/>
            <a:pathLst>
              <a:path w="289" h="35" extrusionOk="0">
                <a:moveTo>
                  <a:pt x="289" y="0"/>
                </a:moveTo>
                <a:cubicBezTo>
                  <a:pt x="288" y="3"/>
                  <a:pt x="287" y="6"/>
                  <a:pt x="286" y="9"/>
                </a:cubicBezTo>
                <a:cubicBezTo>
                  <a:pt x="190" y="35"/>
                  <a:pt x="95" y="16"/>
                  <a:pt x="0" y="17"/>
                </a:cubicBezTo>
                <a:cubicBezTo>
                  <a:pt x="0" y="11"/>
                  <a:pt x="0" y="6"/>
                  <a:pt x="0" y="0"/>
                </a:cubicBezTo>
                <a:cubicBezTo>
                  <a:pt x="96" y="0"/>
                  <a:pt x="192" y="0"/>
                  <a:pt x="289" y="0"/>
                </a:cubicBezTo>
                <a:close/>
              </a:path>
            </a:pathLst>
          </a:custGeom>
          <a:solidFill>
            <a:srgbClr val="CCD1D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0" name="Google Shape;440;p75"/>
          <p:cNvSpPr/>
          <p:nvPr/>
        </p:nvSpPr>
        <p:spPr>
          <a:xfrm>
            <a:off x="9652668" y="5516678"/>
            <a:ext cx="432502" cy="178761"/>
          </a:xfrm>
          <a:custGeom>
            <a:avLst/>
            <a:gdLst/>
            <a:ahLst/>
            <a:cxnLst/>
            <a:rect l="l" t="t" r="r" b="b"/>
            <a:pathLst>
              <a:path w="170" h="70" extrusionOk="0">
                <a:moveTo>
                  <a:pt x="75" y="11"/>
                </a:moveTo>
                <a:cubicBezTo>
                  <a:pt x="87" y="24"/>
                  <a:pt x="170" y="6"/>
                  <a:pt x="107" y="51"/>
                </a:cubicBezTo>
                <a:cubicBezTo>
                  <a:pt x="95" y="62"/>
                  <a:pt x="87" y="63"/>
                  <a:pt x="76" y="51"/>
                </a:cubicBezTo>
                <a:cubicBezTo>
                  <a:pt x="63" y="39"/>
                  <a:pt x="37" y="70"/>
                  <a:pt x="29" y="44"/>
                </a:cubicBezTo>
                <a:cubicBezTo>
                  <a:pt x="0" y="0"/>
                  <a:pt x="64" y="26"/>
                  <a:pt x="75" y="11"/>
                </a:cubicBezTo>
                <a:close/>
              </a:path>
            </a:pathLst>
          </a:custGeom>
          <a:solidFill>
            <a:srgbClr val="4D5F8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75"/>
          <p:cNvSpPr/>
          <p:nvPr/>
        </p:nvSpPr>
        <p:spPr>
          <a:xfrm>
            <a:off x="301378" y="5695439"/>
            <a:ext cx="249178" cy="130496"/>
          </a:xfrm>
          <a:custGeom>
            <a:avLst/>
            <a:gdLst/>
            <a:ahLst/>
            <a:cxnLst/>
            <a:rect l="l" t="t" r="r" b="b"/>
            <a:pathLst>
              <a:path w="98" h="51" extrusionOk="0">
                <a:moveTo>
                  <a:pt x="0" y="12"/>
                </a:moveTo>
                <a:cubicBezTo>
                  <a:pt x="22" y="10"/>
                  <a:pt x="42" y="0"/>
                  <a:pt x="64" y="9"/>
                </a:cubicBezTo>
                <a:cubicBezTo>
                  <a:pt x="75" y="19"/>
                  <a:pt x="85" y="29"/>
                  <a:pt x="98" y="42"/>
                </a:cubicBezTo>
                <a:cubicBezTo>
                  <a:pt x="51" y="51"/>
                  <a:pt x="28" y="28"/>
                  <a:pt x="0" y="12"/>
                </a:cubicBezTo>
                <a:close/>
              </a:path>
            </a:pathLst>
          </a:custGeom>
          <a:solidFill>
            <a:srgbClr val="7782A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75"/>
          <p:cNvSpPr/>
          <p:nvPr/>
        </p:nvSpPr>
        <p:spPr>
          <a:xfrm>
            <a:off x="3846823" y="4272501"/>
            <a:ext cx="2098434" cy="616726"/>
          </a:xfrm>
          <a:custGeom>
            <a:avLst/>
            <a:gdLst/>
            <a:ahLst/>
            <a:cxnLst/>
            <a:rect l="l" t="t" r="r" b="b"/>
            <a:pathLst>
              <a:path w="824" h="241" extrusionOk="0">
                <a:moveTo>
                  <a:pt x="770" y="104"/>
                </a:moveTo>
                <a:cubicBezTo>
                  <a:pt x="689" y="105"/>
                  <a:pt x="610" y="89"/>
                  <a:pt x="527" y="99"/>
                </a:cubicBezTo>
                <a:cubicBezTo>
                  <a:pt x="410" y="113"/>
                  <a:pt x="313" y="150"/>
                  <a:pt x="226" y="205"/>
                </a:cubicBezTo>
                <a:cubicBezTo>
                  <a:pt x="168" y="241"/>
                  <a:pt x="60" y="229"/>
                  <a:pt x="19" y="182"/>
                </a:cubicBezTo>
                <a:cubicBezTo>
                  <a:pt x="0" y="160"/>
                  <a:pt x="27" y="146"/>
                  <a:pt x="43" y="133"/>
                </a:cubicBezTo>
                <a:cubicBezTo>
                  <a:pt x="125" y="68"/>
                  <a:pt x="234" y="34"/>
                  <a:pt x="348" y="20"/>
                </a:cubicBezTo>
                <a:cubicBezTo>
                  <a:pt x="492" y="3"/>
                  <a:pt x="641" y="0"/>
                  <a:pt x="785" y="36"/>
                </a:cubicBezTo>
                <a:cubicBezTo>
                  <a:pt x="824" y="64"/>
                  <a:pt x="818" y="86"/>
                  <a:pt x="770" y="104"/>
                </a:cubicBezTo>
                <a:close/>
              </a:path>
            </a:pathLst>
          </a:custGeom>
          <a:solidFill>
            <a:srgbClr val="1190C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75"/>
          <p:cNvSpPr/>
          <p:nvPr/>
        </p:nvSpPr>
        <p:spPr>
          <a:xfrm>
            <a:off x="7894184" y="4908891"/>
            <a:ext cx="1507527" cy="611363"/>
          </a:xfrm>
          <a:custGeom>
            <a:avLst/>
            <a:gdLst/>
            <a:ahLst/>
            <a:cxnLst/>
            <a:rect l="l" t="t" r="r" b="b"/>
            <a:pathLst>
              <a:path w="592" h="239" extrusionOk="0">
                <a:moveTo>
                  <a:pt x="337" y="9"/>
                </a:moveTo>
                <a:cubicBezTo>
                  <a:pt x="374" y="71"/>
                  <a:pt x="455" y="93"/>
                  <a:pt x="529" y="121"/>
                </a:cubicBezTo>
                <a:cubicBezTo>
                  <a:pt x="520" y="163"/>
                  <a:pt x="532" y="197"/>
                  <a:pt x="592" y="214"/>
                </a:cubicBezTo>
                <a:cubicBezTo>
                  <a:pt x="444" y="239"/>
                  <a:pt x="297" y="226"/>
                  <a:pt x="150" y="207"/>
                </a:cubicBezTo>
                <a:cubicBezTo>
                  <a:pt x="99" y="201"/>
                  <a:pt x="46" y="197"/>
                  <a:pt x="0" y="176"/>
                </a:cubicBezTo>
                <a:cubicBezTo>
                  <a:pt x="10" y="160"/>
                  <a:pt x="32" y="158"/>
                  <a:pt x="51" y="154"/>
                </a:cubicBezTo>
                <a:cubicBezTo>
                  <a:pt x="60" y="137"/>
                  <a:pt x="83" y="139"/>
                  <a:pt x="101" y="133"/>
                </a:cubicBezTo>
                <a:cubicBezTo>
                  <a:pt x="168" y="110"/>
                  <a:pt x="223" y="74"/>
                  <a:pt x="275" y="36"/>
                </a:cubicBezTo>
                <a:cubicBezTo>
                  <a:pt x="291" y="23"/>
                  <a:pt x="302" y="0"/>
                  <a:pt x="337" y="9"/>
                </a:cubicBezTo>
                <a:close/>
              </a:path>
            </a:pathLst>
          </a:custGeom>
          <a:solidFill>
            <a:srgbClr val="2B98D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75"/>
          <p:cNvSpPr/>
          <p:nvPr/>
        </p:nvSpPr>
        <p:spPr>
          <a:xfrm>
            <a:off x="4325600" y="4540643"/>
            <a:ext cx="1536004" cy="538071"/>
          </a:xfrm>
          <a:custGeom>
            <a:avLst/>
            <a:gdLst/>
            <a:ahLst/>
            <a:cxnLst/>
            <a:rect l="l" t="t" r="r" b="b"/>
            <a:pathLst>
              <a:path w="603" h="210" extrusionOk="0">
                <a:moveTo>
                  <a:pt x="551" y="56"/>
                </a:moveTo>
                <a:cubicBezTo>
                  <a:pt x="400" y="61"/>
                  <a:pt x="378" y="73"/>
                  <a:pt x="343" y="174"/>
                </a:cubicBezTo>
                <a:cubicBezTo>
                  <a:pt x="335" y="196"/>
                  <a:pt x="321" y="206"/>
                  <a:pt x="290" y="207"/>
                </a:cubicBezTo>
                <a:cubicBezTo>
                  <a:pt x="196" y="210"/>
                  <a:pt x="119" y="172"/>
                  <a:pt x="34" y="155"/>
                </a:cubicBezTo>
                <a:cubicBezTo>
                  <a:pt x="0" y="148"/>
                  <a:pt x="31" y="130"/>
                  <a:pt x="44" y="121"/>
                </a:cubicBezTo>
                <a:cubicBezTo>
                  <a:pt x="132" y="56"/>
                  <a:pt x="237" y="14"/>
                  <a:pt x="364" y="12"/>
                </a:cubicBezTo>
                <a:cubicBezTo>
                  <a:pt x="437" y="11"/>
                  <a:pt x="511" y="0"/>
                  <a:pt x="582" y="22"/>
                </a:cubicBezTo>
                <a:cubicBezTo>
                  <a:pt x="603" y="49"/>
                  <a:pt x="570" y="49"/>
                  <a:pt x="551" y="56"/>
                </a:cubicBezTo>
                <a:close/>
              </a:path>
            </a:pathLst>
          </a:custGeom>
          <a:solidFill>
            <a:srgbClr val="108EC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75"/>
          <p:cNvSpPr/>
          <p:nvPr/>
        </p:nvSpPr>
        <p:spPr>
          <a:xfrm>
            <a:off x="2463885" y="4122342"/>
            <a:ext cx="1808320" cy="366461"/>
          </a:xfrm>
          <a:custGeom>
            <a:avLst/>
            <a:gdLst/>
            <a:ahLst/>
            <a:cxnLst/>
            <a:rect l="l" t="t" r="r" b="b"/>
            <a:pathLst>
              <a:path w="710" h="143" extrusionOk="0">
                <a:moveTo>
                  <a:pt x="11" y="94"/>
                </a:moveTo>
                <a:cubicBezTo>
                  <a:pt x="74" y="61"/>
                  <a:pt x="152" y="53"/>
                  <a:pt x="218" y="25"/>
                </a:cubicBezTo>
                <a:cubicBezTo>
                  <a:pt x="332" y="17"/>
                  <a:pt x="447" y="0"/>
                  <a:pt x="561" y="26"/>
                </a:cubicBezTo>
                <a:cubicBezTo>
                  <a:pt x="584" y="31"/>
                  <a:pt x="610" y="33"/>
                  <a:pt x="629" y="42"/>
                </a:cubicBezTo>
                <a:cubicBezTo>
                  <a:pt x="656" y="55"/>
                  <a:pt x="710" y="52"/>
                  <a:pt x="701" y="90"/>
                </a:cubicBezTo>
                <a:cubicBezTo>
                  <a:pt x="695" y="113"/>
                  <a:pt x="595" y="143"/>
                  <a:pt x="565" y="131"/>
                </a:cubicBezTo>
                <a:cubicBezTo>
                  <a:pt x="392" y="59"/>
                  <a:pt x="218" y="75"/>
                  <a:pt x="42" y="126"/>
                </a:cubicBezTo>
                <a:cubicBezTo>
                  <a:pt x="38" y="128"/>
                  <a:pt x="32" y="127"/>
                  <a:pt x="27" y="128"/>
                </a:cubicBezTo>
                <a:cubicBezTo>
                  <a:pt x="15" y="118"/>
                  <a:pt x="0" y="109"/>
                  <a:pt x="11" y="94"/>
                </a:cubicBezTo>
                <a:close/>
              </a:path>
            </a:pathLst>
          </a:custGeom>
          <a:solidFill>
            <a:srgbClr val="168FC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75"/>
          <p:cNvSpPr/>
          <p:nvPr/>
        </p:nvSpPr>
        <p:spPr>
          <a:xfrm>
            <a:off x="5309853" y="4708678"/>
            <a:ext cx="824067" cy="632814"/>
          </a:xfrm>
          <a:custGeom>
            <a:avLst/>
            <a:gdLst/>
            <a:ahLst/>
            <a:cxnLst/>
            <a:rect l="l" t="t" r="r" b="b"/>
            <a:pathLst>
              <a:path w="324" h="247" extrusionOk="0">
                <a:moveTo>
                  <a:pt x="195" y="3"/>
                </a:moveTo>
                <a:cubicBezTo>
                  <a:pt x="203" y="7"/>
                  <a:pt x="210" y="12"/>
                  <a:pt x="218" y="17"/>
                </a:cubicBezTo>
                <a:cubicBezTo>
                  <a:pt x="295" y="58"/>
                  <a:pt x="324" y="107"/>
                  <a:pt x="302" y="159"/>
                </a:cubicBezTo>
                <a:cubicBezTo>
                  <a:pt x="282" y="206"/>
                  <a:pt x="207" y="243"/>
                  <a:pt x="124" y="246"/>
                </a:cubicBezTo>
                <a:cubicBezTo>
                  <a:pt x="95" y="247"/>
                  <a:pt x="66" y="245"/>
                  <a:pt x="37" y="245"/>
                </a:cubicBezTo>
                <a:cubicBezTo>
                  <a:pt x="32" y="218"/>
                  <a:pt x="26" y="190"/>
                  <a:pt x="85" y="199"/>
                </a:cubicBezTo>
                <a:cubicBezTo>
                  <a:pt x="153" y="200"/>
                  <a:pt x="204" y="181"/>
                  <a:pt x="224" y="131"/>
                </a:cubicBezTo>
                <a:cubicBezTo>
                  <a:pt x="234" y="104"/>
                  <a:pt x="217" y="81"/>
                  <a:pt x="186" y="67"/>
                </a:cubicBezTo>
                <a:cubicBezTo>
                  <a:pt x="160" y="55"/>
                  <a:pt x="129" y="53"/>
                  <a:pt x="103" y="67"/>
                </a:cubicBezTo>
                <a:cubicBezTo>
                  <a:pt x="75" y="82"/>
                  <a:pt x="77" y="101"/>
                  <a:pt x="102" y="127"/>
                </a:cubicBezTo>
                <a:cubicBezTo>
                  <a:pt x="120" y="110"/>
                  <a:pt x="108" y="78"/>
                  <a:pt x="150" y="82"/>
                </a:cubicBezTo>
                <a:cubicBezTo>
                  <a:pt x="173" y="85"/>
                  <a:pt x="189" y="93"/>
                  <a:pt x="193" y="111"/>
                </a:cubicBezTo>
                <a:cubicBezTo>
                  <a:pt x="197" y="135"/>
                  <a:pt x="179" y="151"/>
                  <a:pt x="154" y="163"/>
                </a:cubicBezTo>
                <a:cubicBezTo>
                  <a:pt x="121" y="179"/>
                  <a:pt x="88" y="177"/>
                  <a:pt x="58" y="161"/>
                </a:cubicBezTo>
                <a:cubicBezTo>
                  <a:pt x="17" y="140"/>
                  <a:pt x="0" y="112"/>
                  <a:pt x="11" y="76"/>
                </a:cubicBezTo>
                <a:cubicBezTo>
                  <a:pt x="23" y="37"/>
                  <a:pt x="53" y="9"/>
                  <a:pt x="109" y="3"/>
                </a:cubicBezTo>
                <a:cubicBezTo>
                  <a:pt x="138" y="0"/>
                  <a:pt x="167" y="3"/>
                  <a:pt x="196" y="3"/>
                </a:cubicBezTo>
                <a:lnTo>
                  <a:pt x="195" y="3"/>
                </a:lnTo>
                <a:close/>
              </a:path>
            </a:pathLst>
          </a:custGeom>
          <a:solidFill>
            <a:srgbClr val="70A9D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75"/>
          <p:cNvSpPr/>
          <p:nvPr/>
        </p:nvSpPr>
        <p:spPr>
          <a:xfrm>
            <a:off x="6142820" y="4983970"/>
            <a:ext cx="1069686" cy="382549"/>
          </a:xfrm>
          <a:custGeom>
            <a:avLst/>
            <a:gdLst/>
            <a:ahLst/>
            <a:cxnLst/>
            <a:rect l="l" t="t" r="r" b="b"/>
            <a:pathLst>
              <a:path w="420" h="150" extrusionOk="0">
                <a:moveTo>
                  <a:pt x="408" y="148"/>
                </a:moveTo>
                <a:cubicBezTo>
                  <a:pt x="300" y="148"/>
                  <a:pt x="191" y="150"/>
                  <a:pt x="83" y="148"/>
                </a:cubicBezTo>
                <a:cubicBezTo>
                  <a:pt x="3" y="146"/>
                  <a:pt x="0" y="135"/>
                  <a:pt x="11" y="52"/>
                </a:cubicBezTo>
                <a:cubicBezTo>
                  <a:pt x="18" y="0"/>
                  <a:pt x="67" y="11"/>
                  <a:pt x="110" y="14"/>
                </a:cubicBezTo>
                <a:cubicBezTo>
                  <a:pt x="173" y="20"/>
                  <a:pt x="235" y="28"/>
                  <a:pt x="297" y="35"/>
                </a:cubicBezTo>
                <a:cubicBezTo>
                  <a:pt x="301" y="35"/>
                  <a:pt x="304" y="34"/>
                  <a:pt x="308" y="34"/>
                </a:cubicBezTo>
                <a:cubicBezTo>
                  <a:pt x="342" y="38"/>
                  <a:pt x="378" y="39"/>
                  <a:pt x="399" y="65"/>
                </a:cubicBezTo>
                <a:cubicBezTo>
                  <a:pt x="404" y="92"/>
                  <a:pt x="420" y="119"/>
                  <a:pt x="408" y="148"/>
                </a:cubicBezTo>
                <a:close/>
              </a:path>
            </a:pathLst>
          </a:custGeom>
          <a:solidFill>
            <a:srgbClr val="1691C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75"/>
          <p:cNvSpPr/>
          <p:nvPr/>
        </p:nvSpPr>
        <p:spPr>
          <a:xfrm>
            <a:off x="1719911" y="4658625"/>
            <a:ext cx="1183596" cy="713257"/>
          </a:xfrm>
          <a:custGeom>
            <a:avLst/>
            <a:gdLst/>
            <a:ahLst/>
            <a:cxnLst/>
            <a:rect l="l" t="t" r="r" b="b"/>
            <a:pathLst>
              <a:path w="465" h="279" extrusionOk="0">
                <a:moveTo>
                  <a:pt x="431" y="59"/>
                </a:moveTo>
                <a:cubicBezTo>
                  <a:pt x="311" y="93"/>
                  <a:pt x="221" y="148"/>
                  <a:pt x="171" y="236"/>
                </a:cubicBezTo>
                <a:cubicBezTo>
                  <a:pt x="157" y="263"/>
                  <a:pt x="50" y="279"/>
                  <a:pt x="19" y="263"/>
                </a:cubicBezTo>
                <a:cubicBezTo>
                  <a:pt x="0" y="253"/>
                  <a:pt x="12" y="243"/>
                  <a:pt x="17" y="233"/>
                </a:cubicBezTo>
                <a:cubicBezTo>
                  <a:pt x="33" y="209"/>
                  <a:pt x="50" y="186"/>
                  <a:pt x="66" y="162"/>
                </a:cubicBezTo>
                <a:cubicBezTo>
                  <a:pt x="126" y="69"/>
                  <a:pt x="224" y="12"/>
                  <a:pt x="367" y="0"/>
                </a:cubicBezTo>
                <a:cubicBezTo>
                  <a:pt x="373" y="1"/>
                  <a:pt x="379" y="1"/>
                  <a:pt x="384" y="2"/>
                </a:cubicBezTo>
                <a:cubicBezTo>
                  <a:pt x="431" y="8"/>
                  <a:pt x="465" y="19"/>
                  <a:pt x="431" y="59"/>
                </a:cubicBezTo>
                <a:close/>
              </a:path>
            </a:pathLst>
          </a:custGeom>
          <a:solidFill>
            <a:srgbClr val="1891C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75"/>
          <p:cNvSpPr/>
          <p:nvPr/>
        </p:nvSpPr>
        <p:spPr>
          <a:xfrm>
            <a:off x="2275222" y="4783758"/>
            <a:ext cx="1071465" cy="593487"/>
          </a:xfrm>
          <a:custGeom>
            <a:avLst/>
            <a:gdLst/>
            <a:ahLst/>
            <a:cxnLst/>
            <a:rect l="l" t="t" r="r" b="b"/>
            <a:pathLst>
              <a:path w="421" h="232" extrusionOk="0">
                <a:moveTo>
                  <a:pt x="291" y="9"/>
                </a:moveTo>
                <a:cubicBezTo>
                  <a:pt x="334" y="13"/>
                  <a:pt x="380" y="0"/>
                  <a:pt x="421" y="19"/>
                </a:cubicBezTo>
                <a:cubicBezTo>
                  <a:pt x="391" y="45"/>
                  <a:pt x="354" y="28"/>
                  <a:pt x="327" y="27"/>
                </a:cubicBezTo>
                <a:cubicBezTo>
                  <a:pt x="371" y="39"/>
                  <a:pt x="378" y="71"/>
                  <a:pt x="388" y="101"/>
                </a:cubicBezTo>
                <a:cubicBezTo>
                  <a:pt x="309" y="120"/>
                  <a:pt x="241" y="150"/>
                  <a:pt x="186" y="196"/>
                </a:cubicBezTo>
                <a:cubicBezTo>
                  <a:pt x="142" y="232"/>
                  <a:pt x="81" y="215"/>
                  <a:pt x="28" y="213"/>
                </a:cubicBezTo>
                <a:cubicBezTo>
                  <a:pt x="0" y="212"/>
                  <a:pt x="17" y="193"/>
                  <a:pt x="21" y="181"/>
                </a:cubicBezTo>
                <a:cubicBezTo>
                  <a:pt x="56" y="97"/>
                  <a:pt x="138" y="47"/>
                  <a:pt x="250" y="21"/>
                </a:cubicBezTo>
                <a:cubicBezTo>
                  <a:pt x="265" y="18"/>
                  <a:pt x="283" y="21"/>
                  <a:pt x="292" y="9"/>
                </a:cubicBezTo>
                <a:lnTo>
                  <a:pt x="291" y="9"/>
                </a:lnTo>
                <a:close/>
              </a:path>
            </a:pathLst>
          </a:custGeom>
          <a:solidFill>
            <a:srgbClr val="1390C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75"/>
          <p:cNvSpPr/>
          <p:nvPr/>
        </p:nvSpPr>
        <p:spPr>
          <a:xfrm>
            <a:off x="9099138" y="4819510"/>
            <a:ext cx="866784" cy="668566"/>
          </a:xfrm>
          <a:custGeom>
            <a:avLst/>
            <a:gdLst/>
            <a:ahLst/>
            <a:cxnLst/>
            <a:rect l="l" t="t" r="r" b="b"/>
            <a:pathLst>
              <a:path w="340" h="261" extrusionOk="0">
                <a:moveTo>
                  <a:pt x="119" y="249"/>
                </a:moveTo>
                <a:cubicBezTo>
                  <a:pt x="93" y="243"/>
                  <a:pt x="48" y="261"/>
                  <a:pt x="44" y="229"/>
                </a:cubicBezTo>
                <a:cubicBezTo>
                  <a:pt x="40" y="206"/>
                  <a:pt x="0" y="175"/>
                  <a:pt x="56" y="156"/>
                </a:cubicBezTo>
                <a:cubicBezTo>
                  <a:pt x="113" y="157"/>
                  <a:pt x="170" y="161"/>
                  <a:pt x="227" y="127"/>
                </a:cubicBezTo>
                <a:cubicBezTo>
                  <a:pt x="185" y="115"/>
                  <a:pt x="120" y="137"/>
                  <a:pt x="119" y="86"/>
                </a:cubicBezTo>
                <a:cubicBezTo>
                  <a:pt x="156" y="86"/>
                  <a:pt x="193" y="109"/>
                  <a:pt x="230" y="87"/>
                </a:cubicBezTo>
                <a:cubicBezTo>
                  <a:pt x="254" y="62"/>
                  <a:pt x="241" y="50"/>
                  <a:pt x="206" y="44"/>
                </a:cubicBezTo>
                <a:cubicBezTo>
                  <a:pt x="251" y="55"/>
                  <a:pt x="254" y="71"/>
                  <a:pt x="216" y="93"/>
                </a:cubicBezTo>
                <a:cubicBezTo>
                  <a:pt x="133" y="95"/>
                  <a:pt x="117" y="83"/>
                  <a:pt x="125" y="25"/>
                </a:cubicBezTo>
                <a:cubicBezTo>
                  <a:pt x="128" y="22"/>
                  <a:pt x="131" y="20"/>
                  <a:pt x="134" y="18"/>
                </a:cubicBezTo>
                <a:cubicBezTo>
                  <a:pt x="170" y="17"/>
                  <a:pt x="202" y="0"/>
                  <a:pt x="241" y="10"/>
                </a:cubicBezTo>
                <a:cubicBezTo>
                  <a:pt x="289" y="22"/>
                  <a:pt x="326" y="43"/>
                  <a:pt x="332" y="80"/>
                </a:cubicBezTo>
                <a:cubicBezTo>
                  <a:pt x="340" y="125"/>
                  <a:pt x="322" y="168"/>
                  <a:pt x="274" y="198"/>
                </a:cubicBezTo>
                <a:cubicBezTo>
                  <a:pt x="230" y="226"/>
                  <a:pt x="179" y="245"/>
                  <a:pt x="119" y="249"/>
                </a:cubicBezTo>
                <a:close/>
              </a:path>
            </a:pathLst>
          </a:custGeom>
          <a:solidFill>
            <a:srgbClr val="81B0D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75"/>
          <p:cNvSpPr/>
          <p:nvPr/>
        </p:nvSpPr>
        <p:spPr>
          <a:xfrm>
            <a:off x="7185807" y="4038325"/>
            <a:ext cx="1269028" cy="666779"/>
          </a:xfrm>
          <a:custGeom>
            <a:avLst/>
            <a:gdLst/>
            <a:ahLst/>
            <a:cxnLst/>
            <a:rect l="l" t="t" r="r" b="b"/>
            <a:pathLst>
              <a:path w="498" h="260" extrusionOk="0">
                <a:moveTo>
                  <a:pt x="498" y="118"/>
                </a:moveTo>
                <a:cubicBezTo>
                  <a:pt x="424" y="99"/>
                  <a:pt x="368" y="89"/>
                  <a:pt x="310" y="95"/>
                </a:cubicBezTo>
                <a:cubicBezTo>
                  <a:pt x="217" y="106"/>
                  <a:pt x="164" y="151"/>
                  <a:pt x="181" y="215"/>
                </a:cubicBezTo>
                <a:cubicBezTo>
                  <a:pt x="188" y="244"/>
                  <a:pt x="173" y="248"/>
                  <a:pt x="145" y="250"/>
                </a:cubicBezTo>
                <a:cubicBezTo>
                  <a:pt x="98" y="253"/>
                  <a:pt x="51" y="260"/>
                  <a:pt x="0" y="247"/>
                </a:cubicBezTo>
                <a:cubicBezTo>
                  <a:pt x="16" y="227"/>
                  <a:pt x="44" y="236"/>
                  <a:pt x="63" y="232"/>
                </a:cubicBezTo>
                <a:cubicBezTo>
                  <a:pt x="110" y="220"/>
                  <a:pt x="147" y="208"/>
                  <a:pt x="94" y="170"/>
                </a:cubicBezTo>
                <a:cubicBezTo>
                  <a:pt x="57" y="143"/>
                  <a:pt x="73" y="125"/>
                  <a:pt x="114" y="109"/>
                </a:cubicBezTo>
                <a:cubicBezTo>
                  <a:pt x="192" y="79"/>
                  <a:pt x="191" y="78"/>
                  <a:pt x="122" y="44"/>
                </a:cubicBezTo>
                <a:cubicBezTo>
                  <a:pt x="109" y="37"/>
                  <a:pt x="89" y="32"/>
                  <a:pt x="98" y="19"/>
                </a:cubicBezTo>
                <a:cubicBezTo>
                  <a:pt x="107" y="4"/>
                  <a:pt x="130" y="0"/>
                  <a:pt x="152" y="1"/>
                </a:cubicBezTo>
                <a:cubicBezTo>
                  <a:pt x="221" y="6"/>
                  <a:pt x="286" y="21"/>
                  <a:pt x="348" y="44"/>
                </a:cubicBezTo>
                <a:cubicBezTo>
                  <a:pt x="397" y="61"/>
                  <a:pt x="447" y="79"/>
                  <a:pt x="498" y="118"/>
                </a:cubicBezTo>
                <a:close/>
              </a:path>
            </a:pathLst>
          </a:custGeom>
          <a:solidFill>
            <a:srgbClr val="F9FAF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75"/>
          <p:cNvSpPr/>
          <p:nvPr/>
        </p:nvSpPr>
        <p:spPr>
          <a:xfrm>
            <a:off x="2460326" y="4304678"/>
            <a:ext cx="1414975" cy="373611"/>
          </a:xfrm>
          <a:custGeom>
            <a:avLst/>
            <a:gdLst/>
            <a:ahLst/>
            <a:cxnLst/>
            <a:rect l="l" t="t" r="r" b="b"/>
            <a:pathLst>
              <a:path w="555" h="146" extrusionOk="0">
                <a:moveTo>
                  <a:pt x="11" y="91"/>
                </a:moveTo>
                <a:cubicBezTo>
                  <a:pt x="175" y="34"/>
                  <a:pt x="341" y="0"/>
                  <a:pt x="512" y="77"/>
                </a:cubicBezTo>
                <a:cubicBezTo>
                  <a:pt x="528" y="84"/>
                  <a:pt x="555" y="90"/>
                  <a:pt x="535" y="111"/>
                </a:cubicBezTo>
                <a:cubicBezTo>
                  <a:pt x="522" y="124"/>
                  <a:pt x="512" y="142"/>
                  <a:pt x="481" y="136"/>
                </a:cubicBezTo>
                <a:cubicBezTo>
                  <a:pt x="475" y="135"/>
                  <a:pt x="471" y="133"/>
                  <a:pt x="466" y="132"/>
                </a:cubicBezTo>
                <a:cubicBezTo>
                  <a:pt x="337" y="104"/>
                  <a:pt x="207" y="109"/>
                  <a:pt x="76" y="128"/>
                </a:cubicBezTo>
                <a:cubicBezTo>
                  <a:pt x="60" y="135"/>
                  <a:pt x="45" y="146"/>
                  <a:pt x="24" y="138"/>
                </a:cubicBezTo>
                <a:cubicBezTo>
                  <a:pt x="9" y="124"/>
                  <a:pt x="0" y="109"/>
                  <a:pt x="11" y="91"/>
                </a:cubicBezTo>
                <a:close/>
              </a:path>
            </a:pathLst>
          </a:custGeom>
          <a:solidFill>
            <a:srgbClr val="0F8ECC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75"/>
          <p:cNvSpPr/>
          <p:nvPr/>
        </p:nvSpPr>
        <p:spPr>
          <a:xfrm>
            <a:off x="5808209" y="4363670"/>
            <a:ext cx="1375819" cy="496956"/>
          </a:xfrm>
          <a:custGeom>
            <a:avLst/>
            <a:gdLst/>
            <a:ahLst/>
            <a:cxnLst/>
            <a:rect l="l" t="t" r="r" b="b"/>
            <a:pathLst>
              <a:path w="540" h="194" extrusionOk="0">
                <a:moveTo>
                  <a:pt x="0" y="68"/>
                </a:moveTo>
                <a:cubicBezTo>
                  <a:pt x="28" y="48"/>
                  <a:pt x="28" y="25"/>
                  <a:pt x="15" y="0"/>
                </a:cubicBezTo>
                <a:cubicBezTo>
                  <a:pt x="204" y="24"/>
                  <a:pt x="371" y="89"/>
                  <a:pt x="540" y="149"/>
                </a:cubicBezTo>
                <a:cubicBezTo>
                  <a:pt x="525" y="169"/>
                  <a:pt x="508" y="187"/>
                  <a:pt x="476" y="194"/>
                </a:cubicBezTo>
                <a:cubicBezTo>
                  <a:pt x="317" y="153"/>
                  <a:pt x="169" y="91"/>
                  <a:pt x="0" y="68"/>
                </a:cubicBezTo>
                <a:close/>
              </a:path>
            </a:pathLst>
          </a:custGeom>
          <a:solidFill>
            <a:srgbClr val="5DA4D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75"/>
          <p:cNvSpPr/>
          <p:nvPr/>
        </p:nvSpPr>
        <p:spPr>
          <a:xfrm>
            <a:off x="3061912" y="4832024"/>
            <a:ext cx="1363359" cy="477293"/>
          </a:xfrm>
          <a:custGeom>
            <a:avLst/>
            <a:gdLst/>
            <a:ahLst/>
            <a:cxnLst/>
            <a:rect l="l" t="t" r="r" b="b"/>
            <a:pathLst>
              <a:path w="535" h="186" extrusionOk="0">
                <a:moveTo>
                  <a:pt x="79" y="82"/>
                </a:moveTo>
                <a:cubicBezTo>
                  <a:pt x="34" y="68"/>
                  <a:pt x="49" y="27"/>
                  <a:pt x="0" y="4"/>
                </a:cubicBezTo>
                <a:cubicBezTo>
                  <a:pt x="47" y="2"/>
                  <a:pt x="79" y="1"/>
                  <a:pt x="112" y="0"/>
                </a:cubicBezTo>
                <a:cubicBezTo>
                  <a:pt x="265" y="2"/>
                  <a:pt x="396" y="53"/>
                  <a:pt x="535" y="93"/>
                </a:cubicBezTo>
                <a:cubicBezTo>
                  <a:pt x="518" y="113"/>
                  <a:pt x="488" y="99"/>
                  <a:pt x="477" y="116"/>
                </a:cubicBezTo>
                <a:cubicBezTo>
                  <a:pt x="448" y="135"/>
                  <a:pt x="437" y="164"/>
                  <a:pt x="411" y="185"/>
                </a:cubicBezTo>
                <a:cubicBezTo>
                  <a:pt x="390" y="185"/>
                  <a:pt x="369" y="185"/>
                  <a:pt x="348" y="186"/>
                </a:cubicBezTo>
                <a:cubicBezTo>
                  <a:pt x="326" y="167"/>
                  <a:pt x="323" y="145"/>
                  <a:pt x="325" y="122"/>
                </a:cubicBezTo>
                <a:cubicBezTo>
                  <a:pt x="327" y="103"/>
                  <a:pt x="339" y="95"/>
                  <a:pt x="366" y="104"/>
                </a:cubicBezTo>
                <a:cubicBezTo>
                  <a:pt x="391" y="104"/>
                  <a:pt x="417" y="104"/>
                  <a:pt x="442" y="104"/>
                </a:cubicBezTo>
                <a:cubicBezTo>
                  <a:pt x="323" y="74"/>
                  <a:pt x="201" y="80"/>
                  <a:pt x="79" y="82"/>
                </a:cubicBezTo>
                <a:close/>
              </a:path>
            </a:pathLst>
          </a:custGeom>
          <a:solidFill>
            <a:srgbClr val="63A2D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75"/>
          <p:cNvSpPr/>
          <p:nvPr/>
        </p:nvSpPr>
        <p:spPr>
          <a:xfrm>
            <a:off x="5729896" y="4596059"/>
            <a:ext cx="1187155" cy="443327"/>
          </a:xfrm>
          <a:custGeom>
            <a:avLst/>
            <a:gdLst/>
            <a:ahLst/>
            <a:cxnLst/>
            <a:rect l="l" t="t" r="r" b="b"/>
            <a:pathLst>
              <a:path w="466" h="173" extrusionOk="0">
                <a:moveTo>
                  <a:pt x="0" y="34"/>
                </a:moveTo>
                <a:cubicBezTo>
                  <a:pt x="11" y="23"/>
                  <a:pt x="33" y="18"/>
                  <a:pt x="31" y="0"/>
                </a:cubicBezTo>
                <a:cubicBezTo>
                  <a:pt x="183" y="20"/>
                  <a:pt x="321" y="69"/>
                  <a:pt x="460" y="116"/>
                </a:cubicBezTo>
                <a:cubicBezTo>
                  <a:pt x="454" y="135"/>
                  <a:pt x="466" y="157"/>
                  <a:pt x="443" y="173"/>
                </a:cubicBezTo>
                <a:cubicBezTo>
                  <a:pt x="361" y="161"/>
                  <a:pt x="279" y="149"/>
                  <a:pt x="198" y="138"/>
                </a:cubicBezTo>
                <a:cubicBezTo>
                  <a:pt x="170" y="135"/>
                  <a:pt x="161" y="118"/>
                  <a:pt x="148" y="105"/>
                </a:cubicBezTo>
                <a:cubicBezTo>
                  <a:pt x="118" y="75"/>
                  <a:pt x="87" y="47"/>
                  <a:pt x="30" y="47"/>
                </a:cubicBezTo>
                <a:cubicBezTo>
                  <a:pt x="30" y="47"/>
                  <a:pt x="31" y="47"/>
                  <a:pt x="31" y="47"/>
                </a:cubicBezTo>
                <a:cubicBezTo>
                  <a:pt x="21" y="43"/>
                  <a:pt x="10" y="39"/>
                  <a:pt x="0" y="34"/>
                </a:cubicBezTo>
                <a:close/>
              </a:path>
            </a:pathLst>
          </a:custGeom>
          <a:solidFill>
            <a:srgbClr val="429DD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75"/>
          <p:cNvSpPr/>
          <p:nvPr/>
        </p:nvSpPr>
        <p:spPr>
          <a:xfrm>
            <a:off x="2931984" y="5039387"/>
            <a:ext cx="1062566" cy="309257"/>
          </a:xfrm>
          <a:custGeom>
            <a:avLst/>
            <a:gdLst/>
            <a:ahLst/>
            <a:cxnLst/>
            <a:rect l="l" t="t" r="r" b="b"/>
            <a:pathLst>
              <a:path w="417" h="121" extrusionOk="0">
                <a:moveTo>
                  <a:pt x="417" y="23"/>
                </a:moveTo>
                <a:cubicBezTo>
                  <a:pt x="371" y="46"/>
                  <a:pt x="412" y="78"/>
                  <a:pt x="399" y="105"/>
                </a:cubicBezTo>
                <a:cubicBezTo>
                  <a:pt x="286" y="110"/>
                  <a:pt x="173" y="120"/>
                  <a:pt x="60" y="115"/>
                </a:cubicBezTo>
                <a:cubicBezTo>
                  <a:pt x="40" y="114"/>
                  <a:pt x="13" y="121"/>
                  <a:pt x="6" y="101"/>
                </a:cubicBezTo>
                <a:cubicBezTo>
                  <a:pt x="0" y="84"/>
                  <a:pt x="20" y="71"/>
                  <a:pt x="38" y="65"/>
                </a:cubicBezTo>
                <a:cubicBezTo>
                  <a:pt x="157" y="20"/>
                  <a:pt x="283" y="0"/>
                  <a:pt x="417" y="23"/>
                </a:cubicBezTo>
                <a:close/>
              </a:path>
            </a:pathLst>
          </a:custGeom>
          <a:solidFill>
            <a:srgbClr val="1B91C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75"/>
          <p:cNvSpPr/>
          <p:nvPr/>
        </p:nvSpPr>
        <p:spPr>
          <a:xfrm>
            <a:off x="787274" y="4985758"/>
            <a:ext cx="1092823" cy="530921"/>
          </a:xfrm>
          <a:custGeom>
            <a:avLst/>
            <a:gdLst/>
            <a:ahLst/>
            <a:cxnLst/>
            <a:rect l="l" t="t" r="r" b="b"/>
            <a:pathLst>
              <a:path w="429" h="207" extrusionOk="0">
                <a:moveTo>
                  <a:pt x="413" y="32"/>
                </a:moveTo>
                <a:cubicBezTo>
                  <a:pt x="343" y="155"/>
                  <a:pt x="178" y="168"/>
                  <a:pt x="34" y="207"/>
                </a:cubicBezTo>
                <a:cubicBezTo>
                  <a:pt x="7" y="192"/>
                  <a:pt x="0" y="172"/>
                  <a:pt x="7" y="148"/>
                </a:cubicBezTo>
                <a:cubicBezTo>
                  <a:pt x="112" y="76"/>
                  <a:pt x="239" y="35"/>
                  <a:pt x="375" y="5"/>
                </a:cubicBezTo>
                <a:cubicBezTo>
                  <a:pt x="401" y="0"/>
                  <a:pt x="429" y="2"/>
                  <a:pt x="413" y="32"/>
                </a:cubicBezTo>
                <a:close/>
              </a:path>
            </a:pathLst>
          </a:custGeom>
          <a:solidFill>
            <a:srgbClr val="2D97D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75"/>
          <p:cNvSpPr/>
          <p:nvPr/>
        </p:nvSpPr>
        <p:spPr>
          <a:xfrm>
            <a:off x="675144" y="4199210"/>
            <a:ext cx="1288606" cy="489805"/>
          </a:xfrm>
          <a:custGeom>
            <a:avLst/>
            <a:gdLst/>
            <a:ahLst/>
            <a:cxnLst/>
            <a:rect l="l" t="t" r="r" b="b"/>
            <a:pathLst>
              <a:path w="506" h="191" extrusionOk="0">
                <a:moveTo>
                  <a:pt x="506" y="73"/>
                </a:moveTo>
                <a:cubicBezTo>
                  <a:pt x="434" y="106"/>
                  <a:pt x="334" y="91"/>
                  <a:pt x="272" y="145"/>
                </a:cubicBezTo>
                <a:cubicBezTo>
                  <a:pt x="266" y="151"/>
                  <a:pt x="242" y="150"/>
                  <a:pt x="227" y="147"/>
                </a:cubicBezTo>
                <a:cubicBezTo>
                  <a:pt x="174" y="139"/>
                  <a:pt x="134" y="147"/>
                  <a:pt x="120" y="191"/>
                </a:cubicBezTo>
                <a:cubicBezTo>
                  <a:pt x="6" y="117"/>
                  <a:pt x="0" y="88"/>
                  <a:pt x="80" y="21"/>
                </a:cubicBezTo>
                <a:cubicBezTo>
                  <a:pt x="137" y="5"/>
                  <a:pt x="181" y="0"/>
                  <a:pt x="157" y="63"/>
                </a:cubicBezTo>
                <a:cubicBezTo>
                  <a:pt x="151" y="78"/>
                  <a:pt x="154" y="95"/>
                  <a:pt x="175" y="104"/>
                </a:cubicBezTo>
                <a:cubicBezTo>
                  <a:pt x="197" y="114"/>
                  <a:pt x="222" y="111"/>
                  <a:pt x="240" y="99"/>
                </a:cubicBezTo>
                <a:cubicBezTo>
                  <a:pt x="288" y="68"/>
                  <a:pt x="330" y="37"/>
                  <a:pt x="402" y="71"/>
                </a:cubicBezTo>
                <a:cubicBezTo>
                  <a:pt x="422" y="80"/>
                  <a:pt x="462" y="66"/>
                  <a:pt x="494" y="62"/>
                </a:cubicBezTo>
                <a:cubicBezTo>
                  <a:pt x="498" y="66"/>
                  <a:pt x="502" y="69"/>
                  <a:pt x="506" y="73"/>
                </a:cubicBezTo>
                <a:close/>
              </a:path>
            </a:pathLst>
          </a:custGeom>
          <a:solidFill>
            <a:srgbClr val="FAFAF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75"/>
          <p:cNvSpPr/>
          <p:nvPr/>
        </p:nvSpPr>
        <p:spPr>
          <a:xfrm>
            <a:off x="5098053" y="3777334"/>
            <a:ext cx="1217412" cy="448691"/>
          </a:xfrm>
          <a:custGeom>
            <a:avLst/>
            <a:gdLst/>
            <a:ahLst/>
            <a:cxnLst/>
            <a:rect l="l" t="t" r="r" b="b"/>
            <a:pathLst>
              <a:path w="478" h="175" extrusionOk="0">
                <a:moveTo>
                  <a:pt x="0" y="156"/>
                </a:moveTo>
                <a:cubicBezTo>
                  <a:pt x="51" y="135"/>
                  <a:pt x="49" y="76"/>
                  <a:pt x="119" y="68"/>
                </a:cubicBezTo>
                <a:cubicBezTo>
                  <a:pt x="119" y="68"/>
                  <a:pt x="118" y="67"/>
                  <a:pt x="118" y="67"/>
                </a:cubicBezTo>
                <a:cubicBezTo>
                  <a:pt x="128" y="76"/>
                  <a:pt x="137" y="85"/>
                  <a:pt x="148" y="92"/>
                </a:cubicBezTo>
                <a:cubicBezTo>
                  <a:pt x="166" y="105"/>
                  <a:pt x="185" y="121"/>
                  <a:pt x="216" y="110"/>
                </a:cubicBezTo>
                <a:cubicBezTo>
                  <a:pt x="248" y="99"/>
                  <a:pt x="249" y="78"/>
                  <a:pt x="244" y="57"/>
                </a:cubicBezTo>
                <a:cubicBezTo>
                  <a:pt x="241" y="41"/>
                  <a:pt x="221" y="21"/>
                  <a:pt x="250" y="11"/>
                </a:cubicBezTo>
                <a:cubicBezTo>
                  <a:pt x="279" y="0"/>
                  <a:pt x="305" y="13"/>
                  <a:pt x="328" y="26"/>
                </a:cubicBezTo>
                <a:cubicBezTo>
                  <a:pt x="338" y="32"/>
                  <a:pt x="349" y="39"/>
                  <a:pt x="356" y="46"/>
                </a:cubicBezTo>
                <a:cubicBezTo>
                  <a:pt x="394" y="85"/>
                  <a:pt x="430" y="125"/>
                  <a:pt x="478" y="175"/>
                </a:cubicBezTo>
                <a:cubicBezTo>
                  <a:pt x="408" y="155"/>
                  <a:pt x="358" y="125"/>
                  <a:pt x="294" y="139"/>
                </a:cubicBezTo>
                <a:cubicBezTo>
                  <a:pt x="273" y="162"/>
                  <a:pt x="239" y="175"/>
                  <a:pt x="207" y="169"/>
                </a:cubicBezTo>
                <a:cubicBezTo>
                  <a:pt x="138" y="157"/>
                  <a:pt x="69" y="157"/>
                  <a:pt x="0" y="156"/>
                </a:cubicBezTo>
                <a:close/>
              </a:path>
            </a:pathLst>
          </a:custGeom>
          <a:solidFill>
            <a:srgbClr val="F8F8F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p75"/>
          <p:cNvSpPr/>
          <p:nvPr/>
        </p:nvSpPr>
        <p:spPr>
          <a:xfrm>
            <a:off x="1305209" y="4537068"/>
            <a:ext cx="1235210" cy="548797"/>
          </a:xfrm>
          <a:custGeom>
            <a:avLst/>
            <a:gdLst/>
            <a:ahLst/>
            <a:cxnLst/>
            <a:rect l="l" t="t" r="r" b="b"/>
            <a:pathLst>
              <a:path w="485" h="214" extrusionOk="0">
                <a:moveTo>
                  <a:pt x="465" y="0"/>
                </a:moveTo>
                <a:cubicBezTo>
                  <a:pt x="476" y="14"/>
                  <a:pt x="485" y="29"/>
                  <a:pt x="482" y="46"/>
                </a:cubicBezTo>
                <a:cubicBezTo>
                  <a:pt x="401" y="81"/>
                  <a:pt x="330" y="125"/>
                  <a:pt x="255" y="164"/>
                </a:cubicBezTo>
                <a:cubicBezTo>
                  <a:pt x="197" y="193"/>
                  <a:pt x="113" y="198"/>
                  <a:pt x="41" y="214"/>
                </a:cubicBezTo>
                <a:cubicBezTo>
                  <a:pt x="16" y="206"/>
                  <a:pt x="5" y="192"/>
                  <a:pt x="0" y="173"/>
                </a:cubicBezTo>
                <a:cubicBezTo>
                  <a:pt x="76" y="115"/>
                  <a:pt x="174" y="84"/>
                  <a:pt x="277" y="59"/>
                </a:cubicBezTo>
                <a:cubicBezTo>
                  <a:pt x="342" y="43"/>
                  <a:pt x="395" y="6"/>
                  <a:pt x="465" y="0"/>
                </a:cubicBezTo>
                <a:close/>
              </a:path>
            </a:pathLst>
          </a:custGeom>
          <a:solidFill>
            <a:srgbClr val="4D9FD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Google Shape;461;p75"/>
          <p:cNvSpPr/>
          <p:nvPr/>
        </p:nvSpPr>
        <p:spPr>
          <a:xfrm>
            <a:off x="7020282" y="4744430"/>
            <a:ext cx="1621437" cy="325345"/>
          </a:xfrm>
          <a:custGeom>
            <a:avLst/>
            <a:gdLst/>
            <a:ahLst/>
            <a:cxnLst/>
            <a:rect l="l" t="t" r="r" b="b"/>
            <a:pathLst>
              <a:path w="636" h="127" extrusionOk="0">
                <a:moveTo>
                  <a:pt x="0" y="45"/>
                </a:moveTo>
                <a:cubicBezTo>
                  <a:pt x="20" y="29"/>
                  <a:pt x="27" y="3"/>
                  <a:pt x="64" y="0"/>
                </a:cubicBezTo>
                <a:cubicBezTo>
                  <a:pt x="192" y="40"/>
                  <a:pt x="315" y="90"/>
                  <a:pt x="461" y="82"/>
                </a:cubicBezTo>
                <a:cubicBezTo>
                  <a:pt x="508" y="80"/>
                  <a:pt x="556" y="79"/>
                  <a:pt x="586" y="47"/>
                </a:cubicBezTo>
                <a:cubicBezTo>
                  <a:pt x="586" y="47"/>
                  <a:pt x="586" y="47"/>
                  <a:pt x="586" y="47"/>
                </a:cubicBezTo>
                <a:cubicBezTo>
                  <a:pt x="600" y="45"/>
                  <a:pt x="614" y="42"/>
                  <a:pt x="636" y="39"/>
                </a:cubicBezTo>
                <a:cubicBezTo>
                  <a:pt x="609" y="103"/>
                  <a:pt x="539" y="112"/>
                  <a:pt x="470" y="116"/>
                </a:cubicBezTo>
                <a:cubicBezTo>
                  <a:pt x="304" y="127"/>
                  <a:pt x="150" y="93"/>
                  <a:pt x="0" y="45"/>
                </a:cubicBezTo>
                <a:close/>
              </a:path>
            </a:pathLst>
          </a:custGeom>
          <a:solidFill>
            <a:srgbClr val="8EB3D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Google Shape;462;p75"/>
          <p:cNvSpPr/>
          <p:nvPr/>
        </p:nvSpPr>
        <p:spPr>
          <a:xfrm>
            <a:off x="6772884" y="4894590"/>
            <a:ext cx="1536004" cy="341434"/>
          </a:xfrm>
          <a:custGeom>
            <a:avLst/>
            <a:gdLst/>
            <a:ahLst/>
            <a:cxnLst/>
            <a:rect l="l" t="t" r="r" b="b"/>
            <a:pathLst>
              <a:path w="603" h="134" extrusionOk="0">
                <a:moveTo>
                  <a:pt x="33" y="57"/>
                </a:moveTo>
                <a:cubicBezTo>
                  <a:pt x="49" y="40"/>
                  <a:pt x="0" y="12"/>
                  <a:pt x="50" y="0"/>
                </a:cubicBezTo>
                <a:cubicBezTo>
                  <a:pt x="227" y="44"/>
                  <a:pt x="405" y="82"/>
                  <a:pt x="603" y="76"/>
                </a:cubicBezTo>
                <a:cubicBezTo>
                  <a:pt x="580" y="98"/>
                  <a:pt x="551" y="100"/>
                  <a:pt x="525" y="106"/>
                </a:cubicBezTo>
                <a:cubicBezTo>
                  <a:pt x="413" y="134"/>
                  <a:pt x="302" y="122"/>
                  <a:pt x="192" y="100"/>
                </a:cubicBezTo>
                <a:cubicBezTo>
                  <a:pt x="144" y="90"/>
                  <a:pt x="97" y="77"/>
                  <a:pt x="49" y="69"/>
                </a:cubicBezTo>
                <a:cubicBezTo>
                  <a:pt x="49" y="69"/>
                  <a:pt x="49" y="70"/>
                  <a:pt x="49" y="70"/>
                </a:cubicBezTo>
                <a:cubicBezTo>
                  <a:pt x="44" y="66"/>
                  <a:pt x="38" y="61"/>
                  <a:pt x="33" y="57"/>
                </a:cubicBezTo>
                <a:close/>
              </a:path>
            </a:pathLst>
          </a:custGeom>
          <a:solidFill>
            <a:srgbClr val="6DAAD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75"/>
          <p:cNvSpPr/>
          <p:nvPr/>
        </p:nvSpPr>
        <p:spPr>
          <a:xfrm>
            <a:off x="8100646" y="4333280"/>
            <a:ext cx="619385" cy="586336"/>
          </a:xfrm>
          <a:custGeom>
            <a:avLst/>
            <a:gdLst/>
            <a:ahLst/>
            <a:cxnLst/>
            <a:rect l="l" t="t" r="r" b="b"/>
            <a:pathLst>
              <a:path w="243" h="229" extrusionOk="0">
                <a:moveTo>
                  <a:pt x="162" y="208"/>
                </a:moveTo>
                <a:cubicBezTo>
                  <a:pt x="137" y="212"/>
                  <a:pt x="111" y="217"/>
                  <a:pt x="85" y="221"/>
                </a:cubicBezTo>
                <a:cubicBezTo>
                  <a:pt x="30" y="229"/>
                  <a:pt x="1" y="219"/>
                  <a:pt x="20" y="174"/>
                </a:cubicBezTo>
                <a:cubicBezTo>
                  <a:pt x="31" y="169"/>
                  <a:pt x="43" y="165"/>
                  <a:pt x="55" y="161"/>
                </a:cubicBezTo>
                <a:cubicBezTo>
                  <a:pt x="88" y="150"/>
                  <a:pt x="113" y="134"/>
                  <a:pt x="113" y="106"/>
                </a:cubicBezTo>
                <a:cubicBezTo>
                  <a:pt x="114" y="69"/>
                  <a:pt x="74" y="56"/>
                  <a:pt x="35" y="43"/>
                </a:cubicBezTo>
                <a:cubicBezTo>
                  <a:pt x="5" y="33"/>
                  <a:pt x="0" y="19"/>
                  <a:pt x="20" y="0"/>
                </a:cubicBezTo>
                <a:cubicBezTo>
                  <a:pt x="186" y="6"/>
                  <a:pt x="243" y="90"/>
                  <a:pt x="162" y="208"/>
                </a:cubicBezTo>
                <a:cubicBezTo>
                  <a:pt x="162" y="208"/>
                  <a:pt x="162" y="208"/>
                  <a:pt x="162" y="208"/>
                </a:cubicBezTo>
                <a:close/>
              </a:path>
            </a:pathLst>
          </a:custGeom>
          <a:solidFill>
            <a:srgbClr val="7EAFD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75"/>
          <p:cNvSpPr/>
          <p:nvPr/>
        </p:nvSpPr>
        <p:spPr>
          <a:xfrm>
            <a:off x="2698824" y="4606785"/>
            <a:ext cx="1479049" cy="345009"/>
          </a:xfrm>
          <a:custGeom>
            <a:avLst/>
            <a:gdLst/>
            <a:ahLst/>
            <a:cxnLst/>
            <a:rect l="l" t="t" r="r" b="b"/>
            <a:pathLst>
              <a:path w="581" h="135" extrusionOk="0">
                <a:moveTo>
                  <a:pt x="47" y="79"/>
                </a:moveTo>
                <a:cubicBezTo>
                  <a:pt x="54" y="50"/>
                  <a:pt x="36" y="32"/>
                  <a:pt x="0" y="22"/>
                </a:cubicBezTo>
                <a:cubicBezTo>
                  <a:pt x="241" y="0"/>
                  <a:pt x="434" y="36"/>
                  <a:pt x="581" y="135"/>
                </a:cubicBezTo>
                <a:cubicBezTo>
                  <a:pt x="451" y="96"/>
                  <a:pt x="329" y="68"/>
                  <a:pt x="199" y="67"/>
                </a:cubicBezTo>
                <a:cubicBezTo>
                  <a:pt x="174" y="67"/>
                  <a:pt x="146" y="60"/>
                  <a:pt x="125" y="78"/>
                </a:cubicBezTo>
                <a:cubicBezTo>
                  <a:pt x="125" y="78"/>
                  <a:pt x="126" y="77"/>
                  <a:pt x="126" y="77"/>
                </a:cubicBezTo>
                <a:cubicBezTo>
                  <a:pt x="100" y="78"/>
                  <a:pt x="73" y="79"/>
                  <a:pt x="47" y="79"/>
                </a:cubicBezTo>
                <a:close/>
              </a:path>
            </a:pathLst>
          </a:custGeom>
          <a:solidFill>
            <a:srgbClr val="6FA8D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" name="Google Shape;465;p75"/>
          <p:cNvSpPr/>
          <p:nvPr/>
        </p:nvSpPr>
        <p:spPr>
          <a:xfrm>
            <a:off x="7735779" y="4315404"/>
            <a:ext cx="599807" cy="437965"/>
          </a:xfrm>
          <a:custGeom>
            <a:avLst/>
            <a:gdLst/>
            <a:ahLst/>
            <a:cxnLst/>
            <a:rect l="l" t="t" r="r" b="b"/>
            <a:pathLst>
              <a:path w="235" h="171" extrusionOk="0">
                <a:moveTo>
                  <a:pt x="163" y="7"/>
                </a:moveTo>
                <a:cubicBezTo>
                  <a:pt x="160" y="23"/>
                  <a:pt x="165" y="37"/>
                  <a:pt x="178" y="50"/>
                </a:cubicBezTo>
                <a:cubicBezTo>
                  <a:pt x="128" y="47"/>
                  <a:pt x="72" y="38"/>
                  <a:pt x="86" y="110"/>
                </a:cubicBezTo>
                <a:cubicBezTo>
                  <a:pt x="110" y="72"/>
                  <a:pt x="139" y="52"/>
                  <a:pt x="185" y="70"/>
                </a:cubicBezTo>
                <a:cubicBezTo>
                  <a:pt x="214" y="82"/>
                  <a:pt x="235" y="103"/>
                  <a:pt x="218" y="128"/>
                </a:cubicBezTo>
                <a:cubicBezTo>
                  <a:pt x="197" y="158"/>
                  <a:pt x="159" y="171"/>
                  <a:pt x="112" y="166"/>
                </a:cubicBezTo>
                <a:cubicBezTo>
                  <a:pt x="52" y="159"/>
                  <a:pt x="0" y="111"/>
                  <a:pt x="9" y="72"/>
                </a:cubicBezTo>
                <a:cubicBezTo>
                  <a:pt x="21" y="21"/>
                  <a:pt x="70" y="0"/>
                  <a:pt x="163" y="7"/>
                </a:cubicBezTo>
                <a:close/>
              </a:path>
            </a:pathLst>
          </a:custGeom>
          <a:solidFill>
            <a:srgbClr val="439CD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Google Shape;466;p75"/>
          <p:cNvSpPr/>
          <p:nvPr/>
        </p:nvSpPr>
        <p:spPr>
          <a:xfrm>
            <a:off x="-535148" y="4581759"/>
            <a:ext cx="2545174" cy="729345"/>
          </a:xfrm>
          <a:custGeom>
            <a:avLst/>
            <a:gdLst/>
            <a:ahLst/>
            <a:cxnLst/>
            <a:rect l="l" t="t" r="r" b="b"/>
            <a:pathLst>
              <a:path w="999" h="285" extrusionOk="0">
                <a:moveTo>
                  <a:pt x="999" y="42"/>
                </a:moveTo>
                <a:cubicBezTo>
                  <a:pt x="909" y="81"/>
                  <a:pt x="819" y="119"/>
                  <a:pt x="729" y="157"/>
                </a:cubicBezTo>
                <a:cubicBezTo>
                  <a:pt x="701" y="197"/>
                  <a:pt x="644" y="201"/>
                  <a:pt x="596" y="214"/>
                </a:cubicBezTo>
                <a:cubicBezTo>
                  <a:pt x="457" y="253"/>
                  <a:pt x="316" y="285"/>
                  <a:pt x="167" y="238"/>
                </a:cubicBezTo>
                <a:cubicBezTo>
                  <a:pt x="48" y="201"/>
                  <a:pt x="0" y="116"/>
                  <a:pt x="59" y="43"/>
                </a:cubicBezTo>
                <a:cubicBezTo>
                  <a:pt x="73" y="25"/>
                  <a:pt x="89" y="0"/>
                  <a:pt x="122" y="11"/>
                </a:cubicBezTo>
                <a:cubicBezTo>
                  <a:pt x="147" y="20"/>
                  <a:pt x="126" y="42"/>
                  <a:pt x="119" y="58"/>
                </a:cubicBezTo>
                <a:cubicBezTo>
                  <a:pt x="84" y="142"/>
                  <a:pt x="151" y="211"/>
                  <a:pt x="275" y="214"/>
                </a:cubicBezTo>
                <a:cubicBezTo>
                  <a:pt x="425" y="218"/>
                  <a:pt x="560" y="181"/>
                  <a:pt x="691" y="133"/>
                </a:cubicBezTo>
                <a:cubicBezTo>
                  <a:pt x="719" y="123"/>
                  <a:pt x="746" y="110"/>
                  <a:pt x="775" y="100"/>
                </a:cubicBezTo>
                <a:cubicBezTo>
                  <a:pt x="823" y="85"/>
                  <a:pt x="866" y="62"/>
                  <a:pt x="912" y="44"/>
                </a:cubicBezTo>
                <a:cubicBezTo>
                  <a:pt x="934" y="35"/>
                  <a:pt x="954" y="19"/>
                  <a:pt x="983" y="32"/>
                </a:cubicBezTo>
                <a:cubicBezTo>
                  <a:pt x="988" y="36"/>
                  <a:pt x="993" y="39"/>
                  <a:pt x="999" y="42"/>
                </a:cubicBezTo>
                <a:close/>
              </a:path>
            </a:pathLst>
          </a:custGeom>
          <a:solidFill>
            <a:srgbClr val="5370A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7" name="Google Shape;467;p75"/>
          <p:cNvSpPr/>
          <p:nvPr/>
        </p:nvSpPr>
        <p:spPr>
          <a:xfrm>
            <a:off x="8992347" y="4612147"/>
            <a:ext cx="834747" cy="563098"/>
          </a:xfrm>
          <a:custGeom>
            <a:avLst/>
            <a:gdLst/>
            <a:ahLst/>
            <a:cxnLst/>
            <a:rect l="l" t="t" r="r" b="b"/>
            <a:pathLst>
              <a:path w="328" h="220" extrusionOk="0">
                <a:moveTo>
                  <a:pt x="142" y="142"/>
                </a:moveTo>
                <a:cubicBezTo>
                  <a:pt x="121" y="171"/>
                  <a:pt x="126" y="197"/>
                  <a:pt x="175" y="220"/>
                </a:cubicBezTo>
                <a:cubicBezTo>
                  <a:pt x="119" y="219"/>
                  <a:pt x="77" y="214"/>
                  <a:pt x="39" y="195"/>
                </a:cubicBezTo>
                <a:cubicBezTo>
                  <a:pt x="0" y="177"/>
                  <a:pt x="53" y="180"/>
                  <a:pt x="51" y="171"/>
                </a:cubicBezTo>
                <a:cubicBezTo>
                  <a:pt x="103" y="161"/>
                  <a:pt x="92" y="136"/>
                  <a:pt x="74" y="113"/>
                </a:cubicBezTo>
                <a:cubicBezTo>
                  <a:pt x="44" y="75"/>
                  <a:pt x="66" y="63"/>
                  <a:pt x="115" y="68"/>
                </a:cubicBezTo>
                <a:cubicBezTo>
                  <a:pt x="164" y="72"/>
                  <a:pt x="199" y="74"/>
                  <a:pt x="186" y="24"/>
                </a:cubicBezTo>
                <a:cubicBezTo>
                  <a:pt x="179" y="0"/>
                  <a:pt x="209" y="2"/>
                  <a:pt x="228" y="12"/>
                </a:cubicBezTo>
                <a:cubicBezTo>
                  <a:pt x="267" y="30"/>
                  <a:pt x="304" y="51"/>
                  <a:pt x="328" y="83"/>
                </a:cubicBezTo>
                <a:cubicBezTo>
                  <a:pt x="274" y="79"/>
                  <a:pt x="218" y="57"/>
                  <a:pt x="176" y="99"/>
                </a:cubicBezTo>
                <a:cubicBezTo>
                  <a:pt x="177" y="98"/>
                  <a:pt x="177" y="98"/>
                  <a:pt x="177" y="98"/>
                </a:cubicBezTo>
                <a:cubicBezTo>
                  <a:pt x="159" y="110"/>
                  <a:pt x="168" y="133"/>
                  <a:pt x="142" y="142"/>
                </a:cubicBezTo>
                <a:close/>
              </a:path>
            </a:pathLst>
          </a:custGeom>
          <a:solidFill>
            <a:srgbClr val="F3F4F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p75"/>
          <p:cNvSpPr/>
          <p:nvPr/>
        </p:nvSpPr>
        <p:spPr>
          <a:xfrm>
            <a:off x="1399540" y="4363670"/>
            <a:ext cx="1131980" cy="496956"/>
          </a:xfrm>
          <a:custGeom>
            <a:avLst/>
            <a:gdLst/>
            <a:ahLst/>
            <a:cxnLst/>
            <a:rect l="l" t="t" r="r" b="b"/>
            <a:pathLst>
              <a:path w="445" h="194" extrusionOk="0">
                <a:moveTo>
                  <a:pt x="224" y="117"/>
                </a:moveTo>
                <a:cubicBezTo>
                  <a:pt x="160" y="143"/>
                  <a:pt x="96" y="168"/>
                  <a:pt x="32" y="194"/>
                </a:cubicBezTo>
                <a:cubicBezTo>
                  <a:pt x="16" y="185"/>
                  <a:pt x="3" y="176"/>
                  <a:pt x="0" y="161"/>
                </a:cubicBezTo>
                <a:cubicBezTo>
                  <a:pt x="141" y="104"/>
                  <a:pt x="281" y="46"/>
                  <a:pt x="429" y="0"/>
                </a:cubicBezTo>
                <a:cubicBezTo>
                  <a:pt x="435" y="11"/>
                  <a:pt x="440" y="22"/>
                  <a:pt x="445" y="34"/>
                </a:cubicBezTo>
                <a:cubicBezTo>
                  <a:pt x="371" y="61"/>
                  <a:pt x="298" y="89"/>
                  <a:pt x="224" y="117"/>
                </a:cubicBezTo>
                <a:close/>
              </a:path>
            </a:pathLst>
          </a:custGeom>
          <a:solidFill>
            <a:srgbClr val="68A7D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75"/>
          <p:cNvSpPr/>
          <p:nvPr/>
        </p:nvSpPr>
        <p:spPr>
          <a:xfrm>
            <a:off x="7118173" y="5103741"/>
            <a:ext cx="952216" cy="259204"/>
          </a:xfrm>
          <a:custGeom>
            <a:avLst/>
            <a:gdLst/>
            <a:ahLst/>
            <a:cxnLst/>
            <a:rect l="l" t="t" r="r" b="b"/>
            <a:pathLst>
              <a:path w="374" h="101" extrusionOk="0">
                <a:moveTo>
                  <a:pt x="25" y="101"/>
                </a:moveTo>
                <a:cubicBezTo>
                  <a:pt x="7" y="76"/>
                  <a:pt x="0" y="49"/>
                  <a:pt x="10" y="21"/>
                </a:cubicBezTo>
                <a:cubicBezTo>
                  <a:pt x="52" y="0"/>
                  <a:pt x="91" y="20"/>
                  <a:pt x="131" y="24"/>
                </a:cubicBezTo>
                <a:cubicBezTo>
                  <a:pt x="198" y="31"/>
                  <a:pt x="266" y="34"/>
                  <a:pt x="334" y="35"/>
                </a:cubicBezTo>
                <a:cubicBezTo>
                  <a:pt x="351" y="35"/>
                  <a:pt x="374" y="35"/>
                  <a:pt x="372" y="54"/>
                </a:cubicBezTo>
                <a:cubicBezTo>
                  <a:pt x="371" y="64"/>
                  <a:pt x="352" y="64"/>
                  <a:pt x="340" y="66"/>
                </a:cubicBezTo>
                <a:cubicBezTo>
                  <a:pt x="237" y="87"/>
                  <a:pt x="132" y="99"/>
                  <a:pt x="25" y="101"/>
                </a:cubicBezTo>
                <a:close/>
              </a:path>
            </a:pathLst>
          </a:custGeom>
          <a:solidFill>
            <a:srgbClr val="65A6D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75"/>
          <p:cNvSpPr/>
          <p:nvPr/>
        </p:nvSpPr>
        <p:spPr>
          <a:xfrm>
            <a:off x="5507416" y="4154519"/>
            <a:ext cx="1121301" cy="334284"/>
          </a:xfrm>
          <a:custGeom>
            <a:avLst/>
            <a:gdLst/>
            <a:ahLst/>
            <a:cxnLst/>
            <a:rect l="l" t="t" r="r" b="b"/>
            <a:pathLst>
              <a:path w="440" h="131" extrusionOk="0">
                <a:moveTo>
                  <a:pt x="133" y="0"/>
                </a:moveTo>
                <a:cubicBezTo>
                  <a:pt x="252" y="12"/>
                  <a:pt x="351" y="48"/>
                  <a:pt x="440" y="131"/>
                </a:cubicBezTo>
                <a:cubicBezTo>
                  <a:pt x="288" y="82"/>
                  <a:pt x="148" y="58"/>
                  <a:pt x="6" y="37"/>
                </a:cubicBezTo>
                <a:cubicBezTo>
                  <a:pt x="0" y="32"/>
                  <a:pt x="0" y="26"/>
                  <a:pt x="7" y="21"/>
                </a:cubicBezTo>
                <a:cubicBezTo>
                  <a:pt x="50" y="19"/>
                  <a:pt x="92" y="11"/>
                  <a:pt x="133" y="0"/>
                </a:cubicBezTo>
                <a:close/>
              </a:path>
            </a:pathLst>
          </a:custGeom>
          <a:solidFill>
            <a:srgbClr val="69A6D8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p75"/>
          <p:cNvSpPr/>
          <p:nvPr/>
        </p:nvSpPr>
        <p:spPr>
          <a:xfrm>
            <a:off x="-51031" y="5345068"/>
            <a:ext cx="925518" cy="339646"/>
          </a:xfrm>
          <a:custGeom>
            <a:avLst/>
            <a:gdLst/>
            <a:ahLst/>
            <a:cxnLst/>
            <a:rect l="l" t="t" r="r" b="b"/>
            <a:pathLst>
              <a:path w="363" h="133" extrusionOk="0">
                <a:moveTo>
                  <a:pt x="348" y="7"/>
                </a:moveTo>
                <a:cubicBezTo>
                  <a:pt x="353" y="27"/>
                  <a:pt x="358" y="47"/>
                  <a:pt x="363" y="67"/>
                </a:cubicBezTo>
                <a:cubicBezTo>
                  <a:pt x="246" y="105"/>
                  <a:pt x="127" y="133"/>
                  <a:pt x="0" y="89"/>
                </a:cubicBezTo>
                <a:cubicBezTo>
                  <a:pt x="13" y="67"/>
                  <a:pt x="49" y="83"/>
                  <a:pt x="67" y="68"/>
                </a:cubicBezTo>
                <a:cubicBezTo>
                  <a:pt x="78" y="55"/>
                  <a:pt x="98" y="54"/>
                  <a:pt x="116" y="52"/>
                </a:cubicBezTo>
                <a:cubicBezTo>
                  <a:pt x="180" y="45"/>
                  <a:pt x="239" y="27"/>
                  <a:pt x="297" y="7"/>
                </a:cubicBezTo>
                <a:cubicBezTo>
                  <a:pt x="304" y="5"/>
                  <a:pt x="310" y="3"/>
                  <a:pt x="317" y="2"/>
                </a:cubicBezTo>
                <a:cubicBezTo>
                  <a:pt x="329" y="0"/>
                  <a:pt x="339" y="1"/>
                  <a:pt x="348" y="7"/>
                </a:cubicBezTo>
                <a:close/>
              </a:path>
            </a:pathLst>
          </a:custGeom>
          <a:solidFill>
            <a:srgbClr val="83ADD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75"/>
          <p:cNvSpPr/>
          <p:nvPr/>
        </p:nvSpPr>
        <p:spPr>
          <a:xfrm>
            <a:off x="4660210" y="5082289"/>
            <a:ext cx="865003" cy="253841"/>
          </a:xfrm>
          <a:custGeom>
            <a:avLst/>
            <a:gdLst/>
            <a:ahLst/>
            <a:cxnLst/>
            <a:rect l="l" t="t" r="r" b="b"/>
            <a:pathLst>
              <a:path w="340" h="99" extrusionOk="0">
                <a:moveTo>
                  <a:pt x="340" y="53"/>
                </a:moveTo>
                <a:cubicBezTo>
                  <a:pt x="300" y="55"/>
                  <a:pt x="309" y="84"/>
                  <a:pt x="292" y="99"/>
                </a:cubicBezTo>
                <a:cubicBezTo>
                  <a:pt x="176" y="96"/>
                  <a:pt x="89" y="48"/>
                  <a:pt x="0" y="0"/>
                </a:cubicBezTo>
                <a:cubicBezTo>
                  <a:pt x="112" y="26"/>
                  <a:pt x="237" y="2"/>
                  <a:pt x="340" y="53"/>
                </a:cubicBezTo>
                <a:close/>
              </a:path>
            </a:pathLst>
          </a:custGeom>
          <a:solidFill>
            <a:srgbClr val="2B94C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75"/>
          <p:cNvSpPr/>
          <p:nvPr/>
        </p:nvSpPr>
        <p:spPr>
          <a:xfrm>
            <a:off x="7410067" y="4671139"/>
            <a:ext cx="907719" cy="289593"/>
          </a:xfrm>
          <a:custGeom>
            <a:avLst/>
            <a:gdLst/>
            <a:ahLst/>
            <a:cxnLst/>
            <a:rect l="l" t="t" r="r" b="b"/>
            <a:pathLst>
              <a:path w="356" h="113" extrusionOk="0">
                <a:moveTo>
                  <a:pt x="291" y="42"/>
                </a:moveTo>
                <a:cubicBezTo>
                  <a:pt x="295" y="70"/>
                  <a:pt x="312" y="90"/>
                  <a:pt x="356" y="89"/>
                </a:cubicBezTo>
                <a:cubicBezTo>
                  <a:pt x="224" y="113"/>
                  <a:pt x="114" y="68"/>
                  <a:pt x="0" y="31"/>
                </a:cubicBezTo>
                <a:cubicBezTo>
                  <a:pt x="62" y="17"/>
                  <a:pt x="122" y="0"/>
                  <a:pt x="182" y="30"/>
                </a:cubicBezTo>
                <a:cubicBezTo>
                  <a:pt x="215" y="47"/>
                  <a:pt x="254" y="39"/>
                  <a:pt x="291" y="42"/>
                </a:cubicBezTo>
                <a:close/>
              </a:path>
            </a:pathLst>
          </a:custGeom>
          <a:solidFill>
            <a:srgbClr val="3999D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75"/>
          <p:cNvSpPr/>
          <p:nvPr/>
        </p:nvSpPr>
        <p:spPr>
          <a:xfrm>
            <a:off x="739219" y="4631812"/>
            <a:ext cx="1915110" cy="734708"/>
          </a:xfrm>
          <a:custGeom>
            <a:avLst/>
            <a:gdLst/>
            <a:ahLst/>
            <a:cxnLst/>
            <a:rect l="l" t="t" r="r" b="b"/>
            <a:pathLst>
              <a:path w="752" h="287" extrusionOk="0">
                <a:moveTo>
                  <a:pt x="38" y="285"/>
                </a:moveTo>
                <a:cubicBezTo>
                  <a:pt x="27" y="286"/>
                  <a:pt x="17" y="286"/>
                  <a:pt x="6" y="287"/>
                </a:cubicBezTo>
                <a:cubicBezTo>
                  <a:pt x="0" y="277"/>
                  <a:pt x="5" y="267"/>
                  <a:pt x="16" y="262"/>
                </a:cubicBezTo>
                <a:cubicBezTo>
                  <a:pt x="95" y="228"/>
                  <a:pt x="167" y="184"/>
                  <a:pt x="260" y="171"/>
                </a:cubicBezTo>
                <a:cubicBezTo>
                  <a:pt x="366" y="138"/>
                  <a:pt x="488" y="128"/>
                  <a:pt x="572" y="60"/>
                </a:cubicBezTo>
                <a:cubicBezTo>
                  <a:pt x="605" y="33"/>
                  <a:pt x="658" y="23"/>
                  <a:pt x="704" y="9"/>
                </a:cubicBezTo>
                <a:cubicBezTo>
                  <a:pt x="720" y="6"/>
                  <a:pt x="736" y="3"/>
                  <a:pt x="752" y="0"/>
                </a:cubicBezTo>
                <a:cubicBezTo>
                  <a:pt x="752" y="3"/>
                  <a:pt x="752" y="7"/>
                  <a:pt x="752" y="10"/>
                </a:cubicBezTo>
                <a:cubicBezTo>
                  <a:pt x="627" y="40"/>
                  <a:pt x="530" y="97"/>
                  <a:pt x="451" y="172"/>
                </a:cubicBezTo>
                <a:cubicBezTo>
                  <a:pt x="445" y="171"/>
                  <a:pt x="439" y="171"/>
                  <a:pt x="432" y="170"/>
                </a:cubicBezTo>
                <a:cubicBezTo>
                  <a:pt x="427" y="136"/>
                  <a:pt x="397" y="157"/>
                  <a:pt x="381" y="161"/>
                </a:cubicBezTo>
                <a:cubicBezTo>
                  <a:pt x="256" y="186"/>
                  <a:pt x="148" y="237"/>
                  <a:pt x="38" y="285"/>
                </a:cubicBezTo>
                <a:close/>
              </a:path>
            </a:pathLst>
          </a:custGeom>
          <a:solidFill>
            <a:srgbClr val="43699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Google Shape;475;p75"/>
          <p:cNvSpPr/>
          <p:nvPr/>
        </p:nvSpPr>
        <p:spPr>
          <a:xfrm>
            <a:off x="4108459" y="5128767"/>
            <a:ext cx="731516" cy="176974"/>
          </a:xfrm>
          <a:custGeom>
            <a:avLst/>
            <a:gdLst/>
            <a:ahLst/>
            <a:cxnLst/>
            <a:rect l="l" t="t" r="r" b="b"/>
            <a:pathLst>
              <a:path w="287" h="69" extrusionOk="0">
                <a:moveTo>
                  <a:pt x="0" y="69"/>
                </a:moveTo>
                <a:cubicBezTo>
                  <a:pt x="7" y="38"/>
                  <a:pt x="0" y="1"/>
                  <a:pt x="66" y="0"/>
                </a:cubicBezTo>
                <a:cubicBezTo>
                  <a:pt x="139" y="15"/>
                  <a:pt x="222" y="12"/>
                  <a:pt x="287" y="69"/>
                </a:cubicBezTo>
                <a:cubicBezTo>
                  <a:pt x="184" y="69"/>
                  <a:pt x="92" y="69"/>
                  <a:pt x="0" y="69"/>
                </a:cubicBezTo>
                <a:close/>
              </a:path>
            </a:pathLst>
          </a:custGeom>
          <a:solidFill>
            <a:srgbClr val="65A7DA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p75"/>
          <p:cNvSpPr/>
          <p:nvPr/>
        </p:nvSpPr>
        <p:spPr>
          <a:xfrm>
            <a:off x="5227981" y="5232449"/>
            <a:ext cx="841866" cy="339646"/>
          </a:xfrm>
          <a:custGeom>
            <a:avLst/>
            <a:gdLst/>
            <a:ahLst/>
            <a:cxnLst/>
            <a:rect l="l" t="t" r="r" b="b"/>
            <a:pathLst>
              <a:path w="331" h="133" extrusionOk="0">
                <a:moveTo>
                  <a:pt x="331" y="0"/>
                </a:moveTo>
                <a:cubicBezTo>
                  <a:pt x="286" y="106"/>
                  <a:pt x="137" y="133"/>
                  <a:pt x="0" y="59"/>
                </a:cubicBezTo>
                <a:cubicBezTo>
                  <a:pt x="120" y="68"/>
                  <a:pt x="241" y="77"/>
                  <a:pt x="331" y="0"/>
                </a:cubicBezTo>
                <a:close/>
              </a:path>
            </a:pathLst>
          </a:custGeom>
          <a:solidFill>
            <a:srgbClr val="559FD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p75"/>
          <p:cNvSpPr/>
          <p:nvPr/>
        </p:nvSpPr>
        <p:spPr>
          <a:xfrm>
            <a:off x="6899253" y="5067989"/>
            <a:ext cx="1253009" cy="235965"/>
          </a:xfrm>
          <a:custGeom>
            <a:avLst/>
            <a:gdLst/>
            <a:ahLst/>
            <a:cxnLst/>
            <a:rect l="l" t="t" r="r" b="b"/>
            <a:pathLst>
              <a:path w="492" h="92" extrusionOk="0">
                <a:moveTo>
                  <a:pt x="426" y="80"/>
                </a:moveTo>
                <a:cubicBezTo>
                  <a:pt x="427" y="73"/>
                  <a:pt x="470" y="59"/>
                  <a:pt x="425" y="60"/>
                </a:cubicBezTo>
                <a:cubicBezTo>
                  <a:pt x="314" y="61"/>
                  <a:pt x="207" y="38"/>
                  <a:pt x="96" y="35"/>
                </a:cubicBezTo>
                <a:cubicBezTo>
                  <a:pt x="70" y="15"/>
                  <a:pt x="24" y="24"/>
                  <a:pt x="0" y="1"/>
                </a:cubicBezTo>
                <a:cubicBezTo>
                  <a:pt x="101" y="0"/>
                  <a:pt x="194" y="35"/>
                  <a:pt x="294" y="36"/>
                </a:cubicBezTo>
                <a:cubicBezTo>
                  <a:pt x="355" y="36"/>
                  <a:pt x="416" y="37"/>
                  <a:pt x="476" y="38"/>
                </a:cubicBezTo>
                <a:cubicBezTo>
                  <a:pt x="476" y="50"/>
                  <a:pt x="474" y="63"/>
                  <a:pt x="492" y="71"/>
                </a:cubicBezTo>
                <a:cubicBezTo>
                  <a:pt x="479" y="83"/>
                  <a:pt x="461" y="88"/>
                  <a:pt x="442" y="92"/>
                </a:cubicBezTo>
                <a:cubicBezTo>
                  <a:pt x="437" y="88"/>
                  <a:pt x="431" y="84"/>
                  <a:pt x="426" y="80"/>
                </a:cubicBezTo>
                <a:close/>
              </a:path>
            </a:pathLst>
          </a:custGeom>
          <a:solidFill>
            <a:srgbClr val="4E6EA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75"/>
          <p:cNvSpPr/>
          <p:nvPr/>
        </p:nvSpPr>
        <p:spPr>
          <a:xfrm>
            <a:off x="4875572" y="4102679"/>
            <a:ext cx="973574" cy="159098"/>
          </a:xfrm>
          <a:custGeom>
            <a:avLst/>
            <a:gdLst/>
            <a:ahLst/>
            <a:cxnLst/>
            <a:rect l="l" t="t" r="r" b="b"/>
            <a:pathLst>
              <a:path w="382" h="62" extrusionOk="0">
                <a:moveTo>
                  <a:pt x="381" y="20"/>
                </a:moveTo>
                <a:cubicBezTo>
                  <a:pt x="345" y="44"/>
                  <a:pt x="300" y="44"/>
                  <a:pt x="255" y="44"/>
                </a:cubicBezTo>
                <a:cubicBezTo>
                  <a:pt x="170" y="36"/>
                  <a:pt x="85" y="62"/>
                  <a:pt x="0" y="43"/>
                </a:cubicBezTo>
                <a:cubicBezTo>
                  <a:pt x="25" y="26"/>
                  <a:pt x="56" y="27"/>
                  <a:pt x="87" y="29"/>
                </a:cubicBezTo>
                <a:cubicBezTo>
                  <a:pt x="146" y="13"/>
                  <a:pt x="206" y="0"/>
                  <a:pt x="268" y="24"/>
                </a:cubicBezTo>
                <a:cubicBezTo>
                  <a:pt x="309" y="40"/>
                  <a:pt x="344" y="17"/>
                  <a:pt x="381" y="12"/>
                </a:cubicBezTo>
                <a:cubicBezTo>
                  <a:pt x="382" y="15"/>
                  <a:pt x="382" y="18"/>
                  <a:pt x="381" y="20"/>
                </a:cubicBezTo>
                <a:close/>
              </a:path>
            </a:pathLst>
          </a:custGeom>
          <a:solidFill>
            <a:srgbClr val="4A72A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75"/>
          <p:cNvSpPr/>
          <p:nvPr/>
        </p:nvSpPr>
        <p:spPr>
          <a:xfrm>
            <a:off x="4715386" y="4174183"/>
            <a:ext cx="809829" cy="80443"/>
          </a:xfrm>
          <a:custGeom>
            <a:avLst/>
            <a:gdLst/>
            <a:ahLst/>
            <a:cxnLst/>
            <a:rect l="l" t="t" r="r" b="b"/>
            <a:pathLst>
              <a:path w="318" h="31" extrusionOk="0">
                <a:moveTo>
                  <a:pt x="63" y="15"/>
                </a:moveTo>
                <a:cubicBezTo>
                  <a:pt x="121" y="22"/>
                  <a:pt x="177" y="6"/>
                  <a:pt x="235" y="5"/>
                </a:cubicBezTo>
                <a:cubicBezTo>
                  <a:pt x="263" y="4"/>
                  <a:pt x="293" y="0"/>
                  <a:pt x="318" y="16"/>
                </a:cubicBezTo>
                <a:cubicBezTo>
                  <a:pt x="318" y="20"/>
                  <a:pt x="317" y="24"/>
                  <a:pt x="317" y="29"/>
                </a:cubicBezTo>
                <a:cubicBezTo>
                  <a:pt x="213" y="30"/>
                  <a:pt x="108" y="20"/>
                  <a:pt x="0" y="31"/>
                </a:cubicBezTo>
                <a:cubicBezTo>
                  <a:pt x="21" y="25"/>
                  <a:pt x="42" y="20"/>
                  <a:pt x="63" y="15"/>
                </a:cubicBezTo>
                <a:close/>
              </a:path>
            </a:pathLst>
          </a:custGeom>
          <a:solidFill>
            <a:srgbClr val="1190C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75"/>
          <p:cNvSpPr/>
          <p:nvPr/>
        </p:nvSpPr>
        <p:spPr>
          <a:xfrm>
            <a:off x="-611682" y="4429811"/>
            <a:ext cx="2091315" cy="1088655"/>
          </a:xfrm>
          <a:custGeom>
            <a:avLst/>
            <a:gdLst/>
            <a:ahLst/>
            <a:cxnLst/>
            <a:rect l="l" t="t" r="r" b="b"/>
            <a:pathLst>
              <a:path w="821" h="425" extrusionOk="0">
                <a:moveTo>
                  <a:pt x="790" y="250"/>
                </a:moveTo>
                <a:cubicBezTo>
                  <a:pt x="710" y="294"/>
                  <a:pt x="610" y="315"/>
                  <a:pt x="536" y="366"/>
                </a:cubicBezTo>
                <a:cubicBezTo>
                  <a:pt x="536" y="366"/>
                  <a:pt x="537" y="365"/>
                  <a:pt x="537" y="365"/>
                </a:cubicBezTo>
                <a:cubicBezTo>
                  <a:pt x="464" y="389"/>
                  <a:pt x="391" y="411"/>
                  <a:pt x="312" y="416"/>
                </a:cubicBezTo>
                <a:cubicBezTo>
                  <a:pt x="288" y="415"/>
                  <a:pt x="261" y="425"/>
                  <a:pt x="240" y="409"/>
                </a:cubicBezTo>
                <a:cubicBezTo>
                  <a:pt x="225" y="396"/>
                  <a:pt x="234" y="393"/>
                  <a:pt x="254" y="388"/>
                </a:cubicBezTo>
                <a:cubicBezTo>
                  <a:pt x="311" y="375"/>
                  <a:pt x="367" y="359"/>
                  <a:pt x="424" y="339"/>
                </a:cubicBezTo>
                <a:cubicBezTo>
                  <a:pt x="356" y="329"/>
                  <a:pt x="287" y="332"/>
                  <a:pt x="221" y="318"/>
                </a:cubicBezTo>
                <a:cubicBezTo>
                  <a:pt x="69" y="286"/>
                  <a:pt x="0" y="181"/>
                  <a:pt x="74" y="91"/>
                </a:cubicBezTo>
                <a:cubicBezTo>
                  <a:pt x="123" y="32"/>
                  <a:pt x="292" y="0"/>
                  <a:pt x="373" y="36"/>
                </a:cubicBezTo>
                <a:cubicBezTo>
                  <a:pt x="423" y="58"/>
                  <a:pt x="459" y="88"/>
                  <a:pt x="434" y="143"/>
                </a:cubicBezTo>
                <a:cubicBezTo>
                  <a:pt x="389" y="87"/>
                  <a:pt x="325" y="74"/>
                  <a:pt x="249" y="96"/>
                </a:cubicBezTo>
                <a:cubicBezTo>
                  <a:pt x="205" y="108"/>
                  <a:pt x="171" y="133"/>
                  <a:pt x="174" y="169"/>
                </a:cubicBezTo>
                <a:cubicBezTo>
                  <a:pt x="178" y="209"/>
                  <a:pt x="206" y="242"/>
                  <a:pt x="266" y="252"/>
                </a:cubicBezTo>
                <a:cubicBezTo>
                  <a:pt x="313" y="273"/>
                  <a:pt x="360" y="263"/>
                  <a:pt x="407" y="253"/>
                </a:cubicBezTo>
                <a:cubicBezTo>
                  <a:pt x="542" y="226"/>
                  <a:pt x="660" y="170"/>
                  <a:pt x="789" y="135"/>
                </a:cubicBezTo>
                <a:cubicBezTo>
                  <a:pt x="809" y="141"/>
                  <a:pt x="821" y="151"/>
                  <a:pt x="821" y="168"/>
                </a:cubicBezTo>
                <a:cubicBezTo>
                  <a:pt x="675" y="231"/>
                  <a:pt x="525" y="284"/>
                  <a:pt x="350" y="287"/>
                </a:cubicBezTo>
                <a:cubicBezTo>
                  <a:pt x="144" y="289"/>
                  <a:pt x="68" y="209"/>
                  <a:pt x="150" y="73"/>
                </a:cubicBezTo>
                <a:cubicBezTo>
                  <a:pt x="98" y="100"/>
                  <a:pt x="67" y="140"/>
                  <a:pt x="79" y="175"/>
                </a:cubicBezTo>
                <a:cubicBezTo>
                  <a:pt x="95" y="225"/>
                  <a:pt x="132" y="265"/>
                  <a:pt x="201" y="287"/>
                </a:cubicBezTo>
                <a:cubicBezTo>
                  <a:pt x="296" y="317"/>
                  <a:pt x="391" y="308"/>
                  <a:pt x="487" y="291"/>
                </a:cubicBezTo>
                <a:cubicBezTo>
                  <a:pt x="581" y="274"/>
                  <a:pt x="671" y="246"/>
                  <a:pt x="759" y="216"/>
                </a:cubicBezTo>
                <a:cubicBezTo>
                  <a:pt x="769" y="228"/>
                  <a:pt x="780" y="239"/>
                  <a:pt x="790" y="250"/>
                </a:cubicBezTo>
                <a:close/>
              </a:path>
            </a:pathLst>
          </a:custGeom>
          <a:solidFill>
            <a:srgbClr val="93B6E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" name="Google Shape;481;p75"/>
          <p:cNvSpPr/>
          <p:nvPr/>
        </p:nvSpPr>
        <p:spPr>
          <a:xfrm>
            <a:off x="-93747" y="5454112"/>
            <a:ext cx="361309" cy="64354"/>
          </a:xfrm>
          <a:custGeom>
            <a:avLst/>
            <a:gdLst/>
            <a:ahLst/>
            <a:cxnLst/>
            <a:rect l="l" t="t" r="r" b="b"/>
            <a:pathLst>
              <a:path w="142" h="25" extrusionOk="0">
                <a:moveTo>
                  <a:pt x="37" y="9"/>
                </a:moveTo>
                <a:cubicBezTo>
                  <a:pt x="61" y="10"/>
                  <a:pt x="84" y="10"/>
                  <a:pt x="108" y="10"/>
                </a:cubicBezTo>
                <a:cubicBezTo>
                  <a:pt x="123" y="7"/>
                  <a:pt x="142" y="0"/>
                  <a:pt x="142" y="22"/>
                </a:cubicBezTo>
                <a:cubicBezTo>
                  <a:pt x="122" y="23"/>
                  <a:pt x="103" y="24"/>
                  <a:pt x="84" y="25"/>
                </a:cubicBezTo>
                <a:cubicBezTo>
                  <a:pt x="56" y="24"/>
                  <a:pt x="29" y="23"/>
                  <a:pt x="0" y="22"/>
                </a:cubicBezTo>
                <a:cubicBezTo>
                  <a:pt x="7" y="6"/>
                  <a:pt x="26" y="14"/>
                  <a:pt x="37" y="9"/>
                </a:cubicBezTo>
                <a:close/>
              </a:path>
            </a:pathLst>
          </a:custGeom>
          <a:solidFill>
            <a:srgbClr val="435B8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2" name="Google Shape;482;p75"/>
          <p:cNvSpPr/>
          <p:nvPr/>
        </p:nvSpPr>
        <p:spPr>
          <a:xfrm>
            <a:off x="9353655" y="4862413"/>
            <a:ext cx="339950" cy="260991"/>
          </a:xfrm>
          <a:custGeom>
            <a:avLst/>
            <a:gdLst/>
            <a:ahLst/>
            <a:cxnLst/>
            <a:rect l="l" t="t" r="r" b="b"/>
            <a:pathLst>
              <a:path w="133" h="102" extrusionOk="0">
                <a:moveTo>
                  <a:pt x="0" y="44"/>
                </a:moveTo>
                <a:cubicBezTo>
                  <a:pt x="3" y="25"/>
                  <a:pt x="5" y="7"/>
                  <a:pt x="35" y="0"/>
                </a:cubicBezTo>
                <a:cubicBezTo>
                  <a:pt x="25" y="52"/>
                  <a:pt x="47" y="81"/>
                  <a:pt x="128" y="68"/>
                </a:cubicBezTo>
                <a:cubicBezTo>
                  <a:pt x="133" y="71"/>
                  <a:pt x="133" y="71"/>
                  <a:pt x="133" y="71"/>
                </a:cubicBezTo>
                <a:cubicBezTo>
                  <a:pt x="93" y="102"/>
                  <a:pt x="56" y="86"/>
                  <a:pt x="19" y="69"/>
                </a:cubicBezTo>
                <a:cubicBezTo>
                  <a:pt x="13" y="61"/>
                  <a:pt x="6" y="52"/>
                  <a:pt x="0" y="44"/>
                </a:cubicBezTo>
                <a:close/>
              </a:path>
            </a:pathLst>
          </a:custGeom>
          <a:solidFill>
            <a:srgbClr val="435B8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Google Shape;483;p75"/>
          <p:cNvSpPr/>
          <p:nvPr/>
        </p:nvSpPr>
        <p:spPr>
          <a:xfrm>
            <a:off x="9501382" y="4898165"/>
            <a:ext cx="275876" cy="146584"/>
          </a:xfrm>
          <a:custGeom>
            <a:avLst/>
            <a:gdLst/>
            <a:ahLst/>
            <a:cxnLst/>
            <a:rect l="l" t="t" r="r" b="b"/>
            <a:pathLst>
              <a:path w="108" h="57" extrusionOk="0">
                <a:moveTo>
                  <a:pt x="70" y="54"/>
                </a:moveTo>
                <a:cubicBezTo>
                  <a:pt x="64" y="45"/>
                  <a:pt x="85" y="14"/>
                  <a:pt x="44" y="33"/>
                </a:cubicBezTo>
                <a:cubicBezTo>
                  <a:pt x="22" y="43"/>
                  <a:pt x="9" y="43"/>
                  <a:pt x="4" y="28"/>
                </a:cubicBezTo>
                <a:cubicBezTo>
                  <a:pt x="0" y="13"/>
                  <a:pt x="21" y="5"/>
                  <a:pt x="38" y="2"/>
                </a:cubicBezTo>
                <a:cubicBezTo>
                  <a:pt x="61" y="0"/>
                  <a:pt x="79" y="9"/>
                  <a:pt x="92" y="22"/>
                </a:cubicBezTo>
                <a:cubicBezTo>
                  <a:pt x="108" y="38"/>
                  <a:pt x="97" y="50"/>
                  <a:pt x="75" y="57"/>
                </a:cubicBezTo>
                <a:cubicBezTo>
                  <a:pt x="75" y="57"/>
                  <a:pt x="70" y="54"/>
                  <a:pt x="70" y="54"/>
                </a:cubicBezTo>
                <a:close/>
              </a:path>
            </a:pathLst>
          </a:custGeom>
          <a:solidFill>
            <a:srgbClr val="435B8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p75"/>
          <p:cNvSpPr/>
          <p:nvPr/>
        </p:nvSpPr>
        <p:spPr>
          <a:xfrm>
            <a:off x="180348" y="5364732"/>
            <a:ext cx="576669" cy="146584"/>
          </a:xfrm>
          <a:custGeom>
            <a:avLst/>
            <a:gdLst/>
            <a:ahLst/>
            <a:cxnLst/>
            <a:rect l="l" t="t" r="r" b="b"/>
            <a:pathLst>
              <a:path w="226" h="57" extrusionOk="0">
                <a:moveTo>
                  <a:pt x="34" y="57"/>
                </a:moveTo>
                <a:cubicBezTo>
                  <a:pt x="22" y="53"/>
                  <a:pt x="11" y="49"/>
                  <a:pt x="0" y="45"/>
                </a:cubicBezTo>
                <a:cubicBezTo>
                  <a:pt x="75" y="30"/>
                  <a:pt x="150" y="15"/>
                  <a:pt x="226" y="0"/>
                </a:cubicBezTo>
                <a:cubicBezTo>
                  <a:pt x="170" y="35"/>
                  <a:pt x="102" y="46"/>
                  <a:pt x="34" y="57"/>
                </a:cubicBezTo>
                <a:close/>
              </a:path>
            </a:pathLst>
          </a:custGeom>
          <a:solidFill>
            <a:srgbClr val="43699E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Diapositiva de título">
  <p:cSld name="11_Diapositiva de título"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76"/>
          <p:cNvSpPr txBox="1"/>
          <p:nvPr/>
        </p:nvSpPr>
        <p:spPr>
          <a:xfrm>
            <a:off x="820738" y="439738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Haga clic para modificar el estilo</a:t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7" name="Google Shape;487;p7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5400000" flipH="1">
            <a:off x="-1846750" y="1562036"/>
            <a:ext cx="5505754" cy="2171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Diapositiva de título">
  <p:cSld name="12_Diapositiva de título"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Diapositiva de título">
  <p:cSld name="14_Diapositiva de título"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78"/>
          <p:cNvSpPr/>
          <p:nvPr/>
        </p:nvSpPr>
        <p:spPr>
          <a:xfrm>
            <a:off x="-1" y="4371300"/>
            <a:ext cx="9719295" cy="1029375"/>
          </a:xfrm>
          <a:prstGeom prst="rect">
            <a:avLst/>
          </a:prstGeom>
          <a:solidFill>
            <a:srgbClr val="6D5F46"/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1" name="Google Shape;491;p7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341925"/>
            <a:ext cx="4792501" cy="205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2" name="Google Shape;492;p7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99295" y="3274425"/>
            <a:ext cx="3420000" cy="212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Diapositiva de título">
  <p:cSld name="2_Diapositiva de título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4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4432690"/>
            <a:ext cx="10005323" cy="986763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49"/>
          <p:cNvSpPr/>
          <p:nvPr/>
        </p:nvSpPr>
        <p:spPr>
          <a:xfrm>
            <a:off x="0" y="-15422"/>
            <a:ext cx="9721850" cy="1102860"/>
          </a:xfrm>
          <a:prstGeom prst="rect">
            <a:avLst/>
          </a:prstGeom>
          <a:solidFill>
            <a:srgbClr val="ED69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Diapositiva de título">
  <p:cSld name="3_Diapositiva de título"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4" name="Google Shape;494;p7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680370"/>
            <a:ext cx="9738637" cy="17562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Diapositiva de título">
  <p:cSld name="4_Diapositiva de título"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80"/>
          <p:cNvSpPr txBox="1"/>
          <p:nvPr/>
        </p:nvSpPr>
        <p:spPr>
          <a:xfrm>
            <a:off x="820738" y="439738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Haga clic para modificar el estilo</a:t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7" name="Google Shape;497;p8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7627" y="4644553"/>
            <a:ext cx="9937103" cy="756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Diapositiva de título">
  <p:cSld name="10_Diapositiva de título"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9" name="Google Shape;499;p81"/>
          <p:cNvGrpSpPr/>
          <p:nvPr/>
        </p:nvGrpSpPr>
        <p:grpSpPr>
          <a:xfrm>
            <a:off x="684461" y="1484313"/>
            <a:ext cx="1554176" cy="3316324"/>
            <a:chOff x="7688425" y="945388"/>
            <a:chExt cx="2136494" cy="4558883"/>
          </a:xfrm>
        </p:grpSpPr>
        <p:grpSp>
          <p:nvGrpSpPr>
            <p:cNvPr id="500" name="Google Shape;500;p81"/>
            <p:cNvGrpSpPr/>
            <p:nvPr/>
          </p:nvGrpSpPr>
          <p:grpSpPr>
            <a:xfrm>
              <a:off x="7688425" y="945388"/>
              <a:ext cx="2136494" cy="4558883"/>
              <a:chOff x="877975" y="584575"/>
              <a:chExt cx="2136494" cy="4558883"/>
            </a:xfrm>
          </p:grpSpPr>
          <p:sp>
            <p:nvSpPr>
              <p:cNvPr id="501" name="Google Shape;501;p81"/>
              <p:cNvSpPr/>
              <p:nvPr/>
            </p:nvSpPr>
            <p:spPr>
              <a:xfrm>
                <a:off x="899596" y="1673954"/>
                <a:ext cx="1567834" cy="3465986"/>
              </a:xfrm>
              <a:custGeom>
                <a:avLst/>
                <a:gdLst/>
                <a:ahLst/>
                <a:cxnLst/>
                <a:rect l="l" t="t" r="r" b="b"/>
                <a:pathLst>
                  <a:path w="31037" h="68613" extrusionOk="0">
                    <a:moveTo>
                      <a:pt x="21904" y="1"/>
                    </a:moveTo>
                    <a:lnTo>
                      <a:pt x="18167" y="1350"/>
                    </a:lnTo>
                    <a:lnTo>
                      <a:pt x="18167" y="9031"/>
                    </a:lnTo>
                    <a:cubicBezTo>
                      <a:pt x="18167" y="9031"/>
                      <a:pt x="9239" y="9133"/>
                      <a:pt x="7163" y="11521"/>
                    </a:cubicBezTo>
                    <a:cubicBezTo>
                      <a:pt x="5087" y="13908"/>
                      <a:pt x="2182" y="27403"/>
                      <a:pt x="0" y="54287"/>
                    </a:cubicBezTo>
                    <a:lnTo>
                      <a:pt x="0" y="68613"/>
                    </a:lnTo>
                    <a:lnTo>
                      <a:pt x="31037" y="68613"/>
                    </a:lnTo>
                    <a:lnTo>
                      <a:pt x="30831" y="10607"/>
                    </a:lnTo>
                    <a:cubicBezTo>
                      <a:pt x="30831" y="10607"/>
                      <a:pt x="30311" y="9859"/>
                      <a:pt x="22216" y="9031"/>
                    </a:cubicBezTo>
                    <a:lnTo>
                      <a:pt x="21904" y="1"/>
                    </a:lnTo>
                    <a:close/>
                  </a:path>
                </a:pathLst>
              </a:custGeom>
              <a:solidFill>
                <a:srgbClr val="FFA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" name="Google Shape;502;p81"/>
              <p:cNvSpPr/>
              <p:nvPr/>
            </p:nvSpPr>
            <p:spPr>
              <a:xfrm>
                <a:off x="1817270" y="1727602"/>
                <a:ext cx="193523" cy="273337"/>
              </a:xfrm>
              <a:custGeom>
                <a:avLst/>
                <a:gdLst/>
                <a:ahLst/>
                <a:cxnLst/>
                <a:rect l="l" t="t" r="r" b="b"/>
                <a:pathLst>
                  <a:path w="3831" h="5411" extrusionOk="0">
                    <a:moveTo>
                      <a:pt x="3738" y="0"/>
                    </a:moveTo>
                    <a:lnTo>
                      <a:pt x="1" y="1350"/>
                    </a:lnTo>
                    <a:lnTo>
                      <a:pt x="1" y="5410"/>
                    </a:lnTo>
                    <a:cubicBezTo>
                      <a:pt x="1559" y="5033"/>
                      <a:pt x="2871" y="4029"/>
                      <a:pt x="3830" y="2738"/>
                    </a:cubicBezTo>
                    <a:lnTo>
                      <a:pt x="3738" y="0"/>
                    </a:lnTo>
                    <a:close/>
                  </a:path>
                </a:pathLst>
              </a:custGeom>
              <a:solidFill>
                <a:srgbClr val="F28B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" name="Google Shape;503;p81"/>
              <p:cNvSpPr/>
              <p:nvPr/>
            </p:nvSpPr>
            <p:spPr>
              <a:xfrm>
                <a:off x="949102" y="2005037"/>
                <a:ext cx="1513834" cy="1878097"/>
              </a:xfrm>
              <a:custGeom>
                <a:avLst/>
                <a:gdLst/>
                <a:ahLst/>
                <a:cxnLst/>
                <a:rect l="l" t="t" r="r" b="b"/>
                <a:pathLst>
                  <a:path w="29968" h="37179" extrusionOk="0">
                    <a:moveTo>
                      <a:pt x="17187" y="0"/>
                    </a:moveTo>
                    <a:lnTo>
                      <a:pt x="17187" y="2477"/>
                    </a:lnTo>
                    <a:cubicBezTo>
                      <a:pt x="17187" y="2477"/>
                      <a:pt x="8259" y="2579"/>
                      <a:pt x="6183" y="4967"/>
                    </a:cubicBezTo>
                    <a:cubicBezTo>
                      <a:pt x="4405" y="7012"/>
                      <a:pt x="2018" y="17207"/>
                      <a:pt x="0" y="36980"/>
                    </a:cubicBezTo>
                    <a:cubicBezTo>
                      <a:pt x="1671" y="36956"/>
                      <a:pt x="3342" y="36946"/>
                      <a:pt x="5014" y="36946"/>
                    </a:cubicBezTo>
                    <a:cubicBezTo>
                      <a:pt x="13089" y="36946"/>
                      <a:pt x="21180" y="37179"/>
                      <a:pt x="29261" y="37179"/>
                    </a:cubicBezTo>
                    <a:cubicBezTo>
                      <a:pt x="29497" y="37179"/>
                      <a:pt x="29732" y="37179"/>
                      <a:pt x="29968" y="37178"/>
                    </a:cubicBezTo>
                    <a:lnTo>
                      <a:pt x="29851" y="4053"/>
                    </a:lnTo>
                    <a:cubicBezTo>
                      <a:pt x="29851" y="4053"/>
                      <a:pt x="29331" y="3305"/>
                      <a:pt x="21236" y="2477"/>
                    </a:cubicBezTo>
                    <a:lnTo>
                      <a:pt x="21150" y="0"/>
                    </a:lnTo>
                    <a:cubicBezTo>
                      <a:pt x="20150" y="332"/>
                      <a:pt x="19337" y="952"/>
                      <a:pt x="19214" y="2056"/>
                    </a:cubicBezTo>
                    <a:cubicBezTo>
                      <a:pt x="18858" y="1164"/>
                      <a:pt x="18063" y="13"/>
                      <a:pt x="17187" y="0"/>
                    </a:cubicBezTo>
                    <a:close/>
                  </a:path>
                </a:pathLst>
              </a:custGeom>
              <a:solidFill>
                <a:srgbClr val="0062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" name="Google Shape;504;p81"/>
              <p:cNvSpPr/>
              <p:nvPr/>
            </p:nvSpPr>
            <p:spPr>
              <a:xfrm>
                <a:off x="1919919" y="2127336"/>
                <a:ext cx="5001" cy="1746455"/>
              </a:xfrm>
              <a:custGeom>
                <a:avLst/>
                <a:gdLst/>
                <a:ahLst/>
                <a:cxnLst/>
                <a:rect l="l" t="t" r="r" b="b"/>
                <a:pathLst>
                  <a:path w="99" h="34573" extrusionOk="0">
                    <a:moveTo>
                      <a:pt x="0" y="1"/>
                    </a:moveTo>
                    <a:lnTo>
                      <a:pt x="0" y="34572"/>
                    </a:lnTo>
                    <a:lnTo>
                      <a:pt x="99" y="34572"/>
                    </a:lnTo>
                    <a:lnTo>
                      <a:pt x="99" y="1"/>
                    </a:ln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" name="Google Shape;505;p81"/>
              <p:cNvSpPr/>
              <p:nvPr/>
            </p:nvSpPr>
            <p:spPr>
              <a:xfrm>
                <a:off x="899596" y="3871353"/>
                <a:ext cx="1567834" cy="1268634"/>
              </a:xfrm>
              <a:custGeom>
                <a:avLst/>
                <a:gdLst/>
                <a:ahLst/>
                <a:cxnLst/>
                <a:rect l="l" t="t" r="r" b="b"/>
                <a:pathLst>
                  <a:path w="31037" h="25114" extrusionOk="0">
                    <a:moveTo>
                      <a:pt x="5994" y="1"/>
                    </a:moveTo>
                    <a:cubicBezTo>
                      <a:pt x="4322" y="1"/>
                      <a:pt x="2651" y="11"/>
                      <a:pt x="980" y="35"/>
                    </a:cubicBezTo>
                    <a:cubicBezTo>
                      <a:pt x="641" y="3351"/>
                      <a:pt x="315" y="6930"/>
                      <a:pt x="0" y="10788"/>
                    </a:cubicBezTo>
                    <a:lnTo>
                      <a:pt x="0" y="25114"/>
                    </a:lnTo>
                    <a:lnTo>
                      <a:pt x="31037" y="25114"/>
                    </a:lnTo>
                    <a:lnTo>
                      <a:pt x="30948" y="233"/>
                    </a:lnTo>
                    <a:cubicBezTo>
                      <a:pt x="30712" y="234"/>
                      <a:pt x="30477" y="234"/>
                      <a:pt x="30241" y="234"/>
                    </a:cubicBezTo>
                    <a:cubicBezTo>
                      <a:pt x="22160" y="234"/>
                      <a:pt x="14069" y="1"/>
                      <a:pt x="5994" y="1"/>
                    </a:cubicBezTo>
                    <a:close/>
                  </a:path>
                </a:pathLst>
              </a:custGeom>
              <a:solidFill>
                <a:srgbClr val="0062C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" name="Google Shape;506;p81"/>
              <p:cNvSpPr/>
              <p:nvPr/>
            </p:nvSpPr>
            <p:spPr>
              <a:xfrm>
                <a:off x="877975" y="2063989"/>
                <a:ext cx="936902" cy="3075959"/>
              </a:xfrm>
              <a:custGeom>
                <a:avLst/>
                <a:gdLst/>
                <a:ahLst/>
                <a:cxnLst/>
                <a:rect l="l" t="t" r="r" b="b"/>
                <a:pathLst>
                  <a:path w="18547" h="60892" extrusionOk="0">
                    <a:moveTo>
                      <a:pt x="18546" y="1"/>
                    </a:moveTo>
                    <a:lnTo>
                      <a:pt x="18546" y="1"/>
                    </a:lnTo>
                    <a:cubicBezTo>
                      <a:pt x="17532" y="21"/>
                      <a:pt x="9304" y="275"/>
                      <a:pt x="7317" y="2560"/>
                    </a:cubicBezTo>
                    <a:cubicBezTo>
                      <a:pt x="5197" y="4999"/>
                      <a:pt x="2226" y="18787"/>
                      <a:pt x="0" y="46254"/>
                    </a:cubicBezTo>
                    <a:lnTo>
                      <a:pt x="0" y="60892"/>
                    </a:lnTo>
                    <a:lnTo>
                      <a:pt x="12819" y="60892"/>
                    </a:lnTo>
                    <a:cubicBezTo>
                      <a:pt x="15933" y="60892"/>
                      <a:pt x="18454" y="58367"/>
                      <a:pt x="18454" y="55254"/>
                    </a:cubicBezTo>
                    <a:lnTo>
                      <a:pt x="18546" y="1"/>
                    </a:lnTo>
                    <a:close/>
                  </a:path>
                </a:pathLst>
              </a:custGeom>
              <a:solidFill>
                <a:srgbClr val="E2DC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" name="Google Shape;507;p81"/>
              <p:cNvSpPr/>
              <p:nvPr/>
            </p:nvSpPr>
            <p:spPr>
              <a:xfrm>
                <a:off x="2020597" y="2064696"/>
                <a:ext cx="459333" cy="3075252"/>
              </a:xfrm>
              <a:custGeom>
                <a:avLst/>
                <a:gdLst/>
                <a:ahLst/>
                <a:cxnLst/>
                <a:rect l="l" t="t" r="r" b="b"/>
                <a:pathLst>
                  <a:path w="9093" h="60878" extrusionOk="0">
                    <a:moveTo>
                      <a:pt x="76" y="1"/>
                    </a:moveTo>
                    <a:lnTo>
                      <a:pt x="1" y="53999"/>
                    </a:lnTo>
                    <a:cubicBezTo>
                      <a:pt x="1" y="57798"/>
                      <a:pt x="3077" y="60878"/>
                      <a:pt x="6876" y="60878"/>
                    </a:cubicBezTo>
                    <a:lnTo>
                      <a:pt x="9092" y="60878"/>
                    </a:lnTo>
                    <a:lnTo>
                      <a:pt x="8880" y="1611"/>
                    </a:lnTo>
                    <a:cubicBezTo>
                      <a:pt x="8880" y="1611"/>
                      <a:pt x="8349" y="850"/>
                      <a:pt x="76" y="1"/>
                    </a:cubicBezTo>
                    <a:close/>
                  </a:path>
                </a:pathLst>
              </a:custGeom>
              <a:solidFill>
                <a:srgbClr val="E2DC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8" name="Google Shape;508;p81"/>
              <p:cNvSpPr/>
              <p:nvPr/>
            </p:nvSpPr>
            <p:spPr>
              <a:xfrm>
                <a:off x="1371668" y="3157006"/>
                <a:ext cx="5051" cy="1986452"/>
              </a:xfrm>
              <a:custGeom>
                <a:avLst/>
                <a:gdLst/>
                <a:ahLst/>
                <a:cxnLst/>
                <a:rect l="l" t="t" r="r" b="b"/>
                <a:pathLst>
                  <a:path w="100" h="39324" extrusionOk="0">
                    <a:moveTo>
                      <a:pt x="1" y="0"/>
                    </a:moveTo>
                    <a:lnTo>
                      <a:pt x="1" y="39323"/>
                    </a:lnTo>
                    <a:lnTo>
                      <a:pt x="99" y="39323"/>
                    </a:lnTo>
                    <a:lnTo>
                      <a:pt x="99" y="0"/>
                    </a:ln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" name="Google Shape;509;p81"/>
              <p:cNvSpPr/>
              <p:nvPr/>
            </p:nvSpPr>
            <p:spPr>
              <a:xfrm>
                <a:off x="1472751" y="2083387"/>
                <a:ext cx="343148" cy="1270604"/>
              </a:xfrm>
              <a:custGeom>
                <a:avLst/>
                <a:gdLst/>
                <a:ahLst/>
                <a:cxnLst/>
                <a:rect l="l" t="t" r="r" b="b"/>
                <a:pathLst>
                  <a:path w="6793" h="25153" extrusionOk="0">
                    <a:moveTo>
                      <a:pt x="6793" y="1"/>
                    </a:moveTo>
                    <a:cubicBezTo>
                      <a:pt x="6793" y="1"/>
                      <a:pt x="4395" y="597"/>
                      <a:pt x="1268" y="3180"/>
                    </a:cubicBezTo>
                    <a:cubicBezTo>
                      <a:pt x="346" y="3937"/>
                      <a:pt x="0" y="5191"/>
                      <a:pt x="384" y="6317"/>
                    </a:cubicBezTo>
                    <a:lnTo>
                      <a:pt x="6793" y="25152"/>
                    </a:lnTo>
                    <a:lnTo>
                      <a:pt x="6793" y="1"/>
                    </a:lnTo>
                    <a:close/>
                  </a:path>
                </a:pathLst>
              </a:custGeom>
              <a:solidFill>
                <a:srgbClr val="D1CBC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0" name="Google Shape;510;p81"/>
              <p:cNvSpPr/>
              <p:nvPr/>
            </p:nvSpPr>
            <p:spPr>
              <a:xfrm>
                <a:off x="2021658" y="2083387"/>
                <a:ext cx="342997" cy="1270604"/>
              </a:xfrm>
              <a:custGeom>
                <a:avLst/>
                <a:gdLst/>
                <a:ahLst/>
                <a:cxnLst/>
                <a:rect l="l" t="t" r="r" b="b"/>
                <a:pathLst>
                  <a:path w="6790" h="25153" extrusionOk="0">
                    <a:moveTo>
                      <a:pt x="0" y="1"/>
                    </a:moveTo>
                    <a:lnTo>
                      <a:pt x="0" y="25152"/>
                    </a:lnTo>
                    <a:lnTo>
                      <a:pt x="6406" y="6317"/>
                    </a:lnTo>
                    <a:cubicBezTo>
                      <a:pt x="6790" y="5191"/>
                      <a:pt x="6444" y="3937"/>
                      <a:pt x="5525" y="3180"/>
                    </a:cubicBezTo>
                    <a:cubicBezTo>
                      <a:pt x="2395" y="597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D1CBC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" name="Google Shape;511;p81"/>
              <p:cNvSpPr/>
              <p:nvPr/>
            </p:nvSpPr>
            <p:spPr>
              <a:xfrm>
                <a:off x="1514780" y="3215150"/>
                <a:ext cx="861786" cy="1144569"/>
              </a:xfrm>
              <a:custGeom>
                <a:avLst/>
                <a:gdLst/>
                <a:ahLst/>
                <a:cxnLst/>
                <a:rect l="l" t="t" r="r" b="b"/>
                <a:pathLst>
                  <a:path w="17060" h="22658" extrusionOk="0">
                    <a:moveTo>
                      <a:pt x="13367" y="1"/>
                    </a:moveTo>
                    <a:cubicBezTo>
                      <a:pt x="13307" y="1"/>
                      <a:pt x="13247" y="4"/>
                      <a:pt x="13186" y="11"/>
                    </a:cubicBezTo>
                    <a:lnTo>
                      <a:pt x="1532" y="1289"/>
                    </a:lnTo>
                    <a:cubicBezTo>
                      <a:pt x="645" y="1388"/>
                      <a:pt x="0" y="2186"/>
                      <a:pt x="100" y="3077"/>
                    </a:cubicBezTo>
                    <a:lnTo>
                      <a:pt x="2090" y="21212"/>
                    </a:lnTo>
                    <a:cubicBezTo>
                      <a:pt x="2183" y="22043"/>
                      <a:pt x="2884" y="22657"/>
                      <a:pt x="3701" y="22657"/>
                    </a:cubicBezTo>
                    <a:cubicBezTo>
                      <a:pt x="3760" y="22657"/>
                      <a:pt x="3819" y="22654"/>
                      <a:pt x="3878" y="22648"/>
                    </a:cubicBezTo>
                    <a:lnTo>
                      <a:pt x="15529" y="21370"/>
                    </a:lnTo>
                    <a:cubicBezTo>
                      <a:pt x="16419" y="21270"/>
                      <a:pt x="17060" y="20469"/>
                      <a:pt x="16964" y="19582"/>
                    </a:cubicBezTo>
                    <a:lnTo>
                      <a:pt x="14974" y="1442"/>
                    </a:lnTo>
                    <a:cubicBezTo>
                      <a:pt x="14881" y="616"/>
                      <a:pt x="14179" y="1"/>
                      <a:pt x="13367" y="1"/>
                    </a:cubicBezTo>
                    <a:close/>
                  </a:path>
                </a:pathLst>
              </a:custGeom>
              <a:solidFill>
                <a:srgbClr val="2D40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" name="Google Shape;512;p81"/>
              <p:cNvSpPr/>
              <p:nvPr/>
            </p:nvSpPr>
            <p:spPr>
              <a:xfrm>
                <a:off x="1675017" y="3166149"/>
                <a:ext cx="421952" cy="130884"/>
              </a:xfrm>
              <a:custGeom>
                <a:avLst/>
                <a:gdLst/>
                <a:ahLst/>
                <a:cxnLst/>
                <a:rect l="l" t="t" r="r" b="b"/>
                <a:pathLst>
                  <a:path w="8353" h="2591" extrusionOk="0">
                    <a:moveTo>
                      <a:pt x="7037" y="0"/>
                    </a:moveTo>
                    <a:cubicBezTo>
                      <a:pt x="6991" y="0"/>
                      <a:pt x="6946" y="3"/>
                      <a:pt x="6899" y="8"/>
                    </a:cubicBezTo>
                    <a:lnTo>
                      <a:pt x="1193" y="635"/>
                    </a:lnTo>
                    <a:cubicBezTo>
                      <a:pt x="497" y="714"/>
                      <a:pt x="1" y="1334"/>
                      <a:pt x="76" y="2029"/>
                    </a:cubicBezTo>
                    <a:lnTo>
                      <a:pt x="137" y="2591"/>
                    </a:lnTo>
                    <a:lnTo>
                      <a:pt x="8352" y="1687"/>
                    </a:lnTo>
                    <a:lnTo>
                      <a:pt x="8291" y="1125"/>
                    </a:lnTo>
                    <a:cubicBezTo>
                      <a:pt x="8220" y="479"/>
                      <a:pt x="7672" y="0"/>
                      <a:pt x="7037" y="0"/>
                    </a:cubicBezTo>
                    <a:close/>
                  </a:path>
                </a:pathLst>
              </a:custGeom>
              <a:solidFill>
                <a:srgbClr val="30A0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" name="Google Shape;513;p81"/>
              <p:cNvSpPr/>
              <p:nvPr/>
            </p:nvSpPr>
            <p:spPr>
              <a:xfrm>
                <a:off x="1449362" y="3813209"/>
                <a:ext cx="217568" cy="405534"/>
              </a:xfrm>
              <a:custGeom>
                <a:avLst/>
                <a:gdLst/>
                <a:ahLst/>
                <a:cxnLst/>
                <a:rect l="l" t="t" r="r" b="b"/>
                <a:pathLst>
                  <a:path w="4307" h="8028" extrusionOk="0">
                    <a:moveTo>
                      <a:pt x="1521" y="0"/>
                    </a:moveTo>
                    <a:cubicBezTo>
                      <a:pt x="1025" y="83"/>
                      <a:pt x="531" y="562"/>
                      <a:pt x="398" y="1045"/>
                    </a:cubicBezTo>
                    <a:cubicBezTo>
                      <a:pt x="0" y="2511"/>
                      <a:pt x="295" y="4067"/>
                      <a:pt x="596" y="5553"/>
                    </a:cubicBezTo>
                    <a:cubicBezTo>
                      <a:pt x="637" y="5770"/>
                      <a:pt x="683" y="6005"/>
                      <a:pt x="826" y="6173"/>
                    </a:cubicBezTo>
                    <a:cubicBezTo>
                      <a:pt x="1751" y="7235"/>
                      <a:pt x="2751" y="7291"/>
                      <a:pt x="3954" y="8027"/>
                    </a:cubicBezTo>
                    <a:cubicBezTo>
                      <a:pt x="4087" y="8010"/>
                      <a:pt x="4173" y="7969"/>
                      <a:pt x="4307" y="7952"/>
                    </a:cubicBezTo>
                    <a:cubicBezTo>
                      <a:pt x="4287" y="5795"/>
                      <a:pt x="4015" y="2200"/>
                      <a:pt x="4081" y="1928"/>
                    </a:cubicBezTo>
                    <a:lnTo>
                      <a:pt x="4081" y="1928"/>
                    </a:lnTo>
                    <a:cubicBezTo>
                      <a:pt x="4088" y="1930"/>
                      <a:pt x="4093" y="1931"/>
                      <a:pt x="4097" y="1931"/>
                    </a:cubicBezTo>
                    <a:cubicBezTo>
                      <a:pt x="4102" y="1931"/>
                      <a:pt x="4104" y="1928"/>
                      <a:pt x="4101" y="1923"/>
                    </a:cubicBezTo>
                    <a:cubicBezTo>
                      <a:pt x="4097" y="1915"/>
                      <a:pt x="4094" y="1911"/>
                      <a:pt x="4091" y="1911"/>
                    </a:cubicBezTo>
                    <a:cubicBezTo>
                      <a:pt x="4087" y="1911"/>
                      <a:pt x="4084" y="1917"/>
                      <a:pt x="4081" y="1928"/>
                    </a:cubicBezTo>
                    <a:lnTo>
                      <a:pt x="4081" y="1928"/>
                    </a:lnTo>
                    <a:cubicBezTo>
                      <a:pt x="3888" y="1864"/>
                      <a:pt x="2450" y="934"/>
                      <a:pt x="2443" y="843"/>
                    </a:cubicBezTo>
                    <a:cubicBezTo>
                      <a:pt x="2224" y="508"/>
                      <a:pt x="1829" y="261"/>
                      <a:pt x="1521" y="0"/>
                    </a:cubicBezTo>
                    <a:close/>
                  </a:path>
                </a:pathLst>
              </a:custGeom>
              <a:solidFill>
                <a:srgbClr val="FFA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" name="Google Shape;514;p81"/>
              <p:cNvSpPr/>
              <p:nvPr/>
            </p:nvSpPr>
            <p:spPr>
              <a:xfrm>
                <a:off x="1523923" y="2116273"/>
                <a:ext cx="1490546" cy="2211244"/>
              </a:xfrm>
              <a:custGeom>
                <a:avLst/>
                <a:gdLst/>
                <a:ahLst/>
                <a:cxnLst/>
                <a:rect l="l" t="t" r="r" b="b"/>
                <a:pathLst>
                  <a:path w="29507" h="43774" extrusionOk="0">
                    <a:moveTo>
                      <a:pt x="16502" y="1"/>
                    </a:moveTo>
                    <a:lnTo>
                      <a:pt x="18821" y="17907"/>
                    </a:lnTo>
                    <a:cubicBezTo>
                      <a:pt x="18821" y="17907"/>
                      <a:pt x="18674" y="30541"/>
                      <a:pt x="18469" y="30688"/>
                    </a:cubicBezTo>
                    <a:cubicBezTo>
                      <a:pt x="17148" y="31630"/>
                      <a:pt x="13793" y="33873"/>
                      <a:pt x="4616" y="33873"/>
                    </a:cubicBezTo>
                    <a:cubicBezTo>
                      <a:pt x="3555" y="33873"/>
                      <a:pt x="2418" y="33843"/>
                      <a:pt x="1196" y="33777"/>
                    </a:cubicBezTo>
                    <a:lnTo>
                      <a:pt x="1" y="41499"/>
                    </a:lnTo>
                    <a:cubicBezTo>
                      <a:pt x="1" y="41499"/>
                      <a:pt x="4595" y="43773"/>
                      <a:pt x="11022" y="43773"/>
                    </a:cubicBezTo>
                    <a:cubicBezTo>
                      <a:pt x="15777" y="43773"/>
                      <a:pt x="21534" y="42529"/>
                      <a:pt x="27176" y="38200"/>
                    </a:cubicBezTo>
                    <a:cubicBezTo>
                      <a:pt x="29506" y="36415"/>
                      <a:pt x="22418" y="4594"/>
                      <a:pt x="21631" y="3019"/>
                    </a:cubicBezTo>
                    <a:cubicBezTo>
                      <a:pt x="20647" y="1052"/>
                      <a:pt x="18119" y="69"/>
                      <a:pt x="16502" y="1"/>
                    </a:cubicBezTo>
                    <a:close/>
                  </a:path>
                </a:pathLst>
              </a:custGeom>
              <a:solidFill>
                <a:srgbClr val="E2DC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5" name="Google Shape;515;p81"/>
              <p:cNvSpPr/>
              <p:nvPr/>
            </p:nvSpPr>
            <p:spPr>
              <a:xfrm>
                <a:off x="1388793" y="584575"/>
                <a:ext cx="1124666" cy="1349458"/>
              </a:xfrm>
              <a:custGeom>
                <a:avLst/>
                <a:gdLst/>
                <a:ahLst/>
                <a:cxnLst/>
                <a:rect l="l" t="t" r="r" b="b"/>
                <a:pathLst>
                  <a:path w="22264" h="26714" extrusionOk="0">
                    <a:moveTo>
                      <a:pt x="9230" y="1"/>
                    </a:moveTo>
                    <a:cubicBezTo>
                      <a:pt x="9159" y="1"/>
                      <a:pt x="9087" y="3"/>
                      <a:pt x="9014" y="8"/>
                    </a:cubicBezTo>
                    <a:cubicBezTo>
                      <a:pt x="7763" y="94"/>
                      <a:pt x="6506" y="179"/>
                      <a:pt x="5297" y="501"/>
                    </a:cubicBezTo>
                    <a:cubicBezTo>
                      <a:pt x="4348" y="755"/>
                      <a:pt x="3365" y="1173"/>
                      <a:pt x="2601" y="1800"/>
                    </a:cubicBezTo>
                    <a:cubicBezTo>
                      <a:pt x="1912" y="2358"/>
                      <a:pt x="1532" y="3300"/>
                      <a:pt x="1193" y="4119"/>
                    </a:cubicBezTo>
                    <a:cubicBezTo>
                      <a:pt x="394" y="6044"/>
                      <a:pt x="32" y="8137"/>
                      <a:pt x="21" y="10217"/>
                    </a:cubicBezTo>
                    <a:cubicBezTo>
                      <a:pt x="0" y="13177"/>
                      <a:pt x="669" y="16105"/>
                      <a:pt x="1618" y="18907"/>
                    </a:cubicBezTo>
                    <a:cubicBezTo>
                      <a:pt x="2200" y="20624"/>
                      <a:pt x="2957" y="22391"/>
                      <a:pt x="4413" y="23470"/>
                    </a:cubicBezTo>
                    <a:cubicBezTo>
                      <a:pt x="5620" y="24367"/>
                      <a:pt x="7568" y="25024"/>
                      <a:pt x="9392" y="25024"/>
                    </a:cubicBezTo>
                    <a:cubicBezTo>
                      <a:pt x="10744" y="25024"/>
                      <a:pt x="12028" y="24663"/>
                      <a:pt x="12893" y="23770"/>
                    </a:cubicBezTo>
                    <a:lnTo>
                      <a:pt x="12893" y="23770"/>
                    </a:lnTo>
                    <a:cubicBezTo>
                      <a:pt x="12295" y="24391"/>
                      <a:pt x="14145" y="25903"/>
                      <a:pt x="14546" y="26112"/>
                    </a:cubicBezTo>
                    <a:cubicBezTo>
                      <a:pt x="15294" y="26504"/>
                      <a:pt x="16140" y="26713"/>
                      <a:pt x="16985" y="26713"/>
                    </a:cubicBezTo>
                    <a:cubicBezTo>
                      <a:pt x="17304" y="26713"/>
                      <a:pt x="17623" y="26683"/>
                      <a:pt x="17937" y="26622"/>
                    </a:cubicBezTo>
                    <a:cubicBezTo>
                      <a:pt x="21335" y="25964"/>
                      <a:pt x="22264" y="22121"/>
                      <a:pt x="20157" y="19626"/>
                    </a:cubicBezTo>
                    <a:cubicBezTo>
                      <a:pt x="19513" y="18865"/>
                      <a:pt x="18578" y="18218"/>
                      <a:pt x="17618" y="18218"/>
                    </a:cubicBezTo>
                    <a:cubicBezTo>
                      <a:pt x="17572" y="18218"/>
                      <a:pt x="17527" y="18219"/>
                      <a:pt x="17482" y="18222"/>
                    </a:cubicBezTo>
                    <a:cubicBezTo>
                      <a:pt x="19694" y="14279"/>
                      <a:pt x="20627" y="9552"/>
                      <a:pt x="18317" y="5907"/>
                    </a:cubicBezTo>
                    <a:cubicBezTo>
                      <a:pt x="17992" y="5393"/>
                      <a:pt x="17660" y="4873"/>
                      <a:pt x="17231" y="4437"/>
                    </a:cubicBezTo>
                    <a:cubicBezTo>
                      <a:pt x="16807" y="4002"/>
                      <a:pt x="16265" y="3656"/>
                      <a:pt x="15662" y="3561"/>
                    </a:cubicBezTo>
                    <a:cubicBezTo>
                      <a:pt x="14080" y="2255"/>
                      <a:pt x="12200" y="1066"/>
                      <a:pt x="10322" y="234"/>
                    </a:cubicBezTo>
                    <a:cubicBezTo>
                      <a:pt x="9961" y="73"/>
                      <a:pt x="9610" y="1"/>
                      <a:pt x="9230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6" name="Google Shape;516;p81"/>
              <p:cNvSpPr/>
              <p:nvPr/>
            </p:nvSpPr>
            <p:spPr>
              <a:xfrm>
                <a:off x="2158152" y="755319"/>
                <a:ext cx="232975" cy="418315"/>
              </a:xfrm>
              <a:custGeom>
                <a:avLst/>
                <a:gdLst/>
                <a:ahLst/>
                <a:cxnLst/>
                <a:rect l="l" t="t" r="r" b="b"/>
                <a:pathLst>
                  <a:path w="4612" h="8281" extrusionOk="0">
                    <a:moveTo>
                      <a:pt x="531" y="1"/>
                    </a:moveTo>
                    <a:cubicBezTo>
                      <a:pt x="407" y="1"/>
                      <a:pt x="279" y="10"/>
                      <a:pt x="148" y="29"/>
                    </a:cubicBezTo>
                    <a:cubicBezTo>
                      <a:pt x="1" y="53"/>
                      <a:pt x="57" y="261"/>
                      <a:pt x="191" y="261"/>
                    </a:cubicBezTo>
                    <a:cubicBezTo>
                      <a:pt x="197" y="261"/>
                      <a:pt x="203" y="261"/>
                      <a:pt x="210" y="260"/>
                    </a:cubicBezTo>
                    <a:cubicBezTo>
                      <a:pt x="318" y="245"/>
                      <a:pt x="424" y="238"/>
                      <a:pt x="527" y="238"/>
                    </a:cubicBezTo>
                    <a:cubicBezTo>
                      <a:pt x="2231" y="238"/>
                      <a:pt x="3232" y="2191"/>
                      <a:pt x="3687" y="3613"/>
                    </a:cubicBezTo>
                    <a:cubicBezTo>
                      <a:pt x="4170" y="5120"/>
                      <a:pt x="4132" y="6631"/>
                      <a:pt x="3821" y="8162"/>
                    </a:cubicBezTo>
                    <a:cubicBezTo>
                      <a:pt x="3806" y="8234"/>
                      <a:pt x="3862" y="8280"/>
                      <a:pt x="3918" y="8280"/>
                    </a:cubicBezTo>
                    <a:cubicBezTo>
                      <a:pt x="3954" y="8280"/>
                      <a:pt x="3990" y="8260"/>
                      <a:pt x="4006" y="8214"/>
                    </a:cubicBezTo>
                    <a:cubicBezTo>
                      <a:pt x="4611" y="6371"/>
                      <a:pt x="4417" y="4312"/>
                      <a:pt x="3591" y="2568"/>
                    </a:cubicBezTo>
                    <a:cubicBezTo>
                      <a:pt x="2991" y="1305"/>
                      <a:pt x="1998" y="1"/>
                      <a:pt x="531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7" name="Google Shape;517;p81"/>
              <p:cNvSpPr/>
              <p:nvPr/>
            </p:nvSpPr>
            <p:spPr>
              <a:xfrm>
                <a:off x="1991146" y="1744677"/>
                <a:ext cx="298342" cy="173115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3427" extrusionOk="0">
                    <a:moveTo>
                      <a:pt x="1009" y="1"/>
                    </a:moveTo>
                    <a:cubicBezTo>
                      <a:pt x="992" y="1"/>
                      <a:pt x="975" y="7"/>
                      <a:pt x="960" y="22"/>
                    </a:cubicBezTo>
                    <a:cubicBezTo>
                      <a:pt x="1" y="1030"/>
                      <a:pt x="580" y="2585"/>
                      <a:pt x="1735" y="3143"/>
                    </a:cubicBezTo>
                    <a:cubicBezTo>
                      <a:pt x="2136" y="3338"/>
                      <a:pt x="2578" y="3427"/>
                      <a:pt x="3026" y="3427"/>
                    </a:cubicBezTo>
                    <a:cubicBezTo>
                      <a:pt x="4095" y="3427"/>
                      <a:pt x="5200" y="2921"/>
                      <a:pt x="5866" y="2129"/>
                    </a:cubicBezTo>
                    <a:cubicBezTo>
                      <a:pt x="5906" y="2084"/>
                      <a:pt x="5872" y="2017"/>
                      <a:pt x="5819" y="2017"/>
                    </a:cubicBezTo>
                    <a:cubicBezTo>
                      <a:pt x="5808" y="2017"/>
                      <a:pt x="5796" y="2020"/>
                      <a:pt x="5784" y="2026"/>
                    </a:cubicBezTo>
                    <a:cubicBezTo>
                      <a:pt x="4859" y="2502"/>
                      <a:pt x="4066" y="3127"/>
                      <a:pt x="3000" y="3127"/>
                    </a:cubicBezTo>
                    <a:cubicBezTo>
                      <a:pt x="2906" y="3127"/>
                      <a:pt x="2809" y="3122"/>
                      <a:pt x="2711" y="3112"/>
                    </a:cubicBezTo>
                    <a:cubicBezTo>
                      <a:pt x="1193" y="2955"/>
                      <a:pt x="214" y="1496"/>
                      <a:pt x="1080" y="114"/>
                    </a:cubicBezTo>
                    <a:cubicBezTo>
                      <a:pt x="1114" y="61"/>
                      <a:pt x="1062" y="1"/>
                      <a:pt x="1009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8" name="Google Shape;518;p81"/>
              <p:cNvSpPr/>
              <p:nvPr/>
            </p:nvSpPr>
            <p:spPr>
              <a:xfrm>
                <a:off x="1386368" y="1358279"/>
                <a:ext cx="183117" cy="178874"/>
              </a:xfrm>
              <a:custGeom>
                <a:avLst/>
                <a:gdLst/>
                <a:ahLst/>
                <a:cxnLst/>
                <a:rect l="l" t="t" r="r" b="b"/>
                <a:pathLst>
                  <a:path w="3625" h="3541" extrusionOk="0">
                    <a:moveTo>
                      <a:pt x="1651" y="1"/>
                    </a:moveTo>
                    <a:cubicBezTo>
                      <a:pt x="1357" y="1"/>
                      <a:pt x="1064" y="70"/>
                      <a:pt x="806" y="214"/>
                    </a:cubicBezTo>
                    <a:cubicBezTo>
                      <a:pt x="395" y="440"/>
                      <a:pt x="76" y="854"/>
                      <a:pt x="21" y="1320"/>
                    </a:cubicBezTo>
                    <a:cubicBezTo>
                      <a:pt x="1" y="1529"/>
                      <a:pt x="28" y="1738"/>
                      <a:pt x="76" y="1943"/>
                    </a:cubicBezTo>
                    <a:cubicBezTo>
                      <a:pt x="175" y="2372"/>
                      <a:pt x="363" y="2797"/>
                      <a:pt x="703" y="3081"/>
                    </a:cubicBezTo>
                    <a:cubicBezTo>
                      <a:pt x="1182" y="3485"/>
                      <a:pt x="1861" y="3537"/>
                      <a:pt x="2488" y="3540"/>
                    </a:cubicBezTo>
                    <a:cubicBezTo>
                      <a:pt x="2513" y="3540"/>
                      <a:pt x="2538" y="3540"/>
                      <a:pt x="2563" y="3540"/>
                    </a:cubicBezTo>
                    <a:cubicBezTo>
                      <a:pt x="2931" y="3540"/>
                      <a:pt x="3311" y="3514"/>
                      <a:pt x="3625" y="3331"/>
                    </a:cubicBezTo>
                    <a:cubicBezTo>
                      <a:pt x="3385" y="2419"/>
                      <a:pt x="3155" y="1605"/>
                      <a:pt x="3084" y="666"/>
                    </a:cubicBezTo>
                    <a:cubicBezTo>
                      <a:pt x="2743" y="237"/>
                      <a:pt x="2195" y="1"/>
                      <a:pt x="1651" y="1"/>
                    </a:cubicBezTo>
                    <a:close/>
                  </a:path>
                </a:pathLst>
              </a:custGeom>
              <a:solidFill>
                <a:srgbClr val="F28B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9" name="Google Shape;519;p81"/>
              <p:cNvSpPr/>
              <p:nvPr/>
            </p:nvSpPr>
            <p:spPr>
              <a:xfrm>
                <a:off x="1383085" y="1393893"/>
                <a:ext cx="167710" cy="76480"/>
              </a:xfrm>
              <a:custGeom>
                <a:avLst/>
                <a:gdLst/>
                <a:ahLst/>
                <a:cxnLst/>
                <a:rect l="l" t="t" r="r" b="b"/>
                <a:pathLst>
                  <a:path w="3320" h="1514" extrusionOk="0">
                    <a:moveTo>
                      <a:pt x="1215" y="0"/>
                    </a:moveTo>
                    <a:cubicBezTo>
                      <a:pt x="789" y="0"/>
                      <a:pt x="364" y="118"/>
                      <a:pt x="1" y="345"/>
                    </a:cubicBezTo>
                    <a:lnTo>
                      <a:pt x="110" y="516"/>
                    </a:lnTo>
                    <a:cubicBezTo>
                      <a:pt x="438" y="310"/>
                      <a:pt x="823" y="204"/>
                      <a:pt x="1208" y="204"/>
                    </a:cubicBezTo>
                    <a:cubicBezTo>
                      <a:pt x="1426" y="204"/>
                      <a:pt x="1645" y="238"/>
                      <a:pt x="1854" y="307"/>
                    </a:cubicBezTo>
                    <a:cubicBezTo>
                      <a:pt x="2429" y="495"/>
                      <a:pt x="2906" y="947"/>
                      <a:pt x="3132" y="1513"/>
                    </a:cubicBezTo>
                    <a:lnTo>
                      <a:pt x="3320" y="1437"/>
                    </a:lnTo>
                    <a:cubicBezTo>
                      <a:pt x="3073" y="818"/>
                      <a:pt x="2550" y="321"/>
                      <a:pt x="1916" y="111"/>
                    </a:cubicBezTo>
                    <a:cubicBezTo>
                      <a:pt x="1689" y="37"/>
                      <a:pt x="1452" y="0"/>
                      <a:pt x="1215" y="0"/>
                    </a:cubicBezTo>
                    <a:close/>
                  </a:path>
                </a:pathLst>
              </a:custGeom>
              <a:solidFill>
                <a:srgbClr val="CC60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0" name="Google Shape;520;p81"/>
              <p:cNvSpPr/>
              <p:nvPr/>
            </p:nvSpPr>
            <p:spPr>
              <a:xfrm>
                <a:off x="2199727" y="1358279"/>
                <a:ext cx="183319" cy="178874"/>
              </a:xfrm>
              <a:custGeom>
                <a:avLst/>
                <a:gdLst/>
                <a:ahLst/>
                <a:cxnLst/>
                <a:rect l="l" t="t" r="r" b="b"/>
                <a:pathLst>
                  <a:path w="3629" h="3541" extrusionOk="0">
                    <a:moveTo>
                      <a:pt x="1978" y="1"/>
                    </a:moveTo>
                    <a:cubicBezTo>
                      <a:pt x="1434" y="1"/>
                      <a:pt x="885" y="237"/>
                      <a:pt x="545" y="666"/>
                    </a:cubicBezTo>
                    <a:cubicBezTo>
                      <a:pt x="473" y="1605"/>
                      <a:pt x="243" y="2419"/>
                      <a:pt x="0" y="3331"/>
                    </a:cubicBezTo>
                    <a:cubicBezTo>
                      <a:pt x="318" y="3514"/>
                      <a:pt x="698" y="3540"/>
                      <a:pt x="1066" y="3540"/>
                    </a:cubicBezTo>
                    <a:cubicBezTo>
                      <a:pt x="1091" y="3540"/>
                      <a:pt x="1116" y="3540"/>
                      <a:pt x="1141" y="3540"/>
                    </a:cubicBezTo>
                    <a:cubicBezTo>
                      <a:pt x="1768" y="3537"/>
                      <a:pt x="2446" y="3485"/>
                      <a:pt x="2925" y="3081"/>
                    </a:cubicBezTo>
                    <a:cubicBezTo>
                      <a:pt x="3261" y="2797"/>
                      <a:pt x="3453" y="2372"/>
                      <a:pt x="3553" y="1943"/>
                    </a:cubicBezTo>
                    <a:cubicBezTo>
                      <a:pt x="3600" y="1738"/>
                      <a:pt x="3628" y="1529"/>
                      <a:pt x="3604" y="1320"/>
                    </a:cubicBezTo>
                    <a:cubicBezTo>
                      <a:pt x="3553" y="854"/>
                      <a:pt x="3234" y="440"/>
                      <a:pt x="2822" y="214"/>
                    </a:cubicBezTo>
                    <a:cubicBezTo>
                      <a:pt x="2564" y="70"/>
                      <a:pt x="2272" y="1"/>
                      <a:pt x="1978" y="1"/>
                    </a:cubicBezTo>
                    <a:close/>
                  </a:path>
                </a:pathLst>
              </a:custGeom>
              <a:solidFill>
                <a:srgbClr val="F28B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1" name="Google Shape;521;p81"/>
              <p:cNvSpPr/>
              <p:nvPr/>
            </p:nvSpPr>
            <p:spPr>
              <a:xfrm>
                <a:off x="2218569" y="1393893"/>
                <a:ext cx="167760" cy="76480"/>
              </a:xfrm>
              <a:custGeom>
                <a:avLst/>
                <a:gdLst/>
                <a:ahLst/>
                <a:cxnLst/>
                <a:rect l="l" t="t" r="r" b="b"/>
                <a:pathLst>
                  <a:path w="3321" h="1514" extrusionOk="0">
                    <a:moveTo>
                      <a:pt x="2105" y="0"/>
                    </a:moveTo>
                    <a:cubicBezTo>
                      <a:pt x="1868" y="0"/>
                      <a:pt x="1632" y="37"/>
                      <a:pt x="1405" y="111"/>
                    </a:cubicBezTo>
                    <a:cubicBezTo>
                      <a:pt x="771" y="321"/>
                      <a:pt x="244" y="818"/>
                      <a:pt x="0" y="1437"/>
                    </a:cubicBezTo>
                    <a:lnTo>
                      <a:pt x="189" y="1513"/>
                    </a:lnTo>
                    <a:cubicBezTo>
                      <a:pt x="411" y="947"/>
                      <a:pt x="891" y="495"/>
                      <a:pt x="1467" y="307"/>
                    </a:cubicBezTo>
                    <a:cubicBezTo>
                      <a:pt x="1676" y="238"/>
                      <a:pt x="1895" y="204"/>
                      <a:pt x="2113" y="204"/>
                    </a:cubicBezTo>
                    <a:cubicBezTo>
                      <a:pt x="2498" y="204"/>
                      <a:pt x="2882" y="310"/>
                      <a:pt x="3210" y="516"/>
                    </a:cubicBezTo>
                    <a:lnTo>
                      <a:pt x="3320" y="345"/>
                    </a:lnTo>
                    <a:cubicBezTo>
                      <a:pt x="2957" y="118"/>
                      <a:pt x="2531" y="0"/>
                      <a:pt x="2105" y="0"/>
                    </a:cubicBezTo>
                    <a:close/>
                  </a:path>
                </a:pathLst>
              </a:custGeom>
              <a:solidFill>
                <a:srgbClr val="CC60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2" name="Google Shape;522;p81"/>
              <p:cNvSpPr/>
              <p:nvPr/>
            </p:nvSpPr>
            <p:spPr>
              <a:xfrm>
                <a:off x="1455777" y="720059"/>
                <a:ext cx="868706" cy="1152601"/>
              </a:xfrm>
              <a:custGeom>
                <a:avLst/>
                <a:gdLst/>
                <a:ahLst/>
                <a:cxnLst/>
                <a:rect l="l" t="t" r="r" b="b"/>
                <a:pathLst>
                  <a:path w="17197" h="22817" extrusionOk="0">
                    <a:moveTo>
                      <a:pt x="6682" y="1"/>
                    </a:moveTo>
                    <a:cubicBezTo>
                      <a:pt x="6313" y="1"/>
                      <a:pt x="5996" y="25"/>
                      <a:pt x="5756" y="80"/>
                    </a:cubicBezTo>
                    <a:cubicBezTo>
                      <a:pt x="5303" y="186"/>
                      <a:pt x="4762" y="542"/>
                      <a:pt x="4203" y="1023"/>
                    </a:cubicBezTo>
                    <a:cubicBezTo>
                      <a:pt x="1411" y="3417"/>
                      <a:pt x="1" y="7051"/>
                      <a:pt x="312" y="10721"/>
                    </a:cubicBezTo>
                    <a:cubicBezTo>
                      <a:pt x="387" y="11625"/>
                      <a:pt x="542" y="12618"/>
                      <a:pt x="806" y="13690"/>
                    </a:cubicBezTo>
                    <a:cubicBezTo>
                      <a:pt x="1939" y="18280"/>
                      <a:pt x="3022" y="21528"/>
                      <a:pt x="8588" y="22816"/>
                    </a:cubicBezTo>
                    <a:cubicBezTo>
                      <a:pt x="8588" y="22816"/>
                      <a:pt x="15138" y="21165"/>
                      <a:pt x="16166" y="13228"/>
                    </a:cubicBezTo>
                    <a:cubicBezTo>
                      <a:pt x="17197" y="5287"/>
                      <a:pt x="14724" y="2091"/>
                      <a:pt x="14158" y="1526"/>
                    </a:cubicBezTo>
                    <a:cubicBezTo>
                      <a:pt x="13666" y="1034"/>
                      <a:pt x="9072" y="1"/>
                      <a:pt x="6682" y="1"/>
                    </a:cubicBezTo>
                    <a:close/>
                  </a:path>
                </a:pathLst>
              </a:custGeom>
              <a:solidFill>
                <a:srgbClr val="FFA1A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3" name="Google Shape;523;p81"/>
              <p:cNvSpPr/>
              <p:nvPr/>
            </p:nvSpPr>
            <p:spPr>
              <a:xfrm>
                <a:off x="1426175" y="652166"/>
                <a:ext cx="901087" cy="759493"/>
              </a:xfrm>
              <a:custGeom>
                <a:avLst/>
                <a:gdLst/>
                <a:ahLst/>
                <a:cxnLst/>
                <a:rect l="l" t="t" r="r" b="b"/>
                <a:pathLst>
                  <a:path w="17838" h="15035" extrusionOk="0">
                    <a:moveTo>
                      <a:pt x="8925" y="0"/>
                    </a:moveTo>
                    <a:cubicBezTo>
                      <a:pt x="8592" y="0"/>
                      <a:pt x="8256" y="28"/>
                      <a:pt x="7920" y="88"/>
                    </a:cubicBezTo>
                    <a:cubicBezTo>
                      <a:pt x="4197" y="753"/>
                      <a:pt x="2590" y="2363"/>
                      <a:pt x="1532" y="4008"/>
                    </a:cubicBezTo>
                    <a:cubicBezTo>
                      <a:pt x="473" y="5655"/>
                      <a:pt x="0" y="6950"/>
                      <a:pt x="0" y="8399"/>
                    </a:cubicBezTo>
                    <a:cubicBezTo>
                      <a:pt x="0" y="9848"/>
                      <a:pt x="79" y="12595"/>
                      <a:pt x="432" y="13496"/>
                    </a:cubicBezTo>
                    <a:cubicBezTo>
                      <a:pt x="785" y="14397"/>
                      <a:pt x="1392" y="15034"/>
                      <a:pt x="1392" y="15034"/>
                    </a:cubicBezTo>
                    <a:cubicBezTo>
                      <a:pt x="1392" y="15034"/>
                      <a:pt x="1532" y="11259"/>
                      <a:pt x="1532" y="9810"/>
                    </a:cubicBezTo>
                    <a:cubicBezTo>
                      <a:pt x="1532" y="9810"/>
                      <a:pt x="4002" y="6244"/>
                      <a:pt x="7842" y="4713"/>
                    </a:cubicBezTo>
                    <a:cubicBezTo>
                      <a:pt x="10471" y="3668"/>
                      <a:pt x="12549" y="3503"/>
                      <a:pt x="13625" y="3503"/>
                    </a:cubicBezTo>
                    <a:cubicBezTo>
                      <a:pt x="14121" y="3503"/>
                      <a:pt x="14404" y="3538"/>
                      <a:pt x="14429" y="3538"/>
                    </a:cubicBezTo>
                    <a:cubicBezTo>
                      <a:pt x="14508" y="3538"/>
                      <a:pt x="15512" y="12394"/>
                      <a:pt x="16752" y="14572"/>
                    </a:cubicBezTo>
                    <a:cubicBezTo>
                      <a:pt x="16752" y="14572"/>
                      <a:pt x="17605" y="12554"/>
                      <a:pt x="17721" y="10400"/>
                    </a:cubicBezTo>
                    <a:cubicBezTo>
                      <a:pt x="17838" y="8242"/>
                      <a:pt x="16820" y="4244"/>
                      <a:pt x="16074" y="3497"/>
                    </a:cubicBezTo>
                    <a:cubicBezTo>
                      <a:pt x="15397" y="2821"/>
                      <a:pt x="12286" y="0"/>
                      <a:pt x="8925" y="0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" name="Google Shape;524;p81"/>
              <p:cNvSpPr/>
              <p:nvPr/>
            </p:nvSpPr>
            <p:spPr>
              <a:xfrm>
                <a:off x="2147796" y="811594"/>
                <a:ext cx="121590" cy="545714"/>
              </a:xfrm>
              <a:custGeom>
                <a:avLst/>
                <a:gdLst/>
                <a:ahLst/>
                <a:cxnLst/>
                <a:rect l="l" t="t" r="r" b="b"/>
                <a:pathLst>
                  <a:path w="2407" h="10803" extrusionOk="0">
                    <a:moveTo>
                      <a:pt x="237" y="1"/>
                    </a:moveTo>
                    <a:cubicBezTo>
                      <a:pt x="221" y="1"/>
                      <a:pt x="204" y="12"/>
                      <a:pt x="203" y="33"/>
                    </a:cubicBezTo>
                    <a:cubicBezTo>
                      <a:pt x="0" y="1855"/>
                      <a:pt x="203" y="3756"/>
                      <a:pt x="552" y="5551"/>
                    </a:cubicBezTo>
                    <a:cubicBezTo>
                      <a:pt x="895" y="7298"/>
                      <a:pt x="1368" y="9254"/>
                      <a:pt x="2316" y="10782"/>
                    </a:cubicBezTo>
                    <a:cubicBezTo>
                      <a:pt x="2326" y="10796"/>
                      <a:pt x="2339" y="10802"/>
                      <a:pt x="2353" y="10802"/>
                    </a:cubicBezTo>
                    <a:cubicBezTo>
                      <a:pt x="2380" y="10802"/>
                      <a:pt x="2406" y="10779"/>
                      <a:pt x="2395" y="10748"/>
                    </a:cubicBezTo>
                    <a:cubicBezTo>
                      <a:pt x="1853" y="9039"/>
                      <a:pt x="1131" y="7456"/>
                      <a:pt x="761" y="5682"/>
                    </a:cubicBezTo>
                    <a:cubicBezTo>
                      <a:pt x="367" y="3797"/>
                      <a:pt x="323" y="1948"/>
                      <a:pt x="268" y="33"/>
                    </a:cubicBezTo>
                    <a:cubicBezTo>
                      <a:pt x="268" y="11"/>
                      <a:pt x="253" y="1"/>
                      <a:pt x="237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" name="Google Shape;525;p81"/>
              <p:cNvSpPr/>
              <p:nvPr/>
            </p:nvSpPr>
            <p:spPr>
              <a:xfrm>
                <a:off x="1542766" y="821849"/>
                <a:ext cx="611838" cy="310011"/>
              </a:xfrm>
              <a:custGeom>
                <a:avLst/>
                <a:gdLst/>
                <a:ahLst/>
                <a:cxnLst/>
                <a:rect l="l" t="t" r="r" b="b"/>
                <a:pathLst>
                  <a:path w="12112" h="6137" extrusionOk="0">
                    <a:moveTo>
                      <a:pt x="11391" y="0"/>
                    </a:moveTo>
                    <a:cubicBezTo>
                      <a:pt x="7066" y="0"/>
                      <a:pt x="2252" y="2334"/>
                      <a:pt x="18" y="6075"/>
                    </a:cubicBezTo>
                    <a:cubicBezTo>
                      <a:pt x="1" y="6102"/>
                      <a:pt x="26" y="6136"/>
                      <a:pt x="53" y="6136"/>
                    </a:cubicBezTo>
                    <a:cubicBezTo>
                      <a:pt x="63" y="6136"/>
                      <a:pt x="72" y="6132"/>
                      <a:pt x="80" y="6123"/>
                    </a:cubicBezTo>
                    <a:cubicBezTo>
                      <a:pt x="1571" y="4348"/>
                      <a:pt x="3119" y="2810"/>
                      <a:pt x="5201" y="1731"/>
                    </a:cubicBezTo>
                    <a:cubicBezTo>
                      <a:pt x="7339" y="628"/>
                      <a:pt x="9651" y="155"/>
                      <a:pt x="12042" y="121"/>
                    </a:cubicBezTo>
                    <a:cubicBezTo>
                      <a:pt x="12111" y="121"/>
                      <a:pt x="12111" y="21"/>
                      <a:pt x="12042" y="18"/>
                    </a:cubicBezTo>
                    <a:cubicBezTo>
                      <a:pt x="11827" y="6"/>
                      <a:pt x="11610" y="0"/>
                      <a:pt x="11391" y="0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6" name="Google Shape;526;p81"/>
              <p:cNvSpPr/>
              <p:nvPr/>
            </p:nvSpPr>
            <p:spPr>
              <a:xfrm>
                <a:off x="2053129" y="1000929"/>
                <a:ext cx="115932" cy="54708"/>
              </a:xfrm>
              <a:custGeom>
                <a:avLst/>
                <a:gdLst/>
                <a:ahLst/>
                <a:cxnLst/>
                <a:rect l="l" t="t" r="r" b="b"/>
                <a:pathLst>
                  <a:path w="2295" h="1083" extrusionOk="0">
                    <a:moveTo>
                      <a:pt x="366" y="1"/>
                    </a:moveTo>
                    <a:cubicBezTo>
                      <a:pt x="1" y="1"/>
                      <a:pt x="9" y="584"/>
                      <a:pt x="391" y="611"/>
                    </a:cubicBezTo>
                    <a:cubicBezTo>
                      <a:pt x="864" y="642"/>
                      <a:pt x="1299" y="789"/>
                      <a:pt x="1703" y="1036"/>
                    </a:cubicBezTo>
                    <a:cubicBezTo>
                      <a:pt x="1757" y="1068"/>
                      <a:pt x="1809" y="1082"/>
                      <a:pt x="1858" y="1082"/>
                    </a:cubicBezTo>
                    <a:cubicBezTo>
                      <a:pt x="2122" y="1082"/>
                      <a:pt x="2294" y="678"/>
                      <a:pt x="2012" y="505"/>
                    </a:cubicBezTo>
                    <a:cubicBezTo>
                      <a:pt x="1515" y="203"/>
                      <a:pt x="970" y="39"/>
                      <a:pt x="391" y="2"/>
                    </a:cubicBezTo>
                    <a:cubicBezTo>
                      <a:pt x="382" y="1"/>
                      <a:pt x="374" y="1"/>
                      <a:pt x="366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7" name="Google Shape;527;p81"/>
              <p:cNvSpPr/>
              <p:nvPr/>
            </p:nvSpPr>
            <p:spPr>
              <a:xfrm>
                <a:off x="1580754" y="1000929"/>
                <a:ext cx="116134" cy="54708"/>
              </a:xfrm>
              <a:custGeom>
                <a:avLst/>
                <a:gdLst/>
                <a:ahLst/>
                <a:cxnLst/>
                <a:rect l="l" t="t" r="r" b="b"/>
                <a:pathLst>
                  <a:path w="2299" h="1083" extrusionOk="0">
                    <a:moveTo>
                      <a:pt x="1930" y="1"/>
                    </a:moveTo>
                    <a:cubicBezTo>
                      <a:pt x="1922" y="1"/>
                      <a:pt x="1913" y="1"/>
                      <a:pt x="1905" y="2"/>
                    </a:cubicBezTo>
                    <a:cubicBezTo>
                      <a:pt x="1325" y="39"/>
                      <a:pt x="781" y="203"/>
                      <a:pt x="284" y="505"/>
                    </a:cubicBezTo>
                    <a:cubicBezTo>
                      <a:pt x="1" y="678"/>
                      <a:pt x="175" y="1082"/>
                      <a:pt x="438" y="1082"/>
                    </a:cubicBezTo>
                    <a:cubicBezTo>
                      <a:pt x="487" y="1082"/>
                      <a:pt x="540" y="1068"/>
                      <a:pt x="592" y="1036"/>
                    </a:cubicBezTo>
                    <a:cubicBezTo>
                      <a:pt x="996" y="789"/>
                      <a:pt x="1432" y="642"/>
                      <a:pt x="1905" y="611"/>
                    </a:cubicBezTo>
                    <a:cubicBezTo>
                      <a:pt x="2286" y="584"/>
                      <a:pt x="2298" y="1"/>
                      <a:pt x="1930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8" name="Google Shape;528;p81"/>
              <p:cNvSpPr/>
              <p:nvPr/>
            </p:nvSpPr>
            <p:spPr>
              <a:xfrm>
                <a:off x="1527055" y="1236687"/>
                <a:ext cx="730649" cy="176802"/>
              </a:xfrm>
              <a:custGeom>
                <a:avLst/>
                <a:gdLst/>
                <a:ahLst/>
                <a:cxnLst/>
                <a:rect l="l" t="t" r="r" b="b"/>
                <a:pathLst>
                  <a:path w="14464" h="3500" extrusionOk="0">
                    <a:moveTo>
                      <a:pt x="5324" y="7"/>
                    </a:moveTo>
                    <a:cubicBezTo>
                      <a:pt x="4598" y="7"/>
                      <a:pt x="3869" y="28"/>
                      <a:pt x="3153" y="130"/>
                    </a:cubicBezTo>
                    <a:cubicBezTo>
                      <a:pt x="2214" y="260"/>
                      <a:pt x="980" y="346"/>
                      <a:pt x="296" y="1131"/>
                    </a:cubicBezTo>
                    <a:cubicBezTo>
                      <a:pt x="14" y="1456"/>
                      <a:pt x="0" y="1980"/>
                      <a:pt x="296" y="2302"/>
                    </a:cubicBezTo>
                    <a:cubicBezTo>
                      <a:pt x="936" y="2997"/>
                      <a:pt x="1923" y="3063"/>
                      <a:pt x="2783" y="3199"/>
                    </a:cubicBezTo>
                    <a:cubicBezTo>
                      <a:pt x="3872" y="3378"/>
                      <a:pt x="4971" y="3392"/>
                      <a:pt x="6071" y="3405"/>
                    </a:cubicBezTo>
                    <a:cubicBezTo>
                      <a:pt x="7369" y="3420"/>
                      <a:pt x="8676" y="3499"/>
                      <a:pt x="9980" y="3499"/>
                    </a:cubicBezTo>
                    <a:cubicBezTo>
                      <a:pt x="10812" y="3499"/>
                      <a:pt x="11644" y="3467"/>
                      <a:pt x="12470" y="3364"/>
                    </a:cubicBezTo>
                    <a:cubicBezTo>
                      <a:pt x="13850" y="3190"/>
                      <a:pt x="14464" y="815"/>
                      <a:pt x="12829" y="462"/>
                    </a:cubicBezTo>
                    <a:cubicBezTo>
                      <a:pt x="10671" y="0"/>
                      <a:pt x="8455" y="42"/>
                      <a:pt x="6266" y="14"/>
                    </a:cubicBezTo>
                    <a:cubicBezTo>
                      <a:pt x="5953" y="11"/>
                      <a:pt x="5639" y="7"/>
                      <a:pt x="5324" y="7"/>
                    </a:cubicBezTo>
                    <a:close/>
                  </a:path>
                </a:pathLst>
              </a:custGeom>
              <a:solidFill>
                <a:srgbClr val="F28B8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" name="Google Shape;529;p81"/>
              <p:cNvSpPr/>
              <p:nvPr/>
            </p:nvSpPr>
            <p:spPr>
              <a:xfrm>
                <a:off x="1771755" y="985067"/>
                <a:ext cx="117851" cy="474033"/>
              </a:xfrm>
              <a:custGeom>
                <a:avLst/>
                <a:gdLst/>
                <a:ahLst/>
                <a:cxnLst/>
                <a:rect l="l" t="t" r="r" b="b"/>
                <a:pathLst>
                  <a:path w="2333" h="9384" extrusionOk="0">
                    <a:moveTo>
                      <a:pt x="118" y="1"/>
                    </a:moveTo>
                    <a:cubicBezTo>
                      <a:pt x="82" y="1"/>
                      <a:pt x="47" y="19"/>
                      <a:pt x="28" y="52"/>
                    </a:cubicBezTo>
                    <a:cubicBezTo>
                      <a:pt x="1" y="103"/>
                      <a:pt x="18" y="164"/>
                      <a:pt x="69" y="192"/>
                    </a:cubicBezTo>
                    <a:cubicBezTo>
                      <a:pt x="771" y="589"/>
                      <a:pt x="1186" y="1247"/>
                      <a:pt x="1405" y="1727"/>
                    </a:cubicBezTo>
                    <a:cubicBezTo>
                      <a:pt x="1655" y="2272"/>
                      <a:pt x="1823" y="2915"/>
                      <a:pt x="1929" y="3755"/>
                    </a:cubicBezTo>
                    <a:cubicBezTo>
                      <a:pt x="2127" y="5358"/>
                      <a:pt x="2076" y="7108"/>
                      <a:pt x="1762" y="9267"/>
                    </a:cubicBezTo>
                    <a:cubicBezTo>
                      <a:pt x="1754" y="9322"/>
                      <a:pt x="1792" y="9373"/>
                      <a:pt x="1847" y="9383"/>
                    </a:cubicBezTo>
                    <a:lnTo>
                      <a:pt x="1864" y="9383"/>
                    </a:lnTo>
                    <a:cubicBezTo>
                      <a:pt x="1912" y="9383"/>
                      <a:pt x="1956" y="9345"/>
                      <a:pt x="1963" y="9294"/>
                    </a:cubicBezTo>
                    <a:cubicBezTo>
                      <a:pt x="2279" y="7119"/>
                      <a:pt x="2333" y="5351"/>
                      <a:pt x="2132" y="3731"/>
                    </a:cubicBezTo>
                    <a:cubicBezTo>
                      <a:pt x="2063" y="3189"/>
                      <a:pt x="1933" y="2381"/>
                      <a:pt x="1590" y="1641"/>
                    </a:cubicBezTo>
                    <a:cubicBezTo>
                      <a:pt x="1357" y="1134"/>
                      <a:pt x="919" y="439"/>
                      <a:pt x="168" y="14"/>
                    </a:cubicBezTo>
                    <a:cubicBezTo>
                      <a:pt x="153" y="5"/>
                      <a:pt x="135" y="1"/>
                      <a:pt x="118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" name="Google Shape;530;p81"/>
              <p:cNvSpPr/>
              <p:nvPr/>
            </p:nvSpPr>
            <p:spPr>
              <a:xfrm>
                <a:off x="1878849" y="1508716"/>
                <a:ext cx="130026" cy="78399"/>
              </a:xfrm>
              <a:custGeom>
                <a:avLst/>
                <a:gdLst/>
                <a:ahLst/>
                <a:cxnLst/>
                <a:rect l="l" t="t" r="r" b="b"/>
                <a:pathLst>
                  <a:path w="2574" h="1552" extrusionOk="0">
                    <a:moveTo>
                      <a:pt x="2385" y="1"/>
                    </a:moveTo>
                    <a:cubicBezTo>
                      <a:pt x="2194" y="445"/>
                      <a:pt x="1857" y="823"/>
                      <a:pt x="1433" y="1062"/>
                    </a:cubicBezTo>
                    <a:cubicBezTo>
                      <a:pt x="1098" y="1249"/>
                      <a:pt x="718" y="1347"/>
                      <a:pt x="338" y="1347"/>
                    </a:cubicBezTo>
                    <a:cubicBezTo>
                      <a:pt x="236" y="1347"/>
                      <a:pt x="134" y="1340"/>
                      <a:pt x="32" y="1326"/>
                    </a:cubicBezTo>
                    <a:lnTo>
                      <a:pt x="1" y="1528"/>
                    </a:lnTo>
                    <a:cubicBezTo>
                      <a:pt x="110" y="1545"/>
                      <a:pt x="224" y="1552"/>
                      <a:pt x="333" y="1552"/>
                    </a:cubicBezTo>
                    <a:cubicBezTo>
                      <a:pt x="752" y="1552"/>
                      <a:pt x="1169" y="1446"/>
                      <a:pt x="1533" y="1237"/>
                    </a:cubicBezTo>
                    <a:cubicBezTo>
                      <a:pt x="1995" y="976"/>
                      <a:pt x="2365" y="565"/>
                      <a:pt x="2573" y="79"/>
                    </a:cubicBezTo>
                    <a:lnTo>
                      <a:pt x="2385" y="1"/>
                    </a:ln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" name="Google Shape;531;p81"/>
              <p:cNvSpPr/>
              <p:nvPr/>
            </p:nvSpPr>
            <p:spPr>
              <a:xfrm>
                <a:off x="1592322" y="1144748"/>
                <a:ext cx="157152" cy="131440"/>
              </a:xfrm>
              <a:custGeom>
                <a:avLst/>
                <a:gdLst/>
                <a:ahLst/>
                <a:cxnLst/>
                <a:rect l="l" t="t" r="r" b="b"/>
                <a:pathLst>
                  <a:path w="3111" h="2602" extrusionOk="0">
                    <a:moveTo>
                      <a:pt x="1252" y="1"/>
                    </a:moveTo>
                    <a:cubicBezTo>
                      <a:pt x="453" y="1"/>
                      <a:pt x="39" y="570"/>
                      <a:pt x="21" y="1087"/>
                    </a:cubicBezTo>
                    <a:cubicBezTo>
                      <a:pt x="0" y="1680"/>
                      <a:pt x="631" y="2584"/>
                      <a:pt x="1459" y="2601"/>
                    </a:cubicBezTo>
                    <a:cubicBezTo>
                      <a:pt x="1469" y="2602"/>
                      <a:pt x="1478" y="2602"/>
                      <a:pt x="1488" y="2602"/>
                    </a:cubicBezTo>
                    <a:cubicBezTo>
                      <a:pt x="2302" y="2602"/>
                      <a:pt x="2924" y="2041"/>
                      <a:pt x="3110" y="1539"/>
                    </a:cubicBezTo>
                    <a:cubicBezTo>
                      <a:pt x="3110" y="1539"/>
                      <a:pt x="2809" y="268"/>
                      <a:pt x="1627" y="39"/>
                    </a:cubicBezTo>
                    <a:cubicBezTo>
                      <a:pt x="1494" y="13"/>
                      <a:pt x="1369" y="1"/>
                      <a:pt x="1252" y="1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2" name="Google Shape;532;p81"/>
              <p:cNvSpPr/>
              <p:nvPr/>
            </p:nvSpPr>
            <p:spPr>
              <a:xfrm>
                <a:off x="1623289" y="1158236"/>
                <a:ext cx="103859" cy="94059"/>
              </a:xfrm>
              <a:custGeom>
                <a:avLst/>
                <a:gdLst/>
                <a:ahLst/>
                <a:cxnLst/>
                <a:rect l="l" t="t" r="r" b="b"/>
                <a:pathLst>
                  <a:path w="2056" h="1862" extrusionOk="0">
                    <a:moveTo>
                      <a:pt x="1028" y="1"/>
                    </a:moveTo>
                    <a:cubicBezTo>
                      <a:pt x="611" y="1"/>
                      <a:pt x="231" y="282"/>
                      <a:pt x="124" y="707"/>
                    </a:cubicBezTo>
                    <a:cubicBezTo>
                      <a:pt x="0" y="1204"/>
                      <a:pt x="305" y="1710"/>
                      <a:pt x="802" y="1834"/>
                    </a:cubicBezTo>
                    <a:cubicBezTo>
                      <a:pt x="878" y="1852"/>
                      <a:pt x="953" y="1861"/>
                      <a:pt x="1028" y="1861"/>
                    </a:cubicBezTo>
                    <a:cubicBezTo>
                      <a:pt x="1446" y="1861"/>
                      <a:pt x="1824" y="1580"/>
                      <a:pt x="1929" y="1156"/>
                    </a:cubicBezTo>
                    <a:cubicBezTo>
                      <a:pt x="2056" y="659"/>
                      <a:pt x="1751" y="156"/>
                      <a:pt x="1254" y="28"/>
                    </a:cubicBezTo>
                    <a:cubicBezTo>
                      <a:pt x="1179" y="10"/>
                      <a:pt x="1103" y="1"/>
                      <a:pt x="1028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" name="Google Shape;533;p81"/>
              <p:cNvSpPr/>
              <p:nvPr/>
            </p:nvSpPr>
            <p:spPr>
              <a:xfrm>
                <a:off x="1525944" y="1133887"/>
                <a:ext cx="247119" cy="90826"/>
              </a:xfrm>
              <a:custGeom>
                <a:avLst/>
                <a:gdLst/>
                <a:ahLst/>
                <a:cxnLst/>
                <a:rect l="l" t="t" r="r" b="b"/>
                <a:pathLst>
                  <a:path w="4892" h="1798" extrusionOk="0">
                    <a:moveTo>
                      <a:pt x="2578" y="0"/>
                    </a:moveTo>
                    <a:cubicBezTo>
                      <a:pt x="1789" y="0"/>
                      <a:pt x="952" y="287"/>
                      <a:pt x="280" y="706"/>
                    </a:cubicBezTo>
                    <a:cubicBezTo>
                      <a:pt x="1" y="882"/>
                      <a:pt x="174" y="1285"/>
                      <a:pt x="434" y="1285"/>
                    </a:cubicBezTo>
                    <a:cubicBezTo>
                      <a:pt x="483" y="1285"/>
                      <a:pt x="535" y="1270"/>
                      <a:pt x="588" y="1237"/>
                    </a:cubicBezTo>
                    <a:cubicBezTo>
                      <a:pt x="1166" y="877"/>
                      <a:pt x="1894" y="598"/>
                      <a:pt x="2571" y="598"/>
                    </a:cubicBezTo>
                    <a:cubicBezTo>
                      <a:pt x="3251" y="598"/>
                      <a:pt x="3878" y="879"/>
                      <a:pt x="4247" y="1641"/>
                    </a:cubicBezTo>
                    <a:cubicBezTo>
                      <a:pt x="4300" y="1751"/>
                      <a:pt x="4388" y="1797"/>
                      <a:pt x="4479" y="1797"/>
                    </a:cubicBezTo>
                    <a:cubicBezTo>
                      <a:pt x="4679" y="1797"/>
                      <a:pt x="4892" y="1576"/>
                      <a:pt x="4774" y="1332"/>
                    </a:cubicBezTo>
                    <a:cubicBezTo>
                      <a:pt x="4308" y="369"/>
                      <a:pt x="3473" y="0"/>
                      <a:pt x="2578" y="0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" name="Google Shape;534;p81"/>
              <p:cNvSpPr/>
              <p:nvPr/>
            </p:nvSpPr>
            <p:spPr>
              <a:xfrm>
                <a:off x="1993419" y="1144748"/>
                <a:ext cx="157203" cy="131440"/>
              </a:xfrm>
              <a:custGeom>
                <a:avLst/>
                <a:gdLst/>
                <a:ahLst/>
                <a:cxnLst/>
                <a:rect l="l" t="t" r="r" b="b"/>
                <a:pathLst>
                  <a:path w="3112" h="2602" extrusionOk="0">
                    <a:moveTo>
                      <a:pt x="1859" y="1"/>
                    </a:moveTo>
                    <a:cubicBezTo>
                      <a:pt x="1742" y="1"/>
                      <a:pt x="1617" y="13"/>
                      <a:pt x="1484" y="39"/>
                    </a:cubicBezTo>
                    <a:cubicBezTo>
                      <a:pt x="302" y="268"/>
                      <a:pt x="0" y="1539"/>
                      <a:pt x="0" y="1539"/>
                    </a:cubicBezTo>
                    <a:cubicBezTo>
                      <a:pt x="187" y="2041"/>
                      <a:pt x="808" y="2602"/>
                      <a:pt x="1624" y="2602"/>
                    </a:cubicBezTo>
                    <a:cubicBezTo>
                      <a:pt x="1633" y="2602"/>
                      <a:pt x="1643" y="2602"/>
                      <a:pt x="1652" y="2601"/>
                    </a:cubicBezTo>
                    <a:cubicBezTo>
                      <a:pt x="2481" y="2584"/>
                      <a:pt x="3111" y="1680"/>
                      <a:pt x="3091" y="1087"/>
                    </a:cubicBezTo>
                    <a:cubicBezTo>
                      <a:pt x="3073" y="570"/>
                      <a:pt x="2658" y="1"/>
                      <a:pt x="1859" y="1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" name="Google Shape;535;p81"/>
              <p:cNvSpPr/>
              <p:nvPr/>
            </p:nvSpPr>
            <p:spPr>
              <a:xfrm>
                <a:off x="2015899" y="1160004"/>
                <a:ext cx="103909" cy="94008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1861" extrusionOk="0">
                    <a:moveTo>
                      <a:pt x="1028" y="0"/>
                    </a:moveTo>
                    <a:cubicBezTo>
                      <a:pt x="954" y="0"/>
                      <a:pt x="878" y="9"/>
                      <a:pt x="803" y="28"/>
                    </a:cubicBezTo>
                    <a:cubicBezTo>
                      <a:pt x="306" y="151"/>
                      <a:pt x="1" y="658"/>
                      <a:pt x="128" y="1155"/>
                    </a:cubicBezTo>
                    <a:cubicBezTo>
                      <a:pt x="232" y="1579"/>
                      <a:pt x="611" y="1861"/>
                      <a:pt x="1029" y="1861"/>
                    </a:cubicBezTo>
                    <a:cubicBezTo>
                      <a:pt x="1104" y="1861"/>
                      <a:pt x="1179" y="1852"/>
                      <a:pt x="1255" y="1833"/>
                    </a:cubicBezTo>
                    <a:cubicBezTo>
                      <a:pt x="1751" y="1710"/>
                      <a:pt x="2056" y="1203"/>
                      <a:pt x="1930" y="706"/>
                    </a:cubicBezTo>
                    <a:cubicBezTo>
                      <a:pt x="1825" y="282"/>
                      <a:pt x="1446" y="0"/>
                      <a:pt x="1028" y="0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" name="Google Shape;536;p81"/>
              <p:cNvSpPr/>
              <p:nvPr/>
            </p:nvSpPr>
            <p:spPr>
              <a:xfrm>
                <a:off x="1969828" y="1133887"/>
                <a:ext cx="247119" cy="90826"/>
              </a:xfrm>
              <a:custGeom>
                <a:avLst/>
                <a:gdLst/>
                <a:ahLst/>
                <a:cxnLst/>
                <a:rect l="l" t="t" r="r" b="b"/>
                <a:pathLst>
                  <a:path w="4892" h="1798" extrusionOk="0">
                    <a:moveTo>
                      <a:pt x="2315" y="0"/>
                    </a:moveTo>
                    <a:cubicBezTo>
                      <a:pt x="1419" y="0"/>
                      <a:pt x="584" y="369"/>
                      <a:pt x="118" y="1332"/>
                    </a:cubicBezTo>
                    <a:cubicBezTo>
                      <a:pt x="0" y="1576"/>
                      <a:pt x="213" y="1797"/>
                      <a:pt x="413" y="1797"/>
                    </a:cubicBezTo>
                    <a:cubicBezTo>
                      <a:pt x="504" y="1797"/>
                      <a:pt x="592" y="1751"/>
                      <a:pt x="646" y="1641"/>
                    </a:cubicBezTo>
                    <a:cubicBezTo>
                      <a:pt x="1014" y="881"/>
                      <a:pt x="1642" y="600"/>
                      <a:pt x="2323" y="600"/>
                    </a:cubicBezTo>
                    <a:cubicBezTo>
                      <a:pt x="3000" y="600"/>
                      <a:pt x="3728" y="877"/>
                      <a:pt x="4304" y="1237"/>
                    </a:cubicBezTo>
                    <a:cubicBezTo>
                      <a:pt x="4358" y="1270"/>
                      <a:pt x="4410" y="1285"/>
                      <a:pt x="4460" y="1285"/>
                    </a:cubicBezTo>
                    <a:cubicBezTo>
                      <a:pt x="4721" y="1285"/>
                      <a:pt x="4892" y="882"/>
                      <a:pt x="4613" y="706"/>
                    </a:cubicBezTo>
                    <a:cubicBezTo>
                      <a:pt x="3940" y="287"/>
                      <a:pt x="3104" y="0"/>
                      <a:pt x="2315" y="0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" name="Google Shape;537;p81"/>
              <p:cNvSpPr/>
              <p:nvPr/>
            </p:nvSpPr>
            <p:spPr>
              <a:xfrm>
                <a:off x="1345905" y="1067963"/>
                <a:ext cx="1041569" cy="246968"/>
              </a:xfrm>
              <a:custGeom>
                <a:avLst/>
                <a:gdLst/>
                <a:ahLst/>
                <a:cxnLst/>
                <a:rect l="l" t="t" r="r" b="b"/>
                <a:pathLst>
                  <a:path w="20619" h="4889" extrusionOk="0">
                    <a:moveTo>
                      <a:pt x="20475" y="353"/>
                    </a:moveTo>
                    <a:lnTo>
                      <a:pt x="20475" y="353"/>
                    </a:lnTo>
                    <a:cubicBezTo>
                      <a:pt x="20523" y="942"/>
                      <a:pt x="20516" y="1538"/>
                      <a:pt x="20469" y="2138"/>
                    </a:cubicBezTo>
                    <a:lnTo>
                      <a:pt x="20469" y="2138"/>
                    </a:lnTo>
                    <a:cubicBezTo>
                      <a:pt x="20567" y="1733"/>
                      <a:pt x="20619" y="1312"/>
                      <a:pt x="20619" y="877"/>
                    </a:cubicBezTo>
                    <a:cubicBezTo>
                      <a:pt x="20619" y="699"/>
                      <a:pt x="20564" y="517"/>
                      <a:pt x="20475" y="353"/>
                    </a:cubicBezTo>
                    <a:close/>
                    <a:moveTo>
                      <a:pt x="884" y="0"/>
                    </a:moveTo>
                    <a:lnTo>
                      <a:pt x="884" y="0"/>
                    </a:lnTo>
                    <a:cubicBezTo>
                      <a:pt x="359" y="459"/>
                      <a:pt x="0" y="1151"/>
                      <a:pt x="0" y="1819"/>
                    </a:cubicBezTo>
                    <a:cubicBezTo>
                      <a:pt x="0" y="3018"/>
                      <a:pt x="486" y="4104"/>
                      <a:pt x="1275" y="4889"/>
                    </a:cubicBezTo>
                    <a:cubicBezTo>
                      <a:pt x="1011" y="3488"/>
                      <a:pt x="860" y="2069"/>
                      <a:pt x="870" y="648"/>
                    </a:cubicBezTo>
                    <a:cubicBezTo>
                      <a:pt x="870" y="432"/>
                      <a:pt x="873" y="216"/>
                      <a:pt x="884" y="0"/>
                    </a:cubicBezTo>
                    <a:close/>
                  </a:path>
                </a:pathLst>
              </a:custGeom>
              <a:solidFill>
                <a:srgbClr val="FFFFFF">
                  <a:alpha val="30588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" name="Google Shape;538;p81"/>
              <p:cNvSpPr/>
              <p:nvPr/>
            </p:nvSpPr>
            <p:spPr>
              <a:xfrm>
                <a:off x="1389349" y="1045787"/>
                <a:ext cx="993276" cy="303393"/>
              </a:xfrm>
              <a:custGeom>
                <a:avLst/>
                <a:gdLst/>
                <a:ahLst/>
                <a:cxnLst/>
                <a:rect l="l" t="t" r="r" b="b"/>
                <a:pathLst>
                  <a:path w="19663" h="6006" extrusionOk="0">
                    <a:moveTo>
                      <a:pt x="18241" y="28"/>
                    </a:moveTo>
                    <a:cubicBezTo>
                      <a:pt x="18402" y="967"/>
                      <a:pt x="18491" y="1888"/>
                      <a:pt x="18450" y="2608"/>
                    </a:cubicBezTo>
                    <a:cubicBezTo>
                      <a:pt x="18399" y="3574"/>
                      <a:pt x="18197" y="4512"/>
                      <a:pt x="17991" y="5255"/>
                    </a:cubicBezTo>
                    <a:cubicBezTo>
                      <a:pt x="18776" y="4556"/>
                      <a:pt x="19348" y="3628"/>
                      <a:pt x="19609" y="2577"/>
                    </a:cubicBezTo>
                    <a:cubicBezTo>
                      <a:pt x="19656" y="1977"/>
                      <a:pt x="19663" y="1381"/>
                      <a:pt x="19615" y="792"/>
                    </a:cubicBezTo>
                    <a:cubicBezTo>
                      <a:pt x="19598" y="765"/>
                      <a:pt x="19581" y="737"/>
                      <a:pt x="19560" y="706"/>
                    </a:cubicBezTo>
                    <a:cubicBezTo>
                      <a:pt x="19522" y="1302"/>
                      <a:pt x="19413" y="1895"/>
                      <a:pt x="19225" y="2464"/>
                    </a:cubicBezTo>
                    <a:cubicBezTo>
                      <a:pt x="19211" y="2512"/>
                      <a:pt x="19173" y="2532"/>
                      <a:pt x="19136" y="2532"/>
                    </a:cubicBezTo>
                    <a:cubicBezTo>
                      <a:pt x="19081" y="2532"/>
                      <a:pt x="19026" y="2485"/>
                      <a:pt x="19040" y="2412"/>
                    </a:cubicBezTo>
                    <a:cubicBezTo>
                      <a:pt x="19177" y="1737"/>
                      <a:pt x="19262" y="1066"/>
                      <a:pt x="19269" y="398"/>
                    </a:cubicBezTo>
                    <a:cubicBezTo>
                      <a:pt x="19173" y="326"/>
                      <a:pt x="19063" y="271"/>
                      <a:pt x="18951" y="237"/>
                    </a:cubicBezTo>
                    <a:lnTo>
                      <a:pt x="18241" y="28"/>
                    </a:lnTo>
                    <a:close/>
                    <a:moveTo>
                      <a:pt x="761" y="1"/>
                    </a:moveTo>
                    <a:lnTo>
                      <a:pt x="761" y="1"/>
                    </a:lnTo>
                    <a:cubicBezTo>
                      <a:pt x="493" y="96"/>
                      <a:pt x="243" y="247"/>
                      <a:pt x="24" y="439"/>
                    </a:cubicBezTo>
                    <a:cubicBezTo>
                      <a:pt x="13" y="655"/>
                      <a:pt x="10" y="871"/>
                      <a:pt x="10" y="1087"/>
                    </a:cubicBezTo>
                    <a:cubicBezTo>
                      <a:pt x="0" y="2508"/>
                      <a:pt x="151" y="3927"/>
                      <a:pt x="415" y="5328"/>
                    </a:cubicBezTo>
                    <a:cubicBezTo>
                      <a:pt x="674" y="5588"/>
                      <a:pt x="969" y="5818"/>
                      <a:pt x="1291" y="6006"/>
                    </a:cubicBezTo>
                    <a:cubicBezTo>
                      <a:pt x="1247" y="5906"/>
                      <a:pt x="1202" y="5807"/>
                      <a:pt x="1161" y="5704"/>
                    </a:cubicBezTo>
                    <a:cubicBezTo>
                      <a:pt x="808" y="4803"/>
                      <a:pt x="729" y="2056"/>
                      <a:pt x="729" y="607"/>
                    </a:cubicBezTo>
                    <a:cubicBezTo>
                      <a:pt x="729" y="401"/>
                      <a:pt x="740" y="203"/>
                      <a:pt x="761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" name="Google Shape;539;p81"/>
              <p:cNvSpPr/>
              <p:nvPr/>
            </p:nvSpPr>
            <p:spPr>
              <a:xfrm>
                <a:off x="2350416" y="1065842"/>
                <a:ext cx="27026" cy="107900"/>
              </a:xfrm>
              <a:custGeom>
                <a:avLst/>
                <a:gdLst/>
                <a:ahLst/>
                <a:cxnLst/>
                <a:rect l="l" t="t" r="r" b="b"/>
                <a:pathLst>
                  <a:path w="535" h="2136" extrusionOk="0">
                    <a:moveTo>
                      <a:pt x="244" y="1"/>
                    </a:moveTo>
                    <a:cubicBezTo>
                      <a:pt x="237" y="669"/>
                      <a:pt x="152" y="1340"/>
                      <a:pt x="15" y="2015"/>
                    </a:cubicBezTo>
                    <a:cubicBezTo>
                      <a:pt x="1" y="2088"/>
                      <a:pt x="56" y="2135"/>
                      <a:pt x="111" y="2135"/>
                    </a:cubicBezTo>
                    <a:cubicBezTo>
                      <a:pt x="148" y="2135"/>
                      <a:pt x="186" y="2115"/>
                      <a:pt x="200" y="2067"/>
                    </a:cubicBezTo>
                    <a:cubicBezTo>
                      <a:pt x="388" y="1498"/>
                      <a:pt x="497" y="905"/>
                      <a:pt x="535" y="309"/>
                    </a:cubicBezTo>
                    <a:cubicBezTo>
                      <a:pt x="456" y="192"/>
                      <a:pt x="357" y="86"/>
                      <a:pt x="244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" name="Google Shape;540;p81"/>
              <p:cNvSpPr/>
              <p:nvPr/>
            </p:nvSpPr>
            <p:spPr>
              <a:xfrm>
                <a:off x="1497958" y="1021034"/>
                <a:ext cx="755250" cy="357747"/>
              </a:xfrm>
              <a:custGeom>
                <a:avLst/>
                <a:gdLst/>
                <a:ahLst/>
                <a:cxnLst/>
                <a:rect l="l" t="t" r="r" b="b"/>
                <a:pathLst>
                  <a:path w="14951" h="7082" extrusionOk="0">
                    <a:moveTo>
                      <a:pt x="13375" y="11"/>
                    </a:moveTo>
                    <a:cubicBezTo>
                      <a:pt x="13437" y="518"/>
                      <a:pt x="13519" y="1025"/>
                      <a:pt x="13625" y="1536"/>
                    </a:cubicBezTo>
                    <a:cubicBezTo>
                      <a:pt x="13728" y="2029"/>
                      <a:pt x="13857" y="2508"/>
                      <a:pt x="14005" y="2978"/>
                    </a:cubicBezTo>
                    <a:cubicBezTo>
                      <a:pt x="14088" y="3057"/>
                      <a:pt x="14112" y="3160"/>
                      <a:pt x="14091" y="3255"/>
                    </a:cubicBezTo>
                    <a:cubicBezTo>
                      <a:pt x="14145" y="3427"/>
                      <a:pt x="14204" y="3598"/>
                      <a:pt x="14262" y="3765"/>
                    </a:cubicBezTo>
                    <a:cubicBezTo>
                      <a:pt x="14005" y="2553"/>
                      <a:pt x="13775" y="1220"/>
                      <a:pt x="13584" y="18"/>
                    </a:cubicBezTo>
                    <a:cubicBezTo>
                      <a:pt x="13546" y="15"/>
                      <a:pt x="13498" y="11"/>
                      <a:pt x="13443" y="11"/>
                    </a:cubicBezTo>
                    <a:close/>
                    <a:moveTo>
                      <a:pt x="12813" y="1"/>
                    </a:moveTo>
                    <a:cubicBezTo>
                      <a:pt x="12878" y="35"/>
                      <a:pt x="12940" y="69"/>
                      <a:pt x="13002" y="107"/>
                    </a:cubicBezTo>
                    <a:cubicBezTo>
                      <a:pt x="13286" y="282"/>
                      <a:pt x="13111" y="682"/>
                      <a:pt x="12850" y="682"/>
                    </a:cubicBezTo>
                    <a:cubicBezTo>
                      <a:pt x="12799" y="682"/>
                      <a:pt x="12748" y="668"/>
                      <a:pt x="12693" y="638"/>
                    </a:cubicBezTo>
                    <a:cubicBezTo>
                      <a:pt x="12289" y="391"/>
                      <a:pt x="11854" y="244"/>
                      <a:pt x="11381" y="213"/>
                    </a:cubicBezTo>
                    <a:cubicBezTo>
                      <a:pt x="11241" y="203"/>
                      <a:pt x="11148" y="118"/>
                      <a:pt x="11111" y="11"/>
                    </a:cubicBezTo>
                    <a:lnTo>
                      <a:pt x="6431" y="11"/>
                    </a:lnTo>
                    <a:cubicBezTo>
                      <a:pt x="6698" y="323"/>
                      <a:pt x="6883" y="655"/>
                      <a:pt x="7010" y="929"/>
                    </a:cubicBezTo>
                    <a:cubicBezTo>
                      <a:pt x="7353" y="1669"/>
                      <a:pt x="7483" y="2477"/>
                      <a:pt x="7552" y="3019"/>
                    </a:cubicBezTo>
                    <a:cubicBezTo>
                      <a:pt x="7572" y="3201"/>
                      <a:pt x="7593" y="3382"/>
                      <a:pt x="7609" y="3566"/>
                    </a:cubicBezTo>
                    <a:cubicBezTo>
                      <a:pt x="7901" y="3669"/>
                      <a:pt x="8123" y="3930"/>
                      <a:pt x="8178" y="4255"/>
                    </a:cubicBezTo>
                    <a:cubicBezTo>
                      <a:pt x="8181" y="4269"/>
                      <a:pt x="8185" y="4283"/>
                      <a:pt x="8189" y="4297"/>
                    </a:cubicBezTo>
                    <a:cubicBezTo>
                      <a:pt x="8795" y="4303"/>
                      <a:pt x="9401" y="4314"/>
                      <a:pt x="10007" y="4341"/>
                    </a:cubicBezTo>
                    <a:cubicBezTo>
                      <a:pt x="9928" y="4235"/>
                      <a:pt x="9863" y="4129"/>
                      <a:pt x="9822" y="4023"/>
                    </a:cubicBezTo>
                    <a:cubicBezTo>
                      <a:pt x="9799" y="4029"/>
                      <a:pt x="9778" y="4033"/>
                      <a:pt x="9754" y="4033"/>
                    </a:cubicBezTo>
                    <a:cubicBezTo>
                      <a:pt x="9555" y="4033"/>
                      <a:pt x="9343" y="3810"/>
                      <a:pt x="9459" y="3566"/>
                    </a:cubicBezTo>
                    <a:cubicBezTo>
                      <a:pt x="9925" y="2605"/>
                      <a:pt x="10761" y="2235"/>
                      <a:pt x="11655" y="2235"/>
                    </a:cubicBezTo>
                    <a:cubicBezTo>
                      <a:pt x="12354" y="2235"/>
                      <a:pt x="13090" y="2461"/>
                      <a:pt x="13714" y="2803"/>
                    </a:cubicBezTo>
                    <a:cubicBezTo>
                      <a:pt x="13604" y="2330"/>
                      <a:pt x="13505" y="1861"/>
                      <a:pt x="13416" y="1405"/>
                    </a:cubicBezTo>
                    <a:cubicBezTo>
                      <a:pt x="13327" y="946"/>
                      <a:pt x="13248" y="480"/>
                      <a:pt x="13183" y="11"/>
                    </a:cubicBezTo>
                    <a:cubicBezTo>
                      <a:pt x="13060" y="4"/>
                      <a:pt x="12937" y="1"/>
                      <a:pt x="12813" y="1"/>
                    </a:cubicBezTo>
                    <a:close/>
                    <a:moveTo>
                      <a:pt x="12758" y="3039"/>
                    </a:moveTo>
                    <a:cubicBezTo>
                      <a:pt x="12847" y="3197"/>
                      <a:pt x="12891" y="3368"/>
                      <a:pt x="12899" y="3536"/>
                    </a:cubicBezTo>
                    <a:cubicBezTo>
                      <a:pt x="12909" y="3851"/>
                      <a:pt x="12738" y="4252"/>
                      <a:pt x="12453" y="4560"/>
                    </a:cubicBezTo>
                    <a:cubicBezTo>
                      <a:pt x="12772" y="4608"/>
                      <a:pt x="13090" y="4667"/>
                      <a:pt x="13405" y="4731"/>
                    </a:cubicBezTo>
                    <a:cubicBezTo>
                      <a:pt x="14433" y="4954"/>
                      <a:pt x="14570" y="5975"/>
                      <a:pt x="14190" y="6746"/>
                    </a:cubicBezTo>
                    <a:cubicBezTo>
                      <a:pt x="14454" y="6646"/>
                      <a:pt x="14711" y="6526"/>
                      <a:pt x="14951" y="6386"/>
                    </a:cubicBezTo>
                    <a:cubicBezTo>
                      <a:pt x="14910" y="6266"/>
                      <a:pt x="14869" y="6140"/>
                      <a:pt x="14828" y="6009"/>
                    </a:cubicBezTo>
                    <a:cubicBezTo>
                      <a:pt x="14430" y="5228"/>
                      <a:pt x="14132" y="4368"/>
                      <a:pt x="13895" y="3502"/>
                    </a:cubicBezTo>
                    <a:cubicBezTo>
                      <a:pt x="13865" y="3512"/>
                      <a:pt x="13834" y="3519"/>
                      <a:pt x="13803" y="3519"/>
                    </a:cubicBezTo>
                    <a:cubicBezTo>
                      <a:pt x="13751" y="3519"/>
                      <a:pt x="13700" y="3502"/>
                      <a:pt x="13645" y="3471"/>
                    </a:cubicBezTo>
                    <a:cubicBezTo>
                      <a:pt x="13375" y="3299"/>
                      <a:pt x="13073" y="3149"/>
                      <a:pt x="12758" y="3039"/>
                    </a:cubicBezTo>
                    <a:close/>
                    <a:moveTo>
                      <a:pt x="3817" y="11"/>
                    </a:moveTo>
                    <a:cubicBezTo>
                      <a:pt x="3776" y="118"/>
                      <a:pt x="3687" y="203"/>
                      <a:pt x="3544" y="213"/>
                    </a:cubicBezTo>
                    <a:cubicBezTo>
                      <a:pt x="3174" y="237"/>
                      <a:pt x="2824" y="333"/>
                      <a:pt x="2495" y="494"/>
                    </a:cubicBezTo>
                    <a:cubicBezTo>
                      <a:pt x="1968" y="1025"/>
                      <a:pt x="1464" y="1590"/>
                      <a:pt x="967" y="2180"/>
                    </a:cubicBezTo>
                    <a:cubicBezTo>
                      <a:pt x="960" y="2189"/>
                      <a:pt x="950" y="2193"/>
                      <a:pt x="940" y="2193"/>
                    </a:cubicBezTo>
                    <a:cubicBezTo>
                      <a:pt x="913" y="2193"/>
                      <a:pt x="885" y="2159"/>
                      <a:pt x="905" y="2132"/>
                    </a:cubicBezTo>
                    <a:cubicBezTo>
                      <a:pt x="1214" y="1614"/>
                      <a:pt x="1574" y="1121"/>
                      <a:pt x="1971" y="662"/>
                    </a:cubicBezTo>
                    <a:cubicBezTo>
                      <a:pt x="1912" y="635"/>
                      <a:pt x="1861" y="586"/>
                      <a:pt x="1827" y="532"/>
                    </a:cubicBezTo>
                    <a:cubicBezTo>
                      <a:pt x="728" y="1614"/>
                      <a:pt x="111" y="2508"/>
                      <a:pt x="111" y="2508"/>
                    </a:cubicBezTo>
                    <a:cubicBezTo>
                      <a:pt x="111" y="3522"/>
                      <a:pt x="42" y="5677"/>
                      <a:pt x="1" y="6876"/>
                    </a:cubicBezTo>
                    <a:cubicBezTo>
                      <a:pt x="419" y="7010"/>
                      <a:pt x="864" y="7081"/>
                      <a:pt x="1324" y="7081"/>
                    </a:cubicBezTo>
                    <a:lnTo>
                      <a:pt x="1607" y="7081"/>
                    </a:lnTo>
                    <a:cubicBezTo>
                      <a:pt x="1337" y="6965"/>
                      <a:pt x="1084" y="6804"/>
                      <a:pt x="872" y="6571"/>
                    </a:cubicBezTo>
                    <a:cubicBezTo>
                      <a:pt x="576" y="6249"/>
                      <a:pt x="590" y="5725"/>
                      <a:pt x="872" y="5400"/>
                    </a:cubicBezTo>
                    <a:cubicBezTo>
                      <a:pt x="1255" y="4961"/>
                      <a:pt x="1806" y="4742"/>
                      <a:pt x="2382" y="4611"/>
                    </a:cubicBezTo>
                    <a:cubicBezTo>
                      <a:pt x="2070" y="4293"/>
                      <a:pt x="1879" y="3868"/>
                      <a:pt x="1889" y="3536"/>
                    </a:cubicBezTo>
                    <a:cubicBezTo>
                      <a:pt x="1895" y="3368"/>
                      <a:pt x="1944" y="3197"/>
                      <a:pt x="2032" y="3036"/>
                    </a:cubicBezTo>
                    <a:lnTo>
                      <a:pt x="2032" y="3036"/>
                    </a:lnTo>
                    <a:cubicBezTo>
                      <a:pt x="1718" y="3149"/>
                      <a:pt x="1413" y="3299"/>
                      <a:pt x="1142" y="3471"/>
                    </a:cubicBezTo>
                    <a:cubicBezTo>
                      <a:pt x="1090" y="3502"/>
                      <a:pt x="1036" y="3519"/>
                      <a:pt x="988" y="3519"/>
                    </a:cubicBezTo>
                    <a:cubicBezTo>
                      <a:pt x="728" y="3519"/>
                      <a:pt x="556" y="3118"/>
                      <a:pt x="834" y="2940"/>
                    </a:cubicBezTo>
                    <a:cubicBezTo>
                      <a:pt x="1505" y="2522"/>
                      <a:pt x="2341" y="2235"/>
                      <a:pt x="3133" y="2235"/>
                    </a:cubicBezTo>
                    <a:cubicBezTo>
                      <a:pt x="4026" y="2235"/>
                      <a:pt x="4862" y="2605"/>
                      <a:pt x="5328" y="3566"/>
                    </a:cubicBezTo>
                    <a:cubicBezTo>
                      <a:pt x="5444" y="3810"/>
                      <a:pt x="5232" y="4033"/>
                      <a:pt x="5033" y="4033"/>
                    </a:cubicBezTo>
                    <a:cubicBezTo>
                      <a:pt x="5009" y="4033"/>
                      <a:pt x="4989" y="4029"/>
                      <a:pt x="4968" y="4023"/>
                    </a:cubicBezTo>
                    <a:cubicBezTo>
                      <a:pt x="4927" y="4115"/>
                      <a:pt x="4875" y="4208"/>
                      <a:pt x="4811" y="4300"/>
                    </a:cubicBezTo>
                    <a:cubicBezTo>
                      <a:pt x="5163" y="4279"/>
                      <a:pt x="5520" y="4276"/>
                      <a:pt x="5873" y="4276"/>
                    </a:cubicBezTo>
                    <a:cubicBezTo>
                      <a:pt x="6054" y="4276"/>
                      <a:pt x="6236" y="4276"/>
                      <a:pt x="6417" y="4279"/>
                    </a:cubicBezTo>
                    <a:cubicBezTo>
                      <a:pt x="6417" y="4269"/>
                      <a:pt x="6417" y="4262"/>
                      <a:pt x="6421" y="4255"/>
                    </a:cubicBezTo>
                    <a:cubicBezTo>
                      <a:pt x="6493" y="3838"/>
                      <a:pt x="6842" y="3522"/>
                      <a:pt x="7267" y="3522"/>
                    </a:cubicBezTo>
                    <a:lnTo>
                      <a:pt x="7335" y="3522"/>
                    </a:lnTo>
                    <a:cubicBezTo>
                      <a:pt x="7356" y="3522"/>
                      <a:pt x="7376" y="3522"/>
                      <a:pt x="7400" y="3525"/>
                    </a:cubicBezTo>
                    <a:cubicBezTo>
                      <a:pt x="7383" y="3365"/>
                      <a:pt x="7367" y="3204"/>
                      <a:pt x="7349" y="3043"/>
                    </a:cubicBezTo>
                    <a:cubicBezTo>
                      <a:pt x="7243" y="2203"/>
                      <a:pt x="7075" y="1560"/>
                      <a:pt x="6825" y="1015"/>
                    </a:cubicBezTo>
                    <a:cubicBezTo>
                      <a:pt x="6688" y="714"/>
                      <a:pt x="6472" y="344"/>
                      <a:pt x="6160" y="11"/>
                    </a:cubicBezTo>
                    <a:close/>
                  </a:path>
                </a:pathLst>
              </a:custGeom>
              <a:solidFill>
                <a:srgbClr val="FFD2C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" name="Google Shape;541;p81"/>
              <p:cNvSpPr/>
              <p:nvPr/>
            </p:nvSpPr>
            <p:spPr>
              <a:xfrm>
                <a:off x="1426175" y="1021034"/>
                <a:ext cx="897298" cy="347341"/>
              </a:xfrm>
              <a:custGeom>
                <a:avLst/>
                <a:gdLst/>
                <a:ahLst/>
                <a:cxnLst/>
                <a:rect l="l" t="t" r="r" b="b"/>
                <a:pathLst>
                  <a:path w="17763" h="6876" extrusionOk="0">
                    <a:moveTo>
                      <a:pt x="15005" y="18"/>
                    </a:moveTo>
                    <a:lnTo>
                      <a:pt x="15005" y="18"/>
                    </a:lnTo>
                    <a:cubicBezTo>
                      <a:pt x="15196" y="1220"/>
                      <a:pt x="15426" y="2553"/>
                      <a:pt x="15683" y="3765"/>
                    </a:cubicBezTo>
                    <a:cubicBezTo>
                      <a:pt x="15971" y="4602"/>
                      <a:pt x="16290" y="5420"/>
                      <a:pt x="16570" y="6266"/>
                    </a:cubicBezTo>
                    <a:cubicBezTo>
                      <a:pt x="16817" y="6112"/>
                      <a:pt x="17046" y="5938"/>
                      <a:pt x="17262" y="5745"/>
                    </a:cubicBezTo>
                    <a:cubicBezTo>
                      <a:pt x="17468" y="5002"/>
                      <a:pt x="17670" y="4064"/>
                      <a:pt x="17721" y="3098"/>
                    </a:cubicBezTo>
                    <a:cubicBezTo>
                      <a:pt x="17762" y="2378"/>
                      <a:pt x="17673" y="1457"/>
                      <a:pt x="17512" y="518"/>
                    </a:cubicBezTo>
                    <a:lnTo>
                      <a:pt x="17221" y="432"/>
                    </a:lnTo>
                    <a:cubicBezTo>
                      <a:pt x="16522" y="230"/>
                      <a:pt x="15810" y="100"/>
                      <a:pt x="15093" y="39"/>
                    </a:cubicBezTo>
                    <a:cubicBezTo>
                      <a:pt x="15070" y="31"/>
                      <a:pt x="15043" y="25"/>
                      <a:pt x="15005" y="18"/>
                    </a:cubicBezTo>
                    <a:close/>
                    <a:moveTo>
                      <a:pt x="16249" y="6009"/>
                    </a:moveTo>
                    <a:lnTo>
                      <a:pt x="16249" y="6009"/>
                    </a:lnTo>
                    <a:cubicBezTo>
                      <a:pt x="16290" y="6140"/>
                      <a:pt x="16331" y="6266"/>
                      <a:pt x="16372" y="6386"/>
                    </a:cubicBezTo>
                    <a:cubicBezTo>
                      <a:pt x="16393" y="6376"/>
                      <a:pt x="16413" y="6366"/>
                      <a:pt x="16434" y="6352"/>
                    </a:cubicBezTo>
                    <a:cubicBezTo>
                      <a:pt x="16368" y="6238"/>
                      <a:pt x="16306" y="6126"/>
                      <a:pt x="16249" y="6009"/>
                    </a:cubicBezTo>
                    <a:close/>
                    <a:moveTo>
                      <a:pt x="3439" y="1"/>
                    </a:moveTo>
                    <a:cubicBezTo>
                      <a:pt x="3378" y="1"/>
                      <a:pt x="3320" y="4"/>
                      <a:pt x="3169" y="11"/>
                    </a:cubicBezTo>
                    <a:cubicBezTo>
                      <a:pt x="2885" y="11"/>
                      <a:pt x="2381" y="39"/>
                      <a:pt x="2381" y="39"/>
                    </a:cubicBezTo>
                    <a:cubicBezTo>
                      <a:pt x="1655" y="97"/>
                      <a:pt x="932" y="227"/>
                      <a:pt x="223" y="432"/>
                    </a:cubicBezTo>
                    <a:lnTo>
                      <a:pt x="124" y="463"/>
                    </a:lnTo>
                    <a:cubicBezTo>
                      <a:pt x="93" y="470"/>
                      <a:pt x="62" y="480"/>
                      <a:pt x="32" y="491"/>
                    </a:cubicBezTo>
                    <a:cubicBezTo>
                      <a:pt x="11" y="693"/>
                      <a:pt x="0" y="891"/>
                      <a:pt x="0" y="1097"/>
                    </a:cubicBezTo>
                    <a:cubicBezTo>
                      <a:pt x="0" y="2546"/>
                      <a:pt x="79" y="5293"/>
                      <a:pt x="432" y="6194"/>
                    </a:cubicBezTo>
                    <a:cubicBezTo>
                      <a:pt x="473" y="6297"/>
                      <a:pt x="518" y="6396"/>
                      <a:pt x="562" y="6496"/>
                    </a:cubicBezTo>
                    <a:cubicBezTo>
                      <a:pt x="833" y="6650"/>
                      <a:pt x="1121" y="6780"/>
                      <a:pt x="1422" y="6876"/>
                    </a:cubicBezTo>
                    <a:cubicBezTo>
                      <a:pt x="1463" y="5677"/>
                      <a:pt x="1532" y="3522"/>
                      <a:pt x="1532" y="2508"/>
                    </a:cubicBezTo>
                    <a:cubicBezTo>
                      <a:pt x="1532" y="2508"/>
                      <a:pt x="2149" y="1614"/>
                      <a:pt x="3248" y="532"/>
                    </a:cubicBezTo>
                    <a:cubicBezTo>
                      <a:pt x="3169" y="398"/>
                      <a:pt x="3176" y="213"/>
                      <a:pt x="3344" y="107"/>
                    </a:cubicBezTo>
                    <a:cubicBezTo>
                      <a:pt x="3406" y="72"/>
                      <a:pt x="3467" y="35"/>
                      <a:pt x="3529" y="4"/>
                    </a:cubicBezTo>
                    <a:cubicBezTo>
                      <a:pt x="3495" y="1"/>
                      <a:pt x="3467" y="1"/>
                      <a:pt x="3439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" name="Google Shape;542;p81"/>
              <p:cNvSpPr/>
              <p:nvPr/>
            </p:nvSpPr>
            <p:spPr>
              <a:xfrm>
                <a:off x="2163911" y="1021539"/>
                <a:ext cx="99363" cy="320366"/>
              </a:xfrm>
              <a:custGeom>
                <a:avLst/>
                <a:gdLst/>
                <a:ahLst/>
                <a:cxnLst/>
                <a:rect l="l" t="t" r="r" b="b"/>
                <a:pathLst>
                  <a:path w="1967" h="6342" extrusionOk="0">
                    <a:moveTo>
                      <a:pt x="0" y="1"/>
                    </a:moveTo>
                    <a:cubicBezTo>
                      <a:pt x="65" y="470"/>
                      <a:pt x="144" y="936"/>
                      <a:pt x="233" y="1395"/>
                    </a:cubicBezTo>
                    <a:cubicBezTo>
                      <a:pt x="322" y="1851"/>
                      <a:pt x="421" y="2320"/>
                      <a:pt x="531" y="2793"/>
                    </a:cubicBezTo>
                    <a:cubicBezTo>
                      <a:pt x="613" y="2837"/>
                      <a:pt x="692" y="2882"/>
                      <a:pt x="771" y="2930"/>
                    </a:cubicBezTo>
                    <a:cubicBezTo>
                      <a:pt x="788" y="2944"/>
                      <a:pt x="805" y="2954"/>
                      <a:pt x="822" y="2968"/>
                    </a:cubicBezTo>
                    <a:cubicBezTo>
                      <a:pt x="674" y="2498"/>
                      <a:pt x="545" y="2019"/>
                      <a:pt x="442" y="1526"/>
                    </a:cubicBezTo>
                    <a:cubicBezTo>
                      <a:pt x="336" y="1015"/>
                      <a:pt x="254" y="508"/>
                      <a:pt x="192" y="1"/>
                    </a:cubicBezTo>
                    <a:close/>
                    <a:moveTo>
                      <a:pt x="908" y="3245"/>
                    </a:moveTo>
                    <a:cubicBezTo>
                      <a:pt x="887" y="3355"/>
                      <a:pt x="812" y="3450"/>
                      <a:pt x="712" y="3492"/>
                    </a:cubicBezTo>
                    <a:cubicBezTo>
                      <a:pt x="949" y="4358"/>
                      <a:pt x="1247" y="5218"/>
                      <a:pt x="1645" y="5999"/>
                    </a:cubicBezTo>
                    <a:cubicBezTo>
                      <a:pt x="1702" y="6116"/>
                      <a:pt x="1764" y="6228"/>
                      <a:pt x="1830" y="6342"/>
                    </a:cubicBezTo>
                    <a:cubicBezTo>
                      <a:pt x="1877" y="6315"/>
                      <a:pt x="1922" y="6287"/>
                      <a:pt x="1966" y="6256"/>
                    </a:cubicBezTo>
                    <a:cubicBezTo>
                      <a:pt x="1686" y="5410"/>
                      <a:pt x="1367" y="4592"/>
                      <a:pt x="1079" y="3755"/>
                    </a:cubicBezTo>
                    <a:cubicBezTo>
                      <a:pt x="1021" y="3588"/>
                      <a:pt x="962" y="3417"/>
                      <a:pt x="908" y="3245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" name="Google Shape;543;p81"/>
              <p:cNvSpPr/>
              <p:nvPr/>
            </p:nvSpPr>
            <p:spPr>
              <a:xfrm>
                <a:off x="1542614" y="1045989"/>
                <a:ext cx="81430" cy="85875"/>
              </a:xfrm>
              <a:custGeom>
                <a:avLst/>
                <a:gdLst/>
                <a:ahLst/>
                <a:cxnLst/>
                <a:rect l="l" t="t" r="r" b="b"/>
                <a:pathLst>
                  <a:path w="1612" h="1700" extrusionOk="0">
                    <a:moveTo>
                      <a:pt x="1611" y="0"/>
                    </a:moveTo>
                    <a:lnTo>
                      <a:pt x="1611" y="0"/>
                    </a:lnTo>
                    <a:cubicBezTo>
                      <a:pt x="1522" y="41"/>
                      <a:pt x="1433" y="89"/>
                      <a:pt x="1347" y="144"/>
                    </a:cubicBezTo>
                    <a:cubicBezTo>
                      <a:pt x="1296" y="174"/>
                      <a:pt x="1241" y="188"/>
                      <a:pt x="1193" y="188"/>
                    </a:cubicBezTo>
                    <a:cubicBezTo>
                      <a:pt x="1155" y="188"/>
                      <a:pt x="1121" y="182"/>
                      <a:pt x="1087" y="168"/>
                    </a:cubicBezTo>
                    <a:cubicBezTo>
                      <a:pt x="690" y="627"/>
                      <a:pt x="330" y="1120"/>
                      <a:pt x="21" y="1638"/>
                    </a:cubicBezTo>
                    <a:cubicBezTo>
                      <a:pt x="1" y="1665"/>
                      <a:pt x="29" y="1699"/>
                      <a:pt x="56" y="1699"/>
                    </a:cubicBezTo>
                    <a:cubicBezTo>
                      <a:pt x="66" y="1699"/>
                      <a:pt x="76" y="1695"/>
                      <a:pt x="83" y="1686"/>
                    </a:cubicBezTo>
                    <a:cubicBezTo>
                      <a:pt x="580" y="1096"/>
                      <a:pt x="1084" y="531"/>
                      <a:pt x="1611" y="0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" name="Google Shape;544;p81"/>
              <p:cNvSpPr/>
              <p:nvPr/>
            </p:nvSpPr>
            <p:spPr>
              <a:xfrm>
                <a:off x="2059191" y="1021034"/>
                <a:ext cx="109971" cy="34502"/>
              </a:xfrm>
              <a:custGeom>
                <a:avLst/>
                <a:gdLst/>
                <a:ahLst/>
                <a:cxnLst/>
                <a:rect l="l" t="t" r="r" b="b"/>
                <a:pathLst>
                  <a:path w="2177" h="683" extrusionOk="0">
                    <a:moveTo>
                      <a:pt x="1648" y="1"/>
                    </a:moveTo>
                    <a:cubicBezTo>
                      <a:pt x="1501" y="1"/>
                      <a:pt x="1354" y="4"/>
                      <a:pt x="1206" y="11"/>
                    </a:cubicBezTo>
                    <a:lnTo>
                      <a:pt x="1" y="11"/>
                    </a:lnTo>
                    <a:cubicBezTo>
                      <a:pt x="38" y="118"/>
                      <a:pt x="131" y="203"/>
                      <a:pt x="271" y="213"/>
                    </a:cubicBezTo>
                    <a:cubicBezTo>
                      <a:pt x="744" y="244"/>
                      <a:pt x="1179" y="391"/>
                      <a:pt x="1583" y="638"/>
                    </a:cubicBezTo>
                    <a:cubicBezTo>
                      <a:pt x="1638" y="668"/>
                      <a:pt x="1689" y="682"/>
                      <a:pt x="1740" y="682"/>
                    </a:cubicBezTo>
                    <a:cubicBezTo>
                      <a:pt x="2001" y="682"/>
                      <a:pt x="2176" y="282"/>
                      <a:pt x="1892" y="107"/>
                    </a:cubicBezTo>
                    <a:cubicBezTo>
                      <a:pt x="1830" y="69"/>
                      <a:pt x="1768" y="35"/>
                      <a:pt x="1703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" name="Google Shape;545;p81"/>
              <p:cNvSpPr/>
              <p:nvPr/>
            </p:nvSpPr>
            <p:spPr>
              <a:xfrm>
                <a:off x="1586210" y="1021236"/>
                <a:ext cx="104617" cy="34300"/>
              </a:xfrm>
              <a:custGeom>
                <a:avLst/>
                <a:gdLst/>
                <a:ahLst/>
                <a:cxnLst/>
                <a:rect l="l" t="t" r="r" b="b"/>
                <a:pathLst>
                  <a:path w="2071" h="679" extrusionOk="0">
                    <a:moveTo>
                      <a:pt x="361" y="0"/>
                    </a:moveTo>
                    <a:cubicBezTo>
                      <a:pt x="299" y="31"/>
                      <a:pt x="238" y="68"/>
                      <a:pt x="176" y="103"/>
                    </a:cubicBezTo>
                    <a:cubicBezTo>
                      <a:pt x="8" y="209"/>
                      <a:pt x="1" y="394"/>
                      <a:pt x="80" y="528"/>
                    </a:cubicBezTo>
                    <a:cubicBezTo>
                      <a:pt x="114" y="582"/>
                      <a:pt x="165" y="631"/>
                      <a:pt x="224" y="658"/>
                    </a:cubicBezTo>
                    <a:cubicBezTo>
                      <a:pt x="258" y="672"/>
                      <a:pt x="292" y="678"/>
                      <a:pt x="330" y="678"/>
                    </a:cubicBezTo>
                    <a:cubicBezTo>
                      <a:pt x="378" y="678"/>
                      <a:pt x="433" y="664"/>
                      <a:pt x="484" y="634"/>
                    </a:cubicBezTo>
                    <a:cubicBezTo>
                      <a:pt x="570" y="579"/>
                      <a:pt x="659" y="531"/>
                      <a:pt x="748" y="490"/>
                    </a:cubicBezTo>
                    <a:cubicBezTo>
                      <a:pt x="1077" y="329"/>
                      <a:pt x="1427" y="233"/>
                      <a:pt x="1797" y="209"/>
                    </a:cubicBezTo>
                    <a:cubicBezTo>
                      <a:pt x="1940" y="199"/>
                      <a:pt x="2029" y="114"/>
                      <a:pt x="2070" y="7"/>
                    </a:cubicBezTo>
                    <a:lnTo>
                      <a:pt x="539" y="7"/>
                    </a:lnTo>
                    <a:cubicBezTo>
                      <a:pt x="456" y="3"/>
                      <a:pt x="402" y="0"/>
                      <a:pt x="361" y="0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" name="Google Shape;546;p81"/>
              <p:cNvSpPr/>
              <p:nvPr/>
            </p:nvSpPr>
            <p:spPr>
              <a:xfrm>
                <a:off x="1527055" y="1237041"/>
                <a:ext cx="706957" cy="141745"/>
              </a:xfrm>
              <a:custGeom>
                <a:avLst/>
                <a:gdLst/>
                <a:ahLst/>
                <a:cxnLst/>
                <a:rect l="l" t="t" r="r" b="b"/>
                <a:pathLst>
                  <a:path w="13995" h="2806" extrusionOk="0">
                    <a:moveTo>
                      <a:pt x="5297" y="0"/>
                    </a:moveTo>
                    <a:cubicBezTo>
                      <a:pt x="4944" y="0"/>
                      <a:pt x="4587" y="3"/>
                      <a:pt x="4235" y="24"/>
                    </a:cubicBezTo>
                    <a:cubicBezTo>
                      <a:pt x="3954" y="418"/>
                      <a:pt x="3430" y="774"/>
                      <a:pt x="2783" y="774"/>
                    </a:cubicBezTo>
                    <a:lnTo>
                      <a:pt x="2751" y="774"/>
                    </a:lnTo>
                    <a:cubicBezTo>
                      <a:pt x="2385" y="767"/>
                      <a:pt x="2056" y="585"/>
                      <a:pt x="1806" y="335"/>
                    </a:cubicBezTo>
                    <a:cubicBezTo>
                      <a:pt x="1230" y="466"/>
                      <a:pt x="679" y="685"/>
                      <a:pt x="296" y="1124"/>
                    </a:cubicBezTo>
                    <a:cubicBezTo>
                      <a:pt x="14" y="1449"/>
                      <a:pt x="0" y="1973"/>
                      <a:pt x="296" y="2295"/>
                    </a:cubicBezTo>
                    <a:cubicBezTo>
                      <a:pt x="508" y="2528"/>
                      <a:pt x="761" y="2689"/>
                      <a:pt x="1031" y="2805"/>
                    </a:cubicBezTo>
                    <a:lnTo>
                      <a:pt x="1693" y="2805"/>
                    </a:lnTo>
                    <a:cubicBezTo>
                      <a:pt x="3762" y="2805"/>
                      <a:pt x="5482" y="1962"/>
                      <a:pt x="5841" y="3"/>
                    </a:cubicBezTo>
                    <a:cubicBezTo>
                      <a:pt x="5660" y="0"/>
                      <a:pt x="5478" y="0"/>
                      <a:pt x="5297" y="0"/>
                    </a:cubicBezTo>
                    <a:close/>
                    <a:moveTo>
                      <a:pt x="7613" y="21"/>
                    </a:moveTo>
                    <a:lnTo>
                      <a:pt x="7613" y="21"/>
                    </a:lnTo>
                    <a:cubicBezTo>
                      <a:pt x="7975" y="1970"/>
                      <a:pt x="9692" y="2805"/>
                      <a:pt x="11754" y="2805"/>
                    </a:cubicBezTo>
                    <a:cubicBezTo>
                      <a:pt x="12408" y="2805"/>
                      <a:pt x="13035" y="2689"/>
                      <a:pt x="13614" y="2470"/>
                    </a:cubicBezTo>
                    <a:cubicBezTo>
                      <a:pt x="13994" y="1699"/>
                      <a:pt x="13857" y="678"/>
                      <a:pt x="12829" y="455"/>
                    </a:cubicBezTo>
                    <a:cubicBezTo>
                      <a:pt x="12514" y="391"/>
                      <a:pt x="12196" y="332"/>
                      <a:pt x="11877" y="284"/>
                    </a:cubicBezTo>
                    <a:cubicBezTo>
                      <a:pt x="11624" y="562"/>
                      <a:pt x="11278" y="767"/>
                      <a:pt x="10884" y="774"/>
                    </a:cubicBezTo>
                    <a:lnTo>
                      <a:pt x="10853" y="774"/>
                    </a:lnTo>
                    <a:cubicBezTo>
                      <a:pt x="10230" y="774"/>
                      <a:pt x="9719" y="446"/>
                      <a:pt x="9431" y="65"/>
                    </a:cubicBezTo>
                    <a:cubicBezTo>
                      <a:pt x="8825" y="38"/>
                      <a:pt x="8219" y="27"/>
                      <a:pt x="7613" y="21"/>
                    </a:cubicBezTo>
                    <a:close/>
                  </a:path>
                </a:pathLst>
              </a:custGeom>
              <a:solidFill>
                <a:srgbClr val="F9C8C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7" name="Google Shape;547;p81"/>
              <p:cNvSpPr/>
              <p:nvPr/>
            </p:nvSpPr>
            <p:spPr>
              <a:xfrm>
                <a:off x="1809137" y="1021539"/>
                <a:ext cx="73247" cy="179682"/>
              </a:xfrm>
              <a:custGeom>
                <a:avLst/>
                <a:gdLst/>
                <a:ahLst/>
                <a:cxnLst/>
                <a:rect l="l" t="t" r="r" b="b"/>
                <a:pathLst>
                  <a:path w="1450" h="3557" extrusionOk="0">
                    <a:moveTo>
                      <a:pt x="0" y="1"/>
                    </a:moveTo>
                    <a:cubicBezTo>
                      <a:pt x="312" y="334"/>
                      <a:pt x="528" y="704"/>
                      <a:pt x="665" y="1005"/>
                    </a:cubicBezTo>
                    <a:cubicBezTo>
                      <a:pt x="915" y="1550"/>
                      <a:pt x="1083" y="2193"/>
                      <a:pt x="1189" y="3033"/>
                    </a:cubicBezTo>
                    <a:cubicBezTo>
                      <a:pt x="1207" y="3194"/>
                      <a:pt x="1223" y="3355"/>
                      <a:pt x="1240" y="3515"/>
                    </a:cubicBezTo>
                    <a:cubicBezTo>
                      <a:pt x="1313" y="3519"/>
                      <a:pt x="1381" y="3536"/>
                      <a:pt x="1449" y="3556"/>
                    </a:cubicBezTo>
                    <a:cubicBezTo>
                      <a:pt x="1433" y="3372"/>
                      <a:pt x="1412" y="3191"/>
                      <a:pt x="1392" y="3009"/>
                    </a:cubicBezTo>
                    <a:cubicBezTo>
                      <a:pt x="1323" y="2467"/>
                      <a:pt x="1193" y="1659"/>
                      <a:pt x="850" y="919"/>
                    </a:cubicBezTo>
                    <a:cubicBezTo>
                      <a:pt x="723" y="645"/>
                      <a:pt x="538" y="313"/>
                      <a:pt x="271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8" name="Google Shape;548;p81"/>
              <p:cNvSpPr/>
              <p:nvPr/>
            </p:nvSpPr>
            <p:spPr>
              <a:xfrm>
                <a:off x="1592827" y="1164146"/>
                <a:ext cx="156142" cy="112042"/>
              </a:xfrm>
              <a:custGeom>
                <a:avLst/>
                <a:gdLst/>
                <a:ahLst/>
                <a:cxnLst/>
                <a:rect l="l" t="t" r="r" b="b"/>
                <a:pathLst>
                  <a:path w="3091" h="2218" extrusionOk="0">
                    <a:moveTo>
                      <a:pt x="1182" y="1"/>
                    </a:moveTo>
                    <a:cubicBezTo>
                      <a:pt x="843" y="8"/>
                      <a:pt x="490" y="83"/>
                      <a:pt x="154" y="203"/>
                    </a:cubicBezTo>
                    <a:cubicBezTo>
                      <a:pt x="66" y="364"/>
                      <a:pt x="17" y="535"/>
                      <a:pt x="11" y="703"/>
                    </a:cubicBezTo>
                    <a:cubicBezTo>
                      <a:pt x="1" y="1035"/>
                      <a:pt x="192" y="1460"/>
                      <a:pt x="504" y="1778"/>
                    </a:cubicBezTo>
                    <a:cubicBezTo>
                      <a:pt x="754" y="2028"/>
                      <a:pt x="1083" y="2210"/>
                      <a:pt x="1449" y="2217"/>
                    </a:cubicBezTo>
                    <a:lnTo>
                      <a:pt x="1481" y="2217"/>
                    </a:lnTo>
                    <a:cubicBezTo>
                      <a:pt x="2128" y="2217"/>
                      <a:pt x="2652" y="1861"/>
                      <a:pt x="2933" y="1467"/>
                    </a:cubicBezTo>
                    <a:cubicBezTo>
                      <a:pt x="2997" y="1375"/>
                      <a:pt x="3049" y="1282"/>
                      <a:pt x="3090" y="1190"/>
                    </a:cubicBezTo>
                    <a:cubicBezTo>
                      <a:pt x="3022" y="1173"/>
                      <a:pt x="2964" y="1124"/>
                      <a:pt x="2923" y="1042"/>
                    </a:cubicBezTo>
                    <a:cubicBezTo>
                      <a:pt x="2803" y="792"/>
                      <a:pt x="2652" y="590"/>
                      <a:pt x="2480" y="439"/>
                    </a:cubicBezTo>
                    <a:lnTo>
                      <a:pt x="2480" y="439"/>
                    </a:lnTo>
                    <a:cubicBezTo>
                      <a:pt x="2563" y="621"/>
                      <a:pt x="2586" y="830"/>
                      <a:pt x="2532" y="1039"/>
                    </a:cubicBezTo>
                    <a:cubicBezTo>
                      <a:pt x="2429" y="1464"/>
                      <a:pt x="2049" y="1745"/>
                      <a:pt x="1631" y="1745"/>
                    </a:cubicBezTo>
                    <a:cubicBezTo>
                      <a:pt x="1555" y="1745"/>
                      <a:pt x="1481" y="1737"/>
                      <a:pt x="1405" y="1717"/>
                    </a:cubicBezTo>
                    <a:cubicBezTo>
                      <a:pt x="908" y="1593"/>
                      <a:pt x="603" y="1087"/>
                      <a:pt x="727" y="590"/>
                    </a:cubicBezTo>
                    <a:cubicBezTo>
                      <a:pt x="795" y="327"/>
                      <a:pt x="963" y="121"/>
                      <a:pt x="1182" y="1"/>
                    </a:cubicBezTo>
                    <a:close/>
                  </a:path>
                </a:pathLst>
              </a:custGeom>
              <a:solidFill>
                <a:srgbClr val="FFFD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" name="Google Shape;549;p81"/>
              <p:cNvSpPr/>
              <p:nvPr/>
            </p:nvSpPr>
            <p:spPr>
              <a:xfrm>
                <a:off x="1623289" y="1163994"/>
                <a:ext cx="100222" cy="88300"/>
              </a:xfrm>
              <a:custGeom>
                <a:avLst/>
                <a:gdLst/>
                <a:ahLst/>
                <a:cxnLst/>
                <a:rect l="l" t="t" r="r" b="b"/>
                <a:pathLst>
                  <a:path w="1984" h="1748" extrusionOk="0">
                    <a:moveTo>
                      <a:pt x="641" y="1"/>
                    </a:moveTo>
                    <a:cubicBezTo>
                      <a:pt x="620" y="1"/>
                      <a:pt x="600" y="1"/>
                      <a:pt x="579" y="4"/>
                    </a:cubicBezTo>
                    <a:cubicBezTo>
                      <a:pt x="360" y="124"/>
                      <a:pt x="192" y="330"/>
                      <a:pt x="124" y="593"/>
                    </a:cubicBezTo>
                    <a:cubicBezTo>
                      <a:pt x="0" y="1090"/>
                      <a:pt x="305" y="1596"/>
                      <a:pt x="802" y="1720"/>
                    </a:cubicBezTo>
                    <a:cubicBezTo>
                      <a:pt x="878" y="1740"/>
                      <a:pt x="952" y="1748"/>
                      <a:pt x="1028" y="1748"/>
                    </a:cubicBezTo>
                    <a:cubicBezTo>
                      <a:pt x="1446" y="1748"/>
                      <a:pt x="1826" y="1467"/>
                      <a:pt x="1929" y="1042"/>
                    </a:cubicBezTo>
                    <a:cubicBezTo>
                      <a:pt x="1983" y="833"/>
                      <a:pt x="1960" y="624"/>
                      <a:pt x="1877" y="442"/>
                    </a:cubicBezTo>
                    <a:cubicBezTo>
                      <a:pt x="1531" y="127"/>
                      <a:pt x="1100" y="1"/>
                      <a:pt x="641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" name="Google Shape;550;p81"/>
              <p:cNvSpPr/>
              <p:nvPr/>
            </p:nvSpPr>
            <p:spPr>
              <a:xfrm>
                <a:off x="1525995" y="1133887"/>
                <a:ext cx="247018" cy="90876"/>
              </a:xfrm>
              <a:custGeom>
                <a:avLst/>
                <a:gdLst/>
                <a:ahLst/>
                <a:cxnLst/>
                <a:rect l="l" t="t" r="r" b="b"/>
                <a:pathLst>
                  <a:path w="4890" h="1799" extrusionOk="0">
                    <a:moveTo>
                      <a:pt x="2578" y="1"/>
                    </a:moveTo>
                    <a:cubicBezTo>
                      <a:pt x="1786" y="1"/>
                      <a:pt x="950" y="288"/>
                      <a:pt x="279" y="706"/>
                    </a:cubicBezTo>
                    <a:cubicBezTo>
                      <a:pt x="1" y="884"/>
                      <a:pt x="173" y="1285"/>
                      <a:pt x="433" y="1285"/>
                    </a:cubicBezTo>
                    <a:cubicBezTo>
                      <a:pt x="481" y="1285"/>
                      <a:pt x="535" y="1268"/>
                      <a:pt x="587" y="1237"/>
                    </a:cubicBezTo>
                    <a:cubicBezTo>
                      <a:pt x="858" y="1065"/>
                      <a:pt x="1163" y="915"/>
                      <a:pt x="1477" y="802"/>
                    </a:cubicBezTo>
                    <a:cubicBezTo>
                      <a:pt x="1813" y="682"/>
                      <a:pt x="2166" y="607"/>
                      <a:pt x="2505" y="600"/>
                    </a:cubicBezTo>
                    <a:cubicBezTo>
                      <a:pt x="2526" y="597"/>
                      <a:pt x="2546" y="597"/>
                      <a:pt x="2567" y="597"/>
                    </a:cubicBezTo>
                    <a:cubicBezTo>
                      <a:pt x="3026" y="597"/>
                      <a:pt x="3457" y="723"/>
                      <a:pt x="3803" y="1038"/>
                    </a:cubicBezTo>
                    <a:cubicBezTo>
                      <a:pt x="3975" y="1189"/>
                      <a:pt x="4126" y="1391"/>
                      <a:pt x="4246" y="1641"/>
                    </a:cubicBezTo>
                    <a:cubicBezTo>
                      <a:pt x="4287" y="1723"/>
                      <a:pt x="4345" y="1772"/>
                      <a:pt x="4413" y="1789"/>
                    </a:cubicBezTo>
                    <a:cubicBezTo>
                      <a:pt x="4434" y="1795"/>
                      <a:pt x="4454" y="1799"/>
                      <a:pt x="4478" y="1799"/>
                    </a:cubicBezTo>
                    <a:cubicBezTo>
                      <a:pt x="4677" y="1799"/>
                      <a:pt x="4889" y="1576"/>
                      <a:pt x="4773" y="1332"/>
                    </a:cubicBezTo>
                    <a:cubicBezTo>
                      <a:pt x="4307" y="371"/>
                      <a:pt x="3471" y="1"/>
                      <a:pt x="2578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" name="Google Shape;551;p81"/>
              <p:cNvSpPr/>
              <p:nvPr/>
            </p:nvSpPr>
            <p:spPr>
              <a:xfrm>
                <a:off x="1994127" y="1164146"/>
                <a:ext cx="155940" cy="112042"/>
              </a:xfrm>
              <a:custGeom>
                <a:avLst/>
                <a:gdLst/>
                <a:ahLst/>
                <a:cxnLst/>
                <a:rect l="l" t="t" r="r" b="b"/>
                <a:pathLst>
                  <a:path w="3087" h="2218" extrusionOk="0">
                    <a:moveTo>
                      <a:pt x="1844" y="1"/>
                    </a:moveTo>
                    <a:cubicBezTo>
                      <a:pt x="2094" y="114"/>
                      <a:pt x="2288" y="336"/>
                      <a:pt x="2361" y="624"/>
                    </a:cubicBezTo>
                    <a:cubicBezTo>
                      <a:pt x="2487" y="1121"/>
                      <a:pt x="2182" y="1628"/>
                      <a:pt x="1686" y="1751"/>
                    </a:cubicBezTo>
                    <a:cubicBezTo>
                      <a:pt x="1610" y="1769"/>
                      <a:pt x="1535" y="1778"/>
                      <a:pt x="1460" y="1778"/>
                    </a:cubicBezTo>
                    <a:cubicBezTo>
                      <a:pt x="1042" y="1778"/>
                      <a:pt x="661" y="1498"/>
                      <a:pt x="559" y="1073"/>
                    </a:cubicBezTo>
                    <a:cubicBezTo>
                      <a:pt x="500" y="840"/>
                      <a:pt x="535" y="607"/>
                      <a:pt x="638" y="412"/>
                    </a:cubicBezTo>
                    <a:lnTo>
                      <a:pt x="638" y="412"/>
                    </a:lnTo>
                    <a:cubicBezTo>
                      <a:pt x="456" y="569"/>
                      <a:pt x="295" y="775"/>
                      <a:pt x="165" y="1042"/>
                    </a:cubicBezTo>
                    <a:cubicBezTo>
                      <a:pt x="124" y="1124"/>
                      <a:pt x="65" y="1173"/>
                      <a:pt x="0" y="1190"/>
                    </a:cubicBezTo>
                    <a:cubicBezTo>
                      <a:pt x="41" y="1296"/>
                      <a:pt x="106" y="1402"/>
                      <a:pt x="185" y="1508"/>
                    </a:cubicBezTo>
                    <a:cubicBezTo>
                      <a:pt x="473" y="1889"/>
                      <a:pt x="984" y="2217"/>
                      <a:pt x="1607" y="2217"/>
                    </a:cubicBezTo>
                    <a:lnTo>
                      <a:pt x="1638" y="2217"/>
                    </a:lnTo>
                    <a:cubicBezTo>
                      <a:pt x="2032" y="2210"/>
                      <a:pt x="2378" y="2005"/>
                      <a:pt x="2631" y="1727"/>
                    </a:cubicBezTo>
                    <a:cubicBezTo>
                      <a:pt x="2916" y="1419"/>
                      <a:pt x="3087" y="1018"/>
                      <a:pt x="3077" y="703"/>
                    </a:cubicBezTo>
                    <a:cubicBezTo>
                      <a:pt x="3069" y="535"/>
                      <a:pt x="3025" y="364"/>
                      <a:pt x="2936" y="206"/>
                    </a:cubicBezTo>
                    <a:cubicBezTo>
                      <a:pt x="2576" y="80"/>
                      <a:pt x="2203" y="1"/>
                      <a:pt x="1844" y="1"/>
                    </a:cubicBezTo>
                    <a:close/>
                  </a:path>
                </a:pathLst>
              </a:custGeom>
              <a:solidFill>
                <a:srgbClr val="FFFD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2" name="Google Shape;552;p81"/>
              <p:cNvSpPr/>
              <p:nvPr/>
            </p:nvSpPr>
            <p:spPr>
              <a:xfrm>
                <a:off x="2019385" y="1164146"/>
                <a:ext cx="100424" cy="89866"/>
              </a:xfrm>
              <a:custGeom>
                <a:avLst/>
                <a:gdLst/>
                <a:ahLst/>
                <a:cxnLst/>
                <a:rect l="l" t="t" r="r" b="b"/>
                <a:pathLst>
                  <a:path w="1988" h="1779" extrusionOk="0">
                    <a:moveTo>
                      <a:pt x="1344" y="1"/>
                    </a:moveTo>
                    <a:cubicBezTo>
                      <a:pt x="898" y="1"/>
                      <a:pt x="480" y="121"/>
                      <a:pt x="138" y="412"/>
                    </a:cubicBezTo>
                    <a:cubicBezTo>
                      <a:pt x="35" y="607"/>
                      <a:pt x="0" y="840"/>
                      <a:pt x="59" y="1073"/>
                    </a:cubicBezTo>
                    <a:cubicBezTo>
                      <a:pt x="161" y="1498"/>
                      <a:pt x="542" y="1778"/>
                      <a:pt x="960" y="1778"/>
                    </a:cubicBezTo>
                    <a:cubicBezTo>
                      <a:pt x="1035" y="1778"/>
                      <a:pt x="1110" y="1769"/>
                      <a:pt x="1186" y="1751"/>
                    </a:cubicBezTo>
                    <a:cubicBezTo>
                      <a:pt x="1682" y="1628"/>
                      <a:pt x="1987" y="1121"/>
                      <a:pt x="1861" y="624"/>
                    </a:cubicBezTo>
                    <a:cubicBezTo>
                      <a:pt x="1788" y="336"/>
                      <a:pt x="1594" y="114"/>
                      <a:pt x="1344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3" name="Google Shape;553;p81"/>
              <p:cNvSpPr/>
              <p:nvPr/>
            </p:nvSpPr>
            <p:spPr>
              <a:xfrm>
                <a:off x="1969930" y="1133887"/>
                <a:ext cx="240906" cy="90876"/>
              </a:xfrm>
              <a:custGeom>
                <a:avLst/>
                <a:gdLst/>
                <a:ahLst/>
                <a:cxnLst/>
                <a:rect l="l" t="t" r="r" b="b"/>
                <a:pathLst>
                  <a:path w="4769" h="1799" extrusionOk="0">
                    <a:moveTo>
                      <a:pt x="2312" y="1"/>
                    </a:moveTo>
                    <a:cubicBezTo>
                      <a:pt x="1418" y="1"/>
                      <a:pt x="582" y="371"/>
                      <a:pt x="116" y="1332"/>
                    </a:cubicBezTo>
                    <a:cubicBezTo>
                      <a:pt x="0" y="1576"/>
                      <a:pt x="212" y="1799"/>
                      <a:pt x="411" y="1799"/>
                    </a:cubicBezTo>
                    <a:cubicBezTo>
                      <a:pt x="435" y="1799"/>
                      <a:pt x="456" y="1795"/>
                      <a:pt x="479" y="1789"/>
                    </a:cubicBezTo>
                    <a:cubicBezTo>
                      <a:pt x="544" y="1772"/>
                      <a:pt x="603" y="1723"/>
                      <a:pt x="644" y="1641"/>
                    </a:cubicBezTo>
                    <a:cubicBezTo>
                      <a:pt x="774" y="1374"/>
                      <a:pt x="935" y="1168"/>
                      <a:pt x="1117" y="1011"/>
                    </a:cubicBezTo>
                    <a:cubicBezTo>
                      <a:pt x="1459" y="720"/>
                      <a:pt x="1877" y="600"/>
                      <a:pt x="2323" y="600"/>
                    </a:cubicBezTo>
                    <a:cubicBezTo>
                      <a:pt x="2682" y="600"/>
                      <a:pt x="3055" y="679"/>
                      <a:pt x="3415" y="805"/>
                    </a:cubicBezTo>
                    <a:cubicBezTo>
                      <a:pt x="3730" y="915"/>
                      <a:pt x="4032" y="1065"/>
                      <a:pt x="4302" y="1237"/>
                    </a:cubicBezTo>
                    <a:cubicBezTo>
                      <a:pt x="4357" y="1268"/>
                      <a:pt x="4408" y="1285"/>
                      <a:pt x="4460" y="1285"/>
                    </a:cubicBezTo>
                    <a:cubicBezTo>
                      <a:pt x="4491" y="1285"/>
                      <a:pt x="4522" y="1278"/>
                      <a:pt x="4552" y="1268"/>
                    </a:cubicBezTo>
                    <a:cubicBezTo>
                      <a:pt x="4652" y="1226"/>
                      <a:pt x="4727" y="1131"/>
                      <a:pt x="4748" y="1021"/>
                    </a:cubicBezTo>
                    <a:cubicBezTo>
                      <a:pt x="4769" y="926"/>
                      <a:pt x="4745" y="823"/>
                      <a:pt x="4662" y="744"/>
                    </a:cubicBezTo>
                    <a:cubicBezTo>
                      <a:pt x="4645" y="730"/>
                      <a:pt x="4628" y="720"/>
                      <a:pt x="4611" y="706"/>
                    </a:cubicBezTo>
                    <a:cubicBezTo>
                      <a:pt x="4532" y="658"/>
                      <a:pt x="4453" y="613"/>
                      <a:pt x="4371" y="569"/>
                    </a:cubicBezTo>
                    <a:cubicBezTo>
                      <a:pt x="3747" y="227"/>
                      <a:pt x="3011" y="1"/>
                      <a:pt x="2312" y="1"/>
                    </a:cubicBezTo>
                    <a:close/>
                  </a:path>
                </a:pathLst>
              </a:custGeom>
              <a:solidFill>
                <a:srgbClr val="9793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4" name="Google Shape;554;p81"/>
              <p:cNvSpPr/>
              <p:nvPr/>
            </p:nvSpPr>
            <p:spPr>
              <a:xfrm>
                <a:off x="2328139" y="3065773"/>
                <a:ext cx="136896" cy="700390"/>
              </a:xfrm>
              <a:custGeom>
                <a:avLst/>
                <a:gdLst/>
                <a:ahLst/>
                <a:cxnLst/>
                <a:rect l="l" t="t" r="r" b="b"/>
                <a:pathLst>
                  <a:path w="2710" h="13865" extrusionOk="0">
                    <a:moveTo>
                      <a:pt x="2607" y="1"/>
                    </a:moveTo>
                    <a:cubicBezTo>
                      <a:pt x="2552" y="4842"/>
                      <a:pt x="2418" y="12131"/>
                      <a:pt x="2278" y="12474"/>
                    </a:cubicBezTo>
                    <a:cubicBezTo>
                      <a:pt x="1918" y="12731"/>
                      <a:pt x="1182" y="13255"/>
                      <a:pt x="0" y="13772"/>
                    </a:cubicBezTo>
                    <a:lnTo>
                      <a:pt x="41" y="13865"/>
                    </a:lnTo>
                    <a:cubicBezTo>
                      <a:pt x="1240" y="13340"/>
                      <a:pt x="1986" y="12809"/>
                      <a:pt x="2343" y="12553"/>
                    </a:cubicBezTo>
                    <a:cubicBezTo>
                      <a:pt x="2552" y="12406"/>
                      <a:pt x="2675" y="2910"/>
                      <a:pt x="2710" y="1"/>
                    </a:cubicBezTo>
                    <a:close/>
                  </a:path>
                </a:pathLst>
              </a:custGeom>
              <a:solidFill>
                <a:srgbClr val="1C172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5" name="Google Shape;555;p81"/>
            <p:cNvSpPr/>
            <p:nvPr/>
          </p:nvSpPr>
          <p:spPr>
            <a:xfrm>
              <a:off x="8289475" y="1862450"/>
              <a:ext cx="88200" cy="88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6" name="Google Shape;556;p81"/>
            <p:cNvSpPr/>
            <p:nvPr/>
          </p:nvSpPr>
          <p:spPr>
            <a:xfrm>
              <a:off x="9005675" y="1862450"/>
              <a:ext cx="88200" cy="88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7" name="Google Shape;557;p81"/>
          <p:cNvSpPr txBox="1"/>
          <p:nvPr/>
        </p:nvSpPr>
        <p:spPr>
          <a:xfrm>
            <a:off x="820738" y="439738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Haga clic para modificar el estilo</a:t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8" name="Google Shape;558;p8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7627" y="4644553"/>
            <a:ext cx="9937103" cy="756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Diapositiva de título">
  <p:cSld name="7_Diapositiva de título"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0" name="Google Shape;560;p8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-26677"/>
            <a:ext cx="3243960" cy="1448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1" name="Google Shape;561;p8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6490548" y="921"/>
            <a:ext cx="3243960" cy="14481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2" name="Google Shape;562;p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51643" y="4147762"/>
            <a:ext cx="10271504" cy="12888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Diapositiva de título">
  <p:cSld name="8_Diapositiva de título"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4" name="Google Shape;564;p8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9655" y="0"/>
            <a:ext cx="4310608" cy="857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5" name="Google Shape;565;p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58305" y="4354425"/>
            <a:ext cx="5883751" cy="104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Diapositiva de título">
  <p:cSld name="15_Diapositiva de título"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7" name="Google Shape;567;p8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48957" y="2843627"/>
            <a:ext cx="4384065" cy="2593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68" name="Google Shape;568;p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252413" y="2916361"/>
            <a:ext cx="4414513" cy="25321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85"/>
          <p:cNvSpPr txBox="1">
            <a:spLocks noGrp="1"/>
          </p:cNvSpPr>
          <p:nvPr>
            <p:ph type="title"/>
          </p:nvPr>
        </p:nvSpPr>
        <p:spPr>
          <a:xfrm>
            <a:off x="668338" y="287338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1" name="Google Shape;571;p85"/>
          <p:cNvSpPr txBox="1">
            <a:spLocks noGrp="1"/>
          </p:cNvSpPr>
          <p:nvPr>
            <p:ph type="body" idx="1"/>
          </p:nvPr>
        </p:nvSpPr>
        <p:spPr>
          <a:xfrm>
            <a:off x="668338" y="1438275"/>
            <a:ext cx="8385175" cy="3425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2" name="Google Shape;572;p85"/>
          <p:cNvSpPr txBox="1">
            <a:spLocks noGrp="1"/>
          </p:cNvSpPr>
          <p:nvPr>
            <p:ph type="dt" idx="10"/>
          </p:nvPr>
        </p:nvSpPr>
        <p:spPr>
          <a:xfrm>
            <a:off x="6683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3" name="Google Shape;573;p85"/>
          <p:cNvSpPr txBox="1">
            <a:spLocks noGrp="1"/>
          </p:cNvSpPr>
          <p:nvPr>
            <p:ph type="ftr" idx="11"/>
          </p:nvPr>
        </p:nvSpPr>
        <p:spPr>
          <a:xfrm>
            <a:off x="3221038" y="5005388"/>
            <a:ext cx="32797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4" name="Google Shape;574;p85"/>
          <p:cNvSpPr txBox="1">
            <a:spLocks noGrp="1"/>
          </p:cNvSpPr>
          <p:nvPr>
            <p:ph type="sldNum" idx="12"/>
          </p:nvPr>
        </p:nvSpPr>
        <p:spPr>
          <a:xfrm>
            <a:off x="68659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86"/>
          <p:cNvSpPr txBox="1">
            <a:spLocks noGrp="1"/>
          </p:cNvSpPr>
          <p:nvPr>
            <p:ph type="title"/>
          </p:nvPr>
        </p:nvSpPr>
        <p:spPr>
          <a:xfrm>
            <a:off x="663575" y="1346200"/>
            <a:ext cx="8385175" cy="2246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7" name="Google Shape;577;p86"/>
          <p:cNvSpPr txBox="1">
            <a:spLocks noGrp="1"/>
          </p:cNvSpPr>
          <p:nvPr>
            <p:ph type="body" idx="1"/>
          </p:nvPr>
        </p:nvSpPr>
        <p:spPr>
          <a:xfrm>
            <a:off x="663575" y="3614738"/>
            <a:ext cx="8385175" cy="118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78" name="Google Shape;578;p86"/>
          <p:cNvSpPr txBox="1">
            <a:spLocks noGrp="1"/>
          </p:cNvSpPr>
          <p:nvPr>
            <p:ph type="dt" idx="10"/>
          </p:nvPr>
        </p:nvSpPr>
        <p:spPr>
          <a:xfrm>
            <a:off x="6683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9" name="Google Shape;579;p86"/>
          <p:cNvSpPr txBox="1">
            <a:spLocks noGrp="1"/>
          </p:cNvSpPr>
          <p:nvPr>
            <p:ph type="ftr" idx="11"/>
          </p:nvPr>
        </p:nvSpPr>
        <p:spPr>
          <a:xfrm>
            <a:off x="3221038" y="5005388"/>
            <a:ext cx="32797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0" name="Google Shape;580;p86"/>
          <p:cNvSpPr txBox="1">
            <a:spLocks noGrp="1"/>
          </p:cNvSpPr>
          <p:nvPr>
            <p:ph type="sldNum" idx="12"/>
          </p:nvPr>
        </p:nvSpPr>
        <p:spPr>
          <a:xfrm>
            <a:off x="68659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87"/>
          <p:cNvSpPr txBox="1">
            <a:spLocks noGrp="1"/>
          </p:cNvSpPr>
          <p:nvPr>
            <p:ph type="title"/>
          </p:nvPr>
        </p:nvSpPr>
        <p:spPr>
          <a:xfrm>
            <a:off x="668338" y="287338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3" name="Google Shape;583;p87"/>
          <p:cNvSpPr txBox="1">
            <a:spLocks noGrp="1"/>
          </p:cNvSpPr>
          <p:nvPr>
            <p:ph type="body" idx="1"/>
          </p:nvPr>
        </p:nvSpPr>
        <p:spPr>
          <a:xfrm>
            <a:off x="668338" y="1438275"/>
            <a:ext cx="4116387" cy="3425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4" name="Google Shape;584;p87"/>
          <p:cNvSpPr txBox="1">
            <a:spLocks noGrp="1"/>
          </p:cNvSpPr>
          <p:nvPr>
            <p:ph type="body" idx="2"/>
          </p:nvPr>
        </p:nvSpPr>
        <p:spPr>
          <a:xfrm>
            <a:off x="4937125" y="1438275"/>
            <a:ext cx="4116388" cy="3425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5" name="Google Shape;585;p87"/>
          <p:cNvSpPr txBox="1">
            <a:spLocks noGrp="1"/>
          </p:cNvSpPr>
          <p:nvPr>
            <p:ph type="dt" idx="10"/>
          </p:nvPr>
        </p:nvSpPr>
        <p:spPr>
          <a:xfrm>
            <a:off x="6683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6" name="Google Shape;586;p87"/>
          <p:cNvSpPr txBox="1">
            <a:spLocks noGrp="1"/>
          </p:cNvSpPr>
          <p:nvPr>
            <p:ph type="ftr" idx="11"/>
          </p:nvPr>
        </p:nvSpPr>
        <p:spPr>
          <a:xfrm>
            <a:off x="3221038" y="5005388"/>
            <a:ext cx="32797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7" name="Google Shape;587;p87"/>
          <p:cNvSpPr txBox="1">
            <a:spLocks noGrp="1"/>
          </p:cNvSpPr>
          <p:nvPr>
            <p:ph type="sldNum" idx="12"/>
          </p:nvPr>
        </p:nvSpPr>
        <p:spPr>
          <a:xfrm>
            <a:off x="68659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88"/>
          <p:cNvSpPr txBox="1">
            <a:spLocks noGrp="1"/>
          </p:cNvSpPr>
          <p:nvPr>
            <p:ph type="title"/>
          </p:nvPr>
        </p:nvSpPr>
        <p:spPr>
          <a:xfrm>
            <a:off x="669925" y="287338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0" name="Google Shape;590;p88"/>
          <p:cNvSpPr txBox="1">
            <a:spLocks noGrp="1"/>
          </p:cNvSpPr>
          <p:nvPr>
            <p:ph type="body" idx="1"/>
          </p:nvPr>
        </p:nvSpPr>
        <p:spPr>
          <a:xfrm>
            <a:off x="669925" y="1323975"/>
            <a:ext cx="4113213" cy="649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91" name="Google Shape;591;p88"/>
          <p:cNvSpPr txBox="1">
            <a:spLocks noGrp="1"/>
          </p:cNvSpPr>
          <p:nvPr>
            <p:ph type="body" idx="2"/>
          </p:nvPr>
        </p:nvSpPr>
        <p:spPr>
          <a:xfrm>
            <a:off x="669925" y="1973263"/>
            <a:ext cx="4113213" cy="2900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2" name="Google Shape;592;p88"/>
          <p:cNvSpPr txBox="1">
            <a:spLocks noGrp="1"/>
          </p:cNvSpPr>
          <p:nvPr>
            <p:ph type="body" idx="3"/>
          </p:nvPr>
        </p:nvSpPr>
        <p:spPr>
          <a:xfrm>
            <a:off x="4921250" y="1323975"/>
            <a:ext cx="4133850" cy="649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93" name="Google Shape;593;p88"/>
          <p:cNvSpPr txBox="1">
            <a:spLocks noGrp="1"/>
          </p:cNvSpPr>
          <p:nvPr>
            <p:ph type="body" idx="4"/>
          </p:nvPr>
        </p:nvSpPr>
        <p:spPr>
          <a:xfrm>
            <a:off x="4921250" y="1973263"/>
            <a:ext cx="4133850" cy="2900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4" name="Google Shape;594;p88"/>
          <p:cNvSpPr txBox="1">
            <a:spLocks noGrp="1"/>
          </p:cNvSpPr>
          <p:nvPr>
            <p:ph type="dt" idx="10"/>
          </p:nvPr>
        </p:nvSpPr>
        <p:spPr>
          <a:xfrm>
            <a:off x="6683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5" name="Google Shape;595;p88"/>
          <p:cNvSpPr txBox="1">
            <a:spLocks noGrp="1"/>
          </p:cNvSpPr>
          <p:nvPr>
            <p:ph type="ftr" idx="11"/>
          </p:nvPr>
        </p:nvSpPr>
        <p:spPr>
          <a:xfrm>
            <a:off x="3221038" y="5005388"/>
            <a:ext cx="32797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6" name="Google Shape;596;p88"/>
          <p:cNvSpPr txBox="1">
            <a:spLocks noGrp="1"/>
          </p:cNvSpPr>
          <p:nvPr>
            <p:ph type="sldNum" idx="12"/>
          </p:nvPr>
        </p:nvSpPr>
        <p:spPr>
          <a:xfrm>
            <a:off x="68659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Diapositiva de título">
  <p:cSld name="17_Diapositiva de título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0"/>
          <p:cNvSpPr/>
          <p:nvPr/>
        </p:nvSpPr>
        <p:spPr>
          <a:xfrm>
            <a:off x="0" y="-15422"/>
            <a:ext cx="9721850" cy="1102860"/>
          </a:xfrm>
          <a:prstGeom prst="rect">
            <a:avLst/>
          </a:prstGeom>
          <a:solidFill>
            <a:srgbClr val="ED69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89"/>
          <p:cNvSpPr txBox="1">
            <a:spLocks noGrp="1"/>
          </p:cNvSpPr>
          <p:nvPr>
            <p:ph type="title"/>
          </p:nvPr>
        </p:nvSpPr>
        <p:spPr>
          <a:xfrm>
            <a:off x="668338" y="287338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9" name="Google Shape;599;p89"/>
          <p:cNvSpPr txBox="1">
            <a:spLocks noGrp="1"/>
          </p:cNvSpPr>
          <p:nvPr>
            <p:ph type="dt" idx="10"/>
          </p:nvPr>
        </p:nvSpPr>
        <p:spPr>
          <a:xfrm>
            <a:off x="6683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0" name="Google Shape;600;p89"/>
          <p:cNvSpPr txBox="1">
            <a:spLocks noGrp="1"/>
          </p:cNvSpPr>
          <p:nvPr>
            <p:ph type="ftr" idx="11"/>
          </p:nvPr>
        </p:nvSpPr>
        <p:spPr>
          <a:xfrm>
            <a:off x="3221038" y="5005388"/>
            <a:ext cx="32797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1" name="Google Shape;601;p89"/>
          <p:cNvSpPr txBox="1">
            <a:spLocks noGrp="1"/>
          </p:cNvSpPr>
          <p:nvPr>
            <p:ph type="sldNum" idx="12"/>
          </p:nvPr>
        </p:nvSpPr>
        <p:spPr>
          <a:xfrm>
            <a:off x="68659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90"/>
          <p:cNvSpPr txBox="1">
            <a:spLocks noGrp="1"/>
          </p:cNvSpPr>
          <p:nvPr>
            <p:ph type="title"/>
          </p:nvPr>
        </p:nvSpPr>
        <p:spPr>
          <a:xfrm>
            <a:off x="669925" y="360363"/>
            <a:ext cx="3135313" cy="126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4" name="Google Shape;604;p90"/>
          <p:cNvSpPr txBox="1">
            <a:spLocks noGrp="1"/>
          </p:cNvSpPr>
          <p:nvPr>
            <p:ph type="body" idx="1"/>
          </p:nvPr>
        </p:nvSpPr>
        <p:spPr>
          <a:xfrm>
            <a:off x="4132263" y="777875"/>
            <a:ext cx="4922837" cy="3836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05" name="Google Shape;605;p90"/>
          <p:cNvSpPr txBox="1">
            <a:spLocks noGrp="1"/>
          </p:cNvSpPr>
          <p:nvPr>
            <p:ph type="body" idx="2"/>
          </p:nvPr>
        </p:nvSpPr>
        <p:spPr>
          <a:xfrm>
            <a:off x="669925" y="1620838"/>
            <a:ext cx="3135313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06" name="Google Shape;606;p90"/>
          <p:cNvSpPr txBox="1">
            <a:spLocks noGrp="1"/>
          </p:cNvSpPr>
          <p:nvPr>
            <p:ph type="dt" idx="10"/>
          </p:nvPr>
        </p:nvSpPr>
        <p:spPr>
          <a:xfrm>
            <a:off x="6683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7" name="Google Shape;607;p90"/>
          <p:cNvSpPr txBox="1">
            <a:spLocks noGrp="1"/>
          </p:cNvSpPr>
          <p:nvPr>
            <p:ph type="ftr" idx="11"/>
          </p:nvPr>
        </p:nvSpPr>
        <p:spPr>
          <a:xfrm>
            <a:off x="3221038" y="5005388"/>
            <a:ext cx="32797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8" name="Google Shape;608;p90"/>
          <p:cNvSpPr txBox="1">
            <a:spLocks noGrp="1"/>
          </p:cNvSpPr>
          <p:nvPr>
            <p:ph type="sldNum" idx="12"/>
          </p:nvPr>
        </p:nvSpPr>
        <p:spPr>
          <a:xfrm>
            <a:off x="68659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91"/>
          <p:cNvSpPr txBox="1">
            <a:spLocks noGrp="1"/>
          </p:cNvSpPr>
          <p:nvPr>
            <p:ph type="title"/>
          </p:nvPr>
        </p:nvSpPr>
        <p:spPr>
          <a:xfrm>
            <a:off x="669925" y="360363"/>
            <a:ext cx="3135313" cy="126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1" name="Google Shape;611;p91"/>
          <p:cNvSpPr>
            <a:spLocks noGrp="1"/>
          </p:cNvSpPr>
          <p:nvPr>
            <p:ph type="pic" idx="2"/>
          </p:nvPr>
        </p:nvSpPr>
        <p:spPr>
          <a:xfrm>
            <a:off x="4132263" y="777875"/>
            <a:ext cx="4922837" cy="3836988"/>
          </a:xfrm>
          <a:prstGeom prst="rect">
            <a:avLst/>
          </a:prstGeom>
          <a:noFill/>
          <a:ln>
            <a:noFill/>
          </a:ln>
        </p:spPr>
      </p:sp>
      <p:sp>
        <p:nvSpPr>
          <p:cNvPr id="612" name="Google Shape;612;p91"/>
          <p:cNvSpPr txBox="1">
            <a:spLocks noGrp="1"/>
          </p:cNvSpPr>
          <p:nvPr>
            <p:ph type="body" idx="1"/>
          </p:nvPr>
        </p:nvSpPr>
        <p:spPr>
          <a:xfrm>
            <a:off x="669925" y="1620838"/>
            <a:ext cx="3135313" cy="300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13" name="Google Shape;613;p91"/>
          <p:cNvSpPr txBox="1">
            <a:spLocks noGrp="1"/>
          </p:cNvSpPr>
          <p:nvPr>
            <p:ph type="dt" idx="10"/>
          </p:nvPr>
        </p:nvSpPr>
        <p:spPr>
          <a:xfrm>
            <a:off x="6683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4" name="Google Shape;614;p91"/>
          <p:cNvSpPr txBox="1">
            <a:spLocks noGrp="1"/>
          </p:cNvSpPr>
          <p:nvPr>
            <p:ph type="ftr" idx="11"/>
          </p:nvPr>
        </p:nvSpPr>
        <p:spPr>
          <a:xfrm>
            <a:off x="3221038" y="5005388"/>
            <a:ext cx="32797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5" name="Google Shape;615;p91"/>
          <p:cNvSpPr txBox="1">
            <a:spLocks noGrp="1"/>
          </p:cNvSpPr>
          <p:nvPr>
            <p:ph type="sldNum" idx="12"/>
          </p:nvPr>
        </p:nvSpPr>
        <p:spPr>
          <a:xfrm>
            <a:off x="68659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92"/>
          <p:cNvSpPr txBox="1">
            <a:spLocks noGrp="1"/>
          </p:cNvSpPr>
          <p:nvPr>
            <p:ph type="title"/>
          </p:nvPr>
        </p:nvSpPr>
        <p:spPr>
          <a:xfrm>
            <a:off x="668338" y="287338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8" name="Google Shape;618;p92"/>
          <p:cNvSpPr txBox="1">
            <a:spLocks noGrp="1"/>
          </p:cNvSpPr>
          <p:nvPr>
            <p:ph type="body" idx="1"/>
          </p:nvPr>
        </p:nvSpPr>
        <p:spPr>
          <a:xfrm rot="5400000">
            <a:off x="3148013" y="-1041400"/>
            <a:ext cx="3425825" cy="8385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9" name="Google Shape;619;p92"/>
          <p:cNvSpPr txBox="1">
            <a:spLocks noGrp="1"/>
          </p:cNvSpPr>
          <p:nvPr>
            <p:ph type="dt" idx="10"/>
          </p:nvPr>
        </p:nvSpPr>
        <p:spPr>
          <a:xfrm>
            <a:off x="6683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0" name="Google Shape;620;p92"/>
          <p:cNvSpPr txBox="1">
            <a:spLocks noGrp="1"/>
          </p:cNvSpPr>
          <p:nvPr>
            <p:ph type="ftr" idx="11"/>
          </p:nvPr>
        </p:nvSpPr>
        <p:spPr>
          <a:xfrm>
            <a:off x="3221038" y="5005388"/>
            <a:ext cx="32797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1" name="Google Shape;621;p92"/>
          <p:cNvSpPr txBox="1">
            <a:spLocks noGrp="1"/>
          </p:cNvSpPr>
          <p:nvPr>
            <p:ph type="sldNum" idx="12"/>
          </p:nvPr>
        </p:nvSpPr>
        <p:spPr>
          <a:xfrm>
            <a:off x="68659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93"/>
          <p:cNvSpPr txBox="1">
            <a:spLocks noGrp="1"/>
          </p:cNvSpPr>
          <p:nvPr>
            <p:ph type="title"/>
          </p:nvPr>
        </p:nvSpPr>
        <p:spPr>
          <a:xfrm rot="5400000">
            <a:off x="5717382" y="1527969"/>
            <a:ext cx="4576762" cy="20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4" name="Google Shape;624;p93"/>
          <p:cNvSpPr txBox="1">
            <a:spLocks noGrp="1"/>
          </p:cNvSpPr>
          <p:nvPr>
            <p:ph type="body" idx="1"/>
          </p:nvPr>
        </p:nvSpPr>
        <p:spPr>
          <a:xfrm rot="5400000">
            <a:off x="1448595" y="-492918"/>
            <a:ext cx="4576762" cy="613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5" name="Google Shape;625;p93"/>
          <p:cNvSpPr txBox="1">
            <a:spLocks noGrp="1"/>
          </p:cNvSpPr>
          <p:nvPr>
            <p:ph type="dt" idx="10"/>
          </p:nvPr>
        </p:nvSpPr>
        <p:spPr>
          <a:xfrm>
            <a:off x="6683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6" name="Google Shape;626;p93"/>
          <p:cNvSpPr txBox="1">
            <a:spLocks noGrp="1"/>
          </p:cNvSpPr>
          <p:nvPr>
            <p:ph type="ftr" idx="11"/>
          </p:nvPr>
        </p:nvSpPr>
        <p:spPr>
          <a:xfrm>
            <a:off x="3221038" y="5005388"/>
            <a:ext cx="32797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7" name="Google Shape;627;p93"/>
          <p:cNvSpPr txBox="1">
            <a:spLocks noGrp="1"/>
          </p:cNvSpPr>
          <p:nvPr>
            <p:ph type="sldNum" idx="12"/>
          </p:nvPr>
        </p:nvSpPr>
        <p:spPr>
          <a:xfrm>
            <a:off x="68659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_Contents slide layout">
  <p:cSld name="25_Contents slide layout"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94"/>
          <p:cNvSpPr/>
          <p:nvPr/>
        </p:nvSpPr>
        <p:spPr>
          <a:xfrm>
            <a:off x="295370" y="230029"/>
            <a:ext cx="9131113" cy="1095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000" tIns="48000" rIns="96000" bIns="48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9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0" name="Google Shape;630;p94"/>
          <p:cNvSpPr/>
          <p:nvPr/>
        </p:nvSpPr>
        <p:spPr>
          <a:xfrm rot="-5400000">
            <a:off x="6821062" y="2499834"/>
            <a:ext cx="5398389" cy="403189"/>
          </a:xfrm>
          <a:custGeom>
            <a:avLst/>
            <a:gdLst/>
            <a:ahLst/>
            <a:cxnLst/>
            <a:rect l="l" t="t" r="r" b="b"/>
            <a:pathLst>
              <a:path w="3841" h="315" extrusionOk="0">
                <a:moveTo>
                  <a:pt x="3841" y="315"/>
                </a:moveTo>
                <a:cubicBezTo>
                  <a:pt x="0" y="315"/>
                  <a:pt x="0" y="315"/>
                  <a:pt x="0" y="315"/>
                </a:cubicBezTo>
                <a:cubicBezTo>
                  <a:pt x="0" y="315"/>
                  <a:pt x="0" y="315"/>
                  <a:pt x="0" y="315"/>
                </a:cubicBezTo>
                <a:cubicBezTo>
                  <a:pt x="0" y="141"/>
                  <a:pt x="141" y="0"/>
                  <a:pt x="315" y="0"/>
                </a:cubicBezTo>
                <a:cubicBezTo>
                  <a:pt x="3527" y="0"/>
                  <a:pt x="3527" y="0"/>
                  <a:pt x="3527" y="0"/>
                </a:cubicBezTo>
                <a:cubicBezTo>
                  <a:pt x="3700" y="0"/>
                  <a:pt x="3841" y="141"/>
                  <a:pt x="3841" y="315"/>
                </a:cubicBezTo>
                <a:close/>
              </a:path>
            </a:pathLst>
          </a:custGeom>
          <a:solidFill>
            <a:srgbClr val="45AFF0"/>
          </a:solidFill>
          <a:ln>
            <a:noFill/>
          </a:ln>
        </p:spPr>
        <p:txBody>
          <a:bodyPr spcFirstLastPara="1" wrap="square" lIns="96000" tIns="48000" rIns="96000" bIns="48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9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1" name="Google Shape;631;p94"/>
          <p:cNvSpPr/>
          <p:nvPr/>
        </p:nvSpPr>
        <p:spPr>
          <a:xfrm rot="5400000">
            <a:off x="-2497600" y="2496933"/>
            <a:ext cx="5398389" cy="403189"/>
          </a:xfrm>
          <a:custGeom>
            <a:avLst/>
            <a:gdLst/>
            <a:ahLst/>
            <a:cxnLst/>
            <a:rect l="l" t="t" r="r" b="b"/>
            <a:pathLst>
              <a:path w="3841" h="315" extrusionOk="0">
                <a:moveTo>
                  <a:pt x="3841" y="315"/>
                </a:moveTo>
                <a:cubicBezTo>
                  <a:pt x="0" y="315"/>
                  <a:pt x="0" y="315"/>
                  <a:pt x="0" y="315"/>
                </a:cubicBezTo>
                <a:cubicBezTo>
                  <a:pt x="0" y="315"/>
                  <a:pt x="0" y="315"/>
                  <a:pt x="0" y="315"/>
                </a:cubicBezTo>
                <a:cubicBezTo>
                  <a:pt x="0" y="141"/>
                  <a:pt x="141" y="0"/>
                  <a:pt x="315" y="0"/>
                </a:cubicBezTo>
                <a:cubicBezTo>
                  <a:pt x="3527" y="0"/>
                  <a:pt x="3527" y="0"/>
                  <a:pt x="3527" y="0"/>
                </a:cubicBezTo>
                <a:cubicBezTo>
                  <a:pt x="3700" y="0"/>
                  <a:pt x="3841" y="141"/>
                  <a:pt x="3841" y="315"/>
                </a:cubicBezTo>
                <a:close/>
              </a:path>
            </a:pathLst>
          </a:custGeom>
          <a:solidFill>
            <a:srgbClr val="45AFF0"/>
          </a:solidFill>
          <a:ln>
            <a:noFill/>
          </a:ln>
        </p:spPr>
        <p:txBody>
          <a:bodyPr spcFirstLastPara="1" wrap="square" lIns="96000" tIns="48000" rIns="96000" bIns="48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9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_Contents slide layout">
  <p:cSld name="23_Contents slide layout"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95"/>
          <p:cNvSpPr/>
          <p:nvPr/>
        </p:nvSpPr>
        <p:spPr>
          <a:xfrm>
            <a:off x="295370" y="230029"/>
            <a:ext cx="9131113" cy="1095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000" tIns="48000" rIns="96000" bIns="48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9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" name="Google Shape;634;p95"/>
          <p:cNvSpPr/>
          <p:nvPr/>
        </p:nvSpPr>
        <p:spPr>
          <a:xfrm>
            <a:off x="295370" y="220028"/>
            <a:ext cx="9131113" cy="1095137"/>
          </a:xfrm>
          <a:custGeom>
            <a:avLst/>
            <a:gdLst/>
            <a:ahLst/>
            <a:cxnLst/>
            <a:rect l="l" t="t" r="r" b="b"/>
            <a:pathLst>
              <a:path w="960" h="114" extrusionOk="0">
                <a:moveTo>
                  <a:pt x="902" y="114"/>
                </a:moveTo>
                <a:cubicBezTo>
                  <a:pt x="57" y="114"/>
                  <a:pt x="57" y="114"/>
                  <a:pt x="57" y="114"/>
                </a:cubicBezTo>
                <a:cubicBezTo>
                  <a:pt x="26" y="114"/>
                  <a:pt x="0" y="88"/>
                  <a:pt x="0" y="57"/>
                </a:cubicBezTo>
                <a:cubicBezTo>
                  <a:pt x="0" y="57"/>
                  <a:pt x="0" y="57"/>
                  <a:pt x="0" y="57"/>
                </a:cubicBezTo>
                <a:cubicBezTo>
                  <a:pt x="0" y="25"/>
                  <a:pt x="26" y="0"/>
                  <a:pt x="57" y="0"/>
                </a:cubicBezTo>
                <a:cubicBezTo>
                  <a:pt x="902" y="0"/>
                  <a:pt x="902" y="0"/>
                  <a:pt x="902" y="0"/>
                </a:cubicBezTo>
                <a:cubicBezTo>
                  <a:pt x="934" y="0"/>
                  <a:pt x="960" y="25"/>
                  <a:pt x="960" y="57"/>
                </a:cubicBezTo>
                <a:cubicBezTo>
                  <a:pt x="960" y="57"/>
                  <a:pt x="960" y="57"/>
                  <a:pt x="960" y="57"/>
                </a:cubicBezTo>
                <a:cubicBezTo>
                  <a:pt x="960" y="88"/>
                  <a:pt x="934" y="114"/>
                  <a:pt x="902" y="114"/>
                </a:cubicBezTo>
                <a:close/>
              </a:path>
            </a:pathLst>
          </a:custGeom>
          <a:solidFill>
            <a:srgbClr val="3EADE3"/>
          </a:solidFill>
          <a:ln>
            <a:noFill/>
          </a:ln>
        </p:spPr>
        <p:txBody>
          <a:bodyPr spcFirstLastPara="1" wrap="square" lIns="96000" tIns="48000" rIns="96000" bIns="48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9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5" name="Google Shape;635;p95"/>
          <p:cNvSpPr/>
          <p:nvPr/>
        </p:nvSpPr>
        <p:spPr>
          <a:xfrm>
            <a:off x="8400287" y="288370"/>
            <a:ext cx="950244" cy="96012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6000" tIns="48000" rIns="96000" bIns="48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9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6" name="Google Shape;636;p95"/>
          <p:cNvSpPr/>
          <p:nvPr/>
        </p:nvSpPr>
        <p:spPr>
          <a:xfrm>
            <a:off x="8636581" y="508397"/>
            <a:ext cx="501283" cy="485060"/>
          </a:xfrm>
          <a:custGeom>
            <a:avLst/>
            <a:gdLst/>
            <a:ahLst/>
            <a:cxnLst/>
            <a:rect l="l" t="t" r="r" b="b"/>
            <a:pathLst>
              <a:path w="70" h="69" extrusionOk="0">
                <a:moveTo>
                  <a:pt x="4" y="44"/>
                </a:moveTo>
                <a:cubicBezTo>
                  <a:pt x="0" y="28"/>
                  <a:pt x="9" y="19"/>
                  <a:pt x="21" y="10"/>
                </a:cubicBezTo>
                <a:cubicBezTo>
                  <a:pt x="36" y="0"/>
                  <a:pt x="35" y="0"/>
                  <a:pt x="51" y="10"/>
                </a:cubicBezTo>
                <a:cubicBezTo>
                  <a:pt x="64" y="19"/>
                  <a:pt x="70" y="29"/>
                  <a:pt x="67" y="45"/>
                </a:cubicBezTo>
                <a:cubicBezTo>
                  <a:pt x="67" y="48"/>
                  <a:pt x="67" y="51"/>
                  <a:pt x="67" y="54"/>
                </a:cubicBezTo>
                <a:cubicBezTo>
                  <a:pt x="67" y="69"/>
                  <a:pt x="69" y="66"/>
                  <a:pt x="54" y="67"/>
                </a:cubicBezTo>
                <a:cubicBezTo>
                  <a:pt x="46" y="68"/>
                  <a:pt x="43" y="65"/>
                  <a:pt x="45" y="57"/>
                </a:cubicBezTo>
                <a:cubicBezTo>
                  <a:pt x="45" y="54"/>
                  <a:pt x="45" y="50"/>
                  <a:pt x="44" y="46"/>
                </a:cubicBezTo>
                <a:cubicBezTo>
                  <a:pt x="44" y="41"/>
                  <a:pt x="41" y="39"/>
                  <a:pt x="36" y="39"/>
                </a:cubicBezTo>
                <a:cubicBezTo>
                  <a:pt x="31" y="39"/>
                  <a:pt x="28" y="41"/>
                  <a:pt x="27" y="46"/>
                </a:cubicBezTo>
                <a:cubicBezTo>
                  <a:pt x="27" y="51"/>
                  <a:pt x="27" y="56"/>
                  <a:pt x="27" y="61"/>
                </a:cubicBezTo>
                <a:cubicBezTo>
                  <a:pt x="27" y="65"/>
                  <a:pt x="26" y="67"/>
                  <a:pt x="21" y="67"/>
                </a:cubicBezTo>
                <a:cubicBezTo>
                  <a:pt x="4" y="68"/>
                  <a:pt x="4" y="68"/>
                  <a:pt x="4" y="52"/>
                </a:cubicBezTo>
                <a:cubicBezTo>
                  <a:pt x="4" y="49"/>
                  <a:pt x="4" y="47"/>
                  <a:pt x="4" y="44"/>
                </a:cubicBezTo>
                <a:close/>
              </a:path>
            </a:pathLst>
          </a:custGeom>
          <a:solidFill>
            <a:srgbClr val="0091EA"/>
          </a:solidFill>
          <a:ln>
            <a:noFill/>
          </a:ln>
        </p:spPr>
        <p:txBody>
          <a:bodyPr spcFirstLastPara="1" wrap="square" lIns="96000" tIns="48000" rIns="96000" bIns="480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9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96"/>
          <p:cNvSpPr txBox="1">
            <a:spLocks noGrp="1"/>
          </p:cNvSpPr>
          <p:nvPr>
            <p:ph type="ctrTitle"/>
          </p:nvPr>
        </p:nvSpPr>
        <p:spPr>
          <a:xfrm>
            <a:off x="1643725" y="1842534"/>
            <a:ext cx="6201188" cy="1217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620" b="1"/>
            </a:lvl1pPr>
            <a:lvl2pPr lvl="1">
              <a:spcBef>
                <a:spcPts val="0"/>
              </a:spcBef>
              <a:spcAft>
                <a:spcPts val="0"/>
              </a:spcAft>
              <a:buSzPts val="4400"/>
              <a:buNone/>
              <a:defRPr sz="4620" b="1"/>
            </a:lvl2pPr>
            <a:lvl3pPr lvl="2">
              <a:spcBef>
                <a:spcPts val="0"/>
              </a:spcBef>
              <a:spcAft>
                <a:spcPts val="0"/>
              </a:spcAft>
              <a:buSzPts val="4400"/>
              <a:buNone/>
              <a:defRPr sz="4620" b="1"/>
            </a:lvl3pPr>
            <a:lvl4pPr lvl="3">
              <a:spcBef>
                <a:spcPts val="0"/>
              </a:spcBef>
              <a:spcAft>
                <a:spcPts val="0"/>
              </a:spcAft>
              <a:buSzPts val="4400"/>
              <a:buNone/>
              <a:defRPr sz="4620" b="1"/>
            </a:lvl4pPr>
            <a:lvl5pPr lvl="4">
              <a:spcBef>
                <a:spcPts val="0"/>
              </a:spcBef>
              <a:spcAft>
                <a:spcPts val="0"/>
              </a:spcAft>
              <a:buSzPts val="4400"/>
              <a:buNone/>
              <a:defRPr sz="4620" b="1"/>
            </a:lvl5pPr>
            <a:lvl6pPr lvl="5">
              <a:spcBef>
                <a:spcPts val="0"/>
              </a:spcBef>
              <a:spcAft>
                <a:spcPts val="0"/>
              </a:spcAft>
              <a:buSzPts val="4400"/>
              <a:buNone/>
              <a:defRPr sz="4620" b="1"/>
            </a:lvl6pPr>
            <a:lvl7pPr lvl="6">
              <a:spcBef>
                <a:spcPts val="0"/>
              </a:spcBef>
              <a:spcAft>
                <a:spcPts val="0"/>
              </a:spcAft>
              <a:buSzPts val="4400"/>
              <a:buNone/>
              <a:defRPr sz="4620" b="1"/>
            </a:lvl7pPr>
            <a:lvl8pPr lvl="7">
              <a:spcBef>
                <a:spcPts val="0"/>
              </a:spcBef>
              <a:spcAft>
                <a:spcPts val="0"/>
              </a:spcAft>
              <a:buSzPts val="4400"/>
              <a:buNone/>
              <a:defRPr sz="4620" b="1"/>
            </a:lvl8pPr>
            <a:lvl9pPr lvl="8">
              <a:spcBef>
                <a:spcPts val="0"/>
              </a:spcBef>
              <a:spcAft>
                <a:spcPts val="0"/>
              </a:spcAft>
              <a:buSzPts val="4400"/>
              <a:buNone/>
              <a:defRPr sz="4620" b="1"/>
            </a:lvl9pPr>
          </a:lstStyle>
          <a:p>
            <a:endParaRPr/>
          </a:p>
        </p:txBody>
      </p:sp>
      <p:sp>
        <p:nvSpPr>
          <p:cNvPr id="639" name="Google Shape;639;p96"/>
          <p:cNvSpPr txBox="1">
            <a:spLocks noGrp="1"/>
          </p:cNvSpPr>
          <p:nvPr>
            <p:ph type="subTitle" idx="1"/>
          </p:nvPr>
        </p:nvSpPr>
        <p:spPr>
          <a:xfrm>
            <a:off x="1643725" y="3162087"/>
            <a:ext cx="6201188" cy="824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>
                <a:solidFill>
                  <a:schemeClr val="accent3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150">
                <a:solidFill>
                  <a:schemeClr val="accent3"/>
                </a:solidFill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150">
                <a:solidFill>
                  <a:schemeClr val="accent3"/>
                </a:solidFill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150">
                <a:solidFill>
                  <a:schemeClr val="accent3"/>
                </a:solidFill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150">
                <a:solidFill>
                  <a:schemeClr val="accent3"/>
                </a:solidFill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150">
                <a:solidFill>
                  <a:schemeClr val="accent3"/>
                </a:solidFill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150">
                <a:solidFill>
                  <a:schemeClr val="accent3"/>
                </a:solidFill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150">
                <a:solidFill>
                  <a:schemeClr val="accent3"/>
                </a:solidFill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15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64"/>
          <p:cNvSpPr txBox="1">
            <a:spLocks noGrp="1"/>
          </p:cNvSpPr>
          <p:nvPr>
            <p:ph type="dt" idx="10"/>
          </p:nvPr>
        </p:nvSpPr>
        <p:spPr>
          <a:xfrm>
            <a:off x="66837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8" name="Google Shape;648;p64"/>
          <p:cNvSpPr txBox="1">
            <a:spLocks noGrp="1"/>
          </p:cNvSpPr>
          <p:nvPr>
            <p:ph type="ftr" idx="11"/>
          </p:nvPr>
        </p:nvSpPr>
        <p:spPr>
          <a:xfrm>
            <a:off x="3220363" y="5005626"/>
            <a:ext cx="3281124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9" name="Google Shape;649;p64"/>
          <p:cNvSpPr txBox="1">
            <a:spLocks noGrp="1"/>
          </p:cNvSpPr>
          <p:nvPr>
            <p:ph type="sldNum" idx="12"/>
          </p:nvPr>
        </p:nvSpPr>
        <p:spPr>
          <a:xfrm>
            <a:off x="686605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65"/>
          <p:cNvSpPr txBox="1">
            <a:spLocks noGrp="1"/>
          </p:cNvSpPr>
          <p:nvPr>
            <p:ph type="ctrTitle"/>
          </p:nvPr>
        </p:nvSpPr>
        <p:spPr>
          <a:xfrm>
            <a:off x="1215231" y="883861"/>
            <a:ext cx="7291388" cy="1880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25"/>
              <a:buFont typeface="Calibri"/>
              <a:buNone/>
              <a:defRPr sz="472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2" name="Google Shape;652;p65"/>
          <p:cNvSpPr txBox="1">
            <a:spLocks noGrp="1"/>
          </p:cNvSpPr>
          <p:nvPr>
            <p:ph type="subTitle" idx="1"/>
          </p:nvPr>
        </p:nvSpPr>
        <p:spPr>
          <a:xfrm>
            <a:off x="1215231" y="2836604"/>
            <a:ext cx="7291388" cy="130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chemeClr val="dk1"/>
              </a:buClr>
              <a:buSzPts val="1890"/>
              <a:buNone/>
              <a:defRPr sz="1890"/>
            </a:lvl1pPr>
            <a:lvl2pPr lvl="1" algn="ctr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575"/>
              <a:buNone/>
              <a:defRPr sz="1575"/>
            </a:lvl2pPr>
            <a:lvl3pPr lvl="2" algn="ctr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418"/>
              <a:buNone/>
              <a:defRPr sz="1418"/>
            </a:lvl3pPr>
            <a:lvl4pPr lvl="3" algn="ctr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/>
            </a:lvl4pPr>
            <a:lvl5pPr lvl="4" algn="ctr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/>
            </a:lvl5pPr>
            <a:lvl6pPr lvl="5" algn="ctr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/>
            </a:lvl6pPr>
            <a:lvl7pPr lvl="6" algn="ctr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/>
            </a:lvl7pPr>
            <a:lvl8pPr lvl="7" algn="ctr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/>
            </a:lvl8pPr>
            <a:lvl9pPr lvl="8" algn="ctr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/>
            </a:lvl9pPr>
          </a:lstStyle>
          <a:p>
            <a:endParaRPr/>
          </a:p>
        </p:txBody>
      </p:sp>
      <p:sp>
        <p:nvSpPr>
          <p:cNvPr id="653" name="Google Shape;653;p65"/>
          <p:cNvSpPr txBox="1">
            <a:spLocks noGrp="1"/>
          </p:cNvSpPr>
          <p:nvPr>
            <p:ph type="dt" idx="10"/>
          </p:nvPr>
        </p:nvSpPr>
        <p:spPr>
          <a:xfrm>
            <a:off x="66837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4" name="Google Shape;654;p65"/>
          <p:cNvSpPr txBox="1">
            <a:spLocks noGrp="1"/>
          </p:cNvSpPr>
          <p:nvPr>
            <p:ph type="ftr" idx="11"/>
          </p:nvPr>
        </p:nvSpPr>
        <p:spPr>
          <a:xfrm>
            <a:off x="3220363" y="5005626"/>
            <a:ext cx="3281124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5" name="Google Shape;655;p65"/>
          <p:cNvSpPr txBox="1">
            <a:spLocks noGrp="1"/>
          </p:cNvSpPr>
          <p:nvPr>
            <p:ph type="sldNum" idx="12"/>
          </p:nvPr>
        </p:nvSpPr>
        <p:spPr>
          <a:xfrm>
            <a:off x="686605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Diapositiva de título">
  <p:cSld name="5_Diapositiva de título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1"/>
          <p:cNvSpPr/>
          <p:nvPr/>
        </p:nvSpPr>
        <p:spPr>
          <a:xfrm>
            <a:off x="0" y="-15422"/>
            <a:ext cx="9721850" cy="1102860"/>
          </a:xfrm>
          <a:prstGeom prst="rect">
            <a:avLst/>
          </a:prstGeom>
          <a:solidFill>
            <a:srgbClr val="ED69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66"/>
          <p:cNvSpPr txBox="1">
            <a:spLocks noGrp="1"/>
          </p:cNvSpPr>
          <p:nvPr>
            <p:ph type="title"/>
          </p:nvPr>
        </p:nvSpPr>
        <p:spPr>
          <a:xfrm>
            <a:off x="668377" y="287536"/>
            <a:ext cx="8385096" cy="1043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8" name="Google Shape;658;p66"/>
          <p:cNvSpPr txBox="1">
            <a:spLocks noGrp="1"/>
          </p:cNvSpPr>
          <p:nvPr>
            <p:ph type="body" idx="1"/>
          </p:nvPr>
        </p:nvSpPr>
        <p:spPr>
          <a:xfrm>
            <a:off x="668377" y="1437680"/>
            <a:ext cx="8385096" cy="3426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9" name="Google Shape;659;p66"/>
          <p:cNvSpPr txBox="1">
            <a:spLocks noGrp="1"/>
          </p:cNvSpPr>
          <p:nvPr>
            <p:ph type="dt" idx="10"/>
          </p:nvPr>
        </p:nvSpPr>
        <p:spPr>
          <a:xfrm>
            <a:off x="66837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0" name="Google Shape;660;p66"/>
          <p:cNvSpPr txBox="1">
            <a:spLocks noGrp="1"/>
          </p:cNvSpPr>
          <p:nvPr>
            <p:ph type="ftr" idx="11"/>
          </p:nvPr>
        </p:nvSpPr>
        <p:spPr>
          <a:xfrm>
            <a:off x="3220363" y="5005626"/>
            <a:ext cx="3281124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1" name="Google Shape;661;p66"/>
          <p:cNvSpPr txBox="1">
            <a:spLocks noGrp="1"/>
          </p:cNvSpPr>
          <p:nvPr>
            <p:ph type="sldNum" idx="12"/>
          </p:nvPr>
        </p:nvSpPr>
        <p:spPr>
          <a:xfrm>
            <a:off x="686605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67"/>
          <p:cNvSpPr txBox="1">
            <a:spLocks noGrp="1"/>
          </p:cNvSpPr>
          <p:nvPr>
            <p:ph type="title"/>
          </p:nvPr>
        </p:nvSpPr>
        <p:spPr>
          <a:xfrm>
            <a:off x="663314" y="1346420"/>
            <a:ext cx="8385096" cy="2246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25"/>
              <a:buFont typeface="Calibri"/>
              <a:buNone/>
              <a:defRPr sz="472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4" name="Google Shape;664;p67"/>
          <p:cNvSpPr txBox="1">
            <a:spLocks noGrp="1"/>
          </p:cNvSpPr>
          <p:nvPr>
            <p:ph type="body" idx="1"/>
          </p:nvPr>
        </p:nvSpPr>
        <p:spPr>
          <a:xfrm>
            <a:off x="663314" y="3614203"/>
            <a:ext cx="8385096" cy="1181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rgbClr val="888888"/>
              </a:buClr>
              <a:buSzPts val="1890"/>
              <a:buNone/>
              <a:defRPr sz="189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rgbClr val="888888"/>
              </a:buClr>
              <a:buSzPts val="1575"/>
              <a:buNone/>
              <a:defRPr sz="1575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rgbClr val="888888"/>
              </a:buClr>
              <a:buSzPts val="1418"/>
              <a:buNone/>
              <a:defRPr sz="1418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rgbClr val="888888"/>
              </a:buClr>
              <a:buSzPts val="1260"/>
              <a:buNone/>
              <a:defRPr sz="126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rgbClr val="888888"/>
              </a:buClr>
              <a:buSzPts val="1260"/>
              <a:buNone/>
              <a:defRPr sz="126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rgbClr val="888888"/>
              </a:buClr>
              <a:buSzPts val="1260"/>
              <a:buNone/>
              <a:defRPr sz="126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rgbClr val="888888"/>
              </a:buClr>
              <a:buSzPts val="1260"/>
              <a:buNone/>
              <a:defRPr sz="126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rgbClr val="888888"/>
              </a:buClr>
              <a:buSzPts val="1260"/>
              <a:buNone/>
              <a:defRPr sz="126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rgbClr val="888888"/>
              </a:buClr>
              <a:buSzPts val="1260"/>
              <a:buNone/>
              <a:defRPr sz="126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65" name="Google Shape;665;p67"/>
          <p:cNvSpPr txBox="1">
            <a:spLocks noGrp="1"/>
          </p:cNvSpPr>
          <p:nvPr>
            <p:ph type="dt" idx="10"/>
          </p:nvPr>
        </p:nvSpPr>
        <p:spPr>
          <a:xfrm>
            <a:off x="66837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6" name="Google Shape;666;p67"/>
          <p:cNvSpPr txBox="1">
            <a:spLocks noGrp="1"/>
          </p:cNvSpPr>
          <p:nvPr>
            <p:ph type="ftr" idx="11"/>
          </p:nvPr>
        </p:nvSpPr>
        <p:spPr>
          <a:xfrm>
            <a:off x="3220363" y="5005626"/>
            <a:ext cx="3281124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7" name="Google Shape;667;p67"/>
          <p:cNvSpPr txBox="1">
            <a:spLocks noGrp="1"/>
          </p:cNvSpPr>
          <p:nvPr>
            <p:ph type="sldNum" idx="12"/>
          </p:nvPr>
        </p:nvSpPr>
        <p:spPr>
          <a:xfrm>
            <a:off x="686605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68"/>
          <p:cNvSpPr txBox="1">
            <a:spLocks noGrp="1"/>
          </p:cNvSpPr>
          <p:nvPr>
            <p:ph type="title"/>
          </p:nvPr>
        </p:nvSpPr>
        <p:spPr>
          <a:xfrm>
            <a:off x="668377" y="287536"/>
            <a:ext cx="8385096" cy="1043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0" name="Google Shape;670;p68"/>
          <p:cNvSpPr txBox="1">
            <a:spLocks noGrp="1"/>
          </p:cNvSpPr>
          <p:nvPr>
            <p:ph type="body" idx="1"/>
          </p:nvPr>
        </p:nvSpPr>
        <p:spPr>
          <a:xfrm>
            <a:off x="668377" y="1437680"/>
            <a:ext cx="4131786" cy="3426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1" name="Google Shape;671;p68"/>
          <p:cNvSpPr txBox="1">
            <a:spLocks noGrp="1"/>
          </p:cNvSpPr>
          <p:nvPr>
            <p:ph type="body" idx="2"/>
          </p:nvPr>
        </p:nvSpPr>
        <p:spPr>
          <a:xfrm>
            <a:off x="4921687" y="1437680"/>
            <a:ext cx="4131786" cy="3426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2" name="Google Shape;672;p68"/>
          <p:cNvSpPr txBox="1">
            <a:spLocks noGrp="1"/>
          </p:cNvSpPr>
          <p:nvPr>
            <p:ph type="dt" idx="10"/>
          </p:nvPr>
        </p:nvSpPr>
        <p:spPr>
          <a:xfrm>
            <a:off x="66837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3" name="Google Shape;673;p68"/>
          <p:cNvSpPr txBox="1">
            <a:spLocks noGrp="1"/>
          </p:cNvSpPr>
          <p:nvPr>
            <p:ph type="ftr" idx="11"/>
          </p:nvPr>
        </p:nvSpPr>
        <p:spPr>
          <a:xfrm>
            <a:off x="3220363" y="5005626"/>
            <a:ext cx="3281124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4" name="Google Shape;674;p68"/>
          <p:cNvSpPr txBox="1">
            <a:spLocks noGrp="1"/>
          </p:cNvSpPr>
          <p:nvPr>
            <p:ph type="sldNum" idx="12"/>
          </p:nvPr>
        </p:nvSpPr>
        <p:spPr>
          <a:xfrm>
            <a:off x="686605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69"/>
          <p:cNvSpPr txBox="1">
            <a:spLocks noGrp="1"/>
          </p:cNvSpPr>
          <p:nvPr>
            <p:ph type="title"/>
          </p:nvPr>
        </p:nvSpPr>
        <p:spPr>
          <a:xfrm>
            <a:off x="669643" y="287536"/>
            <a:ext cx="8385096" cy="1043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7" name="Google Shape;677;p69"/>
          <p:cNvSpPr txBox="1">
            <a:spLocks noGrp="1"/>
          </p:cNvSpPr>
          <p:nvPr>
            <p:ph type="body" idx="1"/>
          </p:nvPr>
        </p:nvSpPr>
        <p:spPr>
          <a:xfrm>
            <a:off x="669644" y="1323915"/>
            <a:ext cx="4112798" cy="648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chemeClr val="dk1"/>
              </a:buClr>
              <a:buSzPts val="1890"/>
              <a:buNone/>
              <a:defRPr sz="1890" b="1"/>
            </a:lvl1pPr>
            <a:lvl2pPr marL="914400" lvl="1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575"/>
              <a:buNone/>
              <a:defRPr sz="1575" b="1"/>
            </a:lvl2pPr>
            <a:lvl3pPr marL="1371600" lvl="2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418"/>
              <a:buNone/>
              <a:defRPr sz="1418" b="1"/>
            </a:lvl3pPr>
            <a:lvl4pPr marL="1828800" lvl="3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 b="1"/>
            </a:lvl4pPr>
            <a:lvl5pPr marL="2286000" lvl="4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 b="1"/>
            </a:lvl5pPr>
            <a:lvl6pPr marL="2743200" lvl="5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 b="1"/>
            </a:lvl6pPr>
            <a:lvl7pPr marL="3200400" lvl="6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 b="1"/>
            </a:lvl7pPr>
            <a:lvl8pPr marL="3657600" lvl="7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 b="1"/>
            </a:lvl8pPr>
            <a:lvl9pPr marL="4114800" lvl="8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 b="1"/>
            </a:lvl9pPr>
          </a:lstStyle>
          <a:p>
            <a:endParaRPr/>
          </a:p>
        </p:txBody>
      </p:sp>
      <p:sp>
        <p:nvSpPr>
          <p:cNvPr id="678" name="Google Shape;678;p69"/>
          <p:cNvSpPr txBox="1">
            <a:spLocks noGrp="1"/>
          </p:cNvSpPr>
          <p:nvPr>
            <p:ph type="body" idx="2"/>
          </p:nvPr>
        </p:nvSpPr>
        <p:spPr>
          <a:xfrm>
            <a:off x="669644" y="1972747"/>
            <a:ext cx="4112798" cy="2901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9" name="Google Shape;679;p69"/>
          <p:cNvSpPr txBox="1">
            <a:spLocks noGrp="1"/>
          </p:cNvSpPr>
          <p:nvPr>
            <p:ph type="body" idx="3"/>
          </p:nvPr>
        </p:nvSpPr>
        <p:spPr>
          <a:xfrm>
            <a:off x="4921687" y="1323915"/>
            <a:ext cx="4133053" cy="648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chemeClr val="dk1"/>
              </a:buClr>
              <a:buSzPts val="1890"/>
              <a:buNone/>
              <a:defRPr sz="1890" b="1"/>
            </a:lvl1pPr>
            <a:lvl2pPr marL="914400" lvl="1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575"/>
              <a:buNone/>
              <a:defRPr sz="1575" b="1"/>
            </a:lvl2pPr>
            <a:lvl3pPr marL="1371600" lvl="2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418"/>
              <a:buNone/>
              <a:defRPr sz="1418" b="1"/>
            </a:lvl3pPr>
            <a:lvl4pPr marL="1828800" lvl="3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 b="1"/>
            </a:lvl4pPr>
            <a:lvl5pPr marL="2286000" lvl="4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 b="1"/>
            </a:lvl5pPr>
            <a:lvl6pPr marL="2743200" lvl="5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 b="1"/>
            </a:lvl6pPr>
            <a:lvl7pPr marL="3200400" lvl="6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 b="1"/>
            </a:lvl7pPr>
            <a:lvl8pPr marL="3657600" lvl="7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 b="1"/>
            </a:lvl8pPr>
            <a:lvl9pPr marL="4114800" lvl="8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 b="1"/>
            </a:lvl9pPr>
          </a:lstStyle>
          <a:p>
            <a:endParaRPr/>
          </a:p>
        </p:txBody>
      </p:sp>
      <p:sp>
        <p:nvSpPr>
          <p:cNvPr id="680" name="Google Shape;680;p69"/>
          <p:cNvSpPr txBox="1">
            <a:spLocks noGrp="1"/>
          </p:cNvSpPr>
          <p:nvPr>
            <p:ph type="body" idx="4"/>
          </p:nvPr>
        </p:nvSpPr>
        <p:spPr>
          <a:xfrm>
            <a:off x="4921687" y="1972747"/>
            <a:ext cx="4133053" cy="2901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1" name="Google Shape;681;p69"/>
          <p:cNvSpPr txBox="1">
            <a:spLocks noGrp="1"/>
          </p:cNvSpPr>
          <p:nvPr>
            <p:ph type="dt" idx="10"/>
          </p:nvPr>
        </p:nvSpPr>
        <p:spPr>
          <a:xfrm>
            <a:off x="66837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2" name="Google Shape;682;p69"/>
          <p:cNvSpPr txBox="1">
            <a:spLocks noGrp="1"/>
          </p:cNvSpPr>
          <p:nvPr>
            <p:ph type="ftr" idx="11"/>
          </p:nvPr>
        </p:nvSpPr>
        <p:spPr>
          <a:xfrm>
            <a:off x="3220363" y="5005626"/>
            <a:ext cx="3281124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3" name="Google Shape;683;p69"/>
          <p:cNvSpPr txBox="1">
            <a:spLocks noGrp="1"/>
          </p:cNvSpPr>
          <p:nvPr>
            <p:ph type="sldNum" idx="12"/>
          </p:nvPr>
        </p:nvSpPr>
        <p:spPr>
          <a:xfrm>
            <a:off x="686605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70"/>
          <p:cNvSpPr txBox="1">
            <a:spLocks noGrp="1"/>
          </p:cNvSpPr>
          <p:nvPr>
            <p:ph type="title"/>
          </p:nvPr>
        </p:nvSpPr>
        <p:spPr>
          <a:xfrm>
            <a:off x="668377" y="287536"/>
            <a:ext cx="8385096" cy="1043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6" name="Google Shape;686;p70"/>
          <p:cNvSpPr txBox="1">
            <a:spLocks noGrp="1"/>
          </p:cNvSpPr>
          <p:nvPr>
            <p:ph type="dt" idx="10"/>
          </p:nvPr>
        </p:nvSpPr>
        <p:spPr>
          <a:xfrm>
            <a:off x="66837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7" name="Google Shape;687;p70"/>
          <p:cNvSpPr txBox="1">
            <a:spLocks noGrp="1"/>
          </p:cNvSpPr>
          <p:nvPr>
            <p:ph type="ftr" idx="11"/>
          </p:nvPr>
        </p:nvSpPr>
        <p:spPr>
          <a:xfrm>
            <a:off x="3220363" y="5005626"/>
            <a:ext cx="3281124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8" name="Google Shape;688;p70"/>
          <p:cNvSpPr txBox="1">
            <a:spLocks noGrp="1"/>
          </p:cNvSpPr>
          <p:nvPr>
            <p:ph type="sldNum" idx="12"/>
          </p:nvPr>
        </p:nvSpPr>
        <p:spPr>
          <a:xfrm>
            <a:off x="686605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71"/>
          <p:cNvSpPr txBox="1">
            <a:spLocks noGrp="1"/>
          </p:cNvSpPr>
          <p:nvPr>
            <p:ph type="title"/>
          </p:nvPr>
        </p:nvSpPr>
        <p:spPr>
          <a:xfrm>
            <a:off x="669643" y="360045"/>
            <a:ext cx="3135550" cy="1260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Calibri"/>
              <a:buNone/>
              <a:defRPr sz="252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1" name="Google Shape;691;p71"/>
          <p:cNvSpPr txBox="1">
            <a:spLocks noGrp="1"/>
          </p:cNvSpPr>
          <p:nvPr>
            <p:ph type="body" idx="1"/>
          </p:nvPr>
        </p:nvSpPr>
        <p:spPr>
          <a:xfrm>
            <a:off x="4133052" y="777598"/>
            <a:ext cx="4921687" cy="3837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8620" algn="l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chemeClr val="dk1"/>
              </a:buClr>
              <a:buSzPts val="2520"/>
              <a:buChar char="•"/>
              <a:defRPr sz="2520"/>
            </a:lvl1pPr>
            <a:lvl2pPr marL="914400" lvl="1" indent="-368617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2205"/>
              <a:buChar char="•"/>
              <a:defRPr sz="2205"/>
            </a:lvl2pPr>
            <a:lvl3pPr marL="1371600" lvl="2" indent="-348614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90"/>
              <a:buChar char="•"/>
              <a:defRPr sz="1890"/>
            </a:lvl3pPr>
            <a:lvl4pPr marL="1828800" lvl="3" indent="-328612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575"/>
              <a:buChar char="•"/>
              <a:defRPr sz="1575"/>
            </a:lvl4pPr>
            <a:lvl5pPr marL="2286000" lvl="4" indent="-328612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575"/>
              <a:buChar char="•"/>
              <a:defRPr sz="1575"/>
            </a:lvl5pPr>
            <a:lvl6pPr marL="2743200" lvl="5" indent="-328612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575"/>
              <a:buChar char="•"/>
              <a:defRPr sz="1575"/>
            </a:lvl6pPr>
            <a:lvl7pPr marL="3200400" lvl="6" indent="-328612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575"/>
              <a:buChar char="•"/>
              <a:defRPr sz="1575"/>
            </a:lvl7pPr>
            <a:lvl8pPr marL="3657600" lvl="7" indent="-328612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575"/>
              <a:buChar char="•"/>
              <a:defRPr sz="1575"/>
            </a:lvl8pPr>
            <a:lvl9pPr marL="4114800" lvl="8" indent="-328612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575"/>
              <a:buChar char="•"/>
              <a:defRPr sz="1575"/>
            </a:lvl9pPr>
          </a:lstStyle>
          <a:p>
            <a:endParaRPr/>
          </a:p>
        </p:txBody>
      </p:sp>
      <p:sp>
        <p:nvSpPr>
          <p:cNvPr id="692" name="Google Shape;692;p71"/>
          <p:cNvSpPr txBox="1">
            <a:spLocks noGrp="1"/>
          </p:cNvSpPr>
          <p:nvPr>
            <p:ph type="body" idx="2"/>
          </p:nvPr>
        </p:nvSpPr>
        <p:spPr>
          <a:xfrm>
            <a:off x="669643" y="1620203"/>
            <a:ext cx="3135550" cy="3001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/>
            </a:lvl1pPr>
            <a:lvl2pPr marL="914400" lvl="1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103"/>
              <a:buNone/>
              <a:defRPr sz="1103"/>
            </a:lvl2pPr>
            <a:lvl3pPr marL="1371600" lvl="2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945"/>
              <a:buNone/>
              <a:defRPr sz="945"/>
            </a:lvl3pPr>
            <a:lvl4pPr marL="1828800" lvl="3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788"/>
              <a:buNone/>
              <a:defRPr sz="788"/>
            </a:lvl4pPr>
            <a:lvl5pPr marL="2286000" lvl="4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788"/>
              <a:buNone/>
              <a:defRPr sz="788"/>
            </a:lvl5pPr>
            <a:lvl6pPr marL="2743200" lvl="5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788"/>
              <a:buNone/>
              <a:defRPr sz="788"/>
            </a:lvl6pPr>
            <a:lvl7pPr marL="3200400" lvl="6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788"/>
              <a:buNone/>
              <a:defRPr sz="788"/>
            </a:lvl7pPr>
            <a:lvl8pPr marL="3657600" lvl="7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788"/>
              <a:buNone/>
              <a:defRPr sz="788"/>
            </a:lvl8pPr>
            <a:lvl9pPr marL="4114800" lvl="8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788"/>
              <a:buNone/>
              <a:defRPr sz="788"/>
            </a:lvl9pPr>
          </a:lstStyle>
          <a:p>
            <a:endParaRPr/>
          </a:p>
        </p:txBody>
      </p:sp>
      <p:sp>
        <p:nvSpPr>
          <p:cNvPr id="693" name="Google Shape;693;p71"/>
          <p:cNvSpPr txBox="1">
            <a:spLocks noGrp="1"/>
          </p:cNvSpPr>
          <p:nvPr>
            <p:ph type="dt" idx="10"/>
          </p:nvPr>
        </p:nvSpPr>
        <p:spPr>
          <a:xfrm>
            <a:off x="66837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4" name="Google Shape;694;p71"/>
          <p:cNvSpPr txBox="1">
            <a:spLocks noGrp="1"/>
          </p:cNvSpPr>
          <p:nvPr>
            <p:ph type="ftr" idx="11"/>
          </p:nvPr>
        </p:nvSpPr>
        <p:spPr>
          <a:xfrm>
            <a:off x="3220363" y="5005626"/>
            <a:ext cx="3281124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5" name="Google Shape;695;p71"/>
          <p:cNvSpPr txBox="1">
            <a:spLocks noGrp="1"/>
          </p:cNvSpPr>
          <p:nvPr>
            <p:ph type="sldNum" idx="12"/>
          </p:nvPr>
        </p:nvSpPr>
        <p:spPr>
          <a:xfrm>
            <a:off x="686605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72"/>
          <p:cNvSpPr txBox="1">
            <a:spLocks noGrp="1"/>
          </p:cNvSpPr>
          <p:nvPr>
            <p:ph type="title"/>
          </p:nvPr>
        </p:nvSpPr>
        <p:spPr>
          <a:xfrm>
            <a:off x="669643" y="360045"/>
            <a:ext cx="3135550" cy="1260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Calibri"/>
              <a:buNone/>
              <a:defRPr sz="252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8" name="Google Shape;698;p72"/>
          <p:cNvSpPr>
            <a:spLocks noGrp="1"/>
          </p:cNvSpPr>
          <p:nvPr>
            <p:ph type="pic" idx="2"/>
          </p:nvPr>
        </p:nvSpPr>
        <p:spPr>
          <a:xfrm>
            <a:off x="4133052" y="777598"/>
            <a:ext cx="4921687" cy="3837980"/>
          </a:xfrm>
          <a:prstGeom prst="rect">
            <a:avLst/>
          </a:prstGeom>
          <a:noFill/>
          <a:ln>
            <a:noFill/>
          </a:ln>
        </p:spPr>
      </p:sp>
      <p:sp>
        <p:nvSpPr>
          <p:cNvPr id="699" name="Google Shape;699;p72"/>
          <p:cNvSpPr txBox="1">
            <a:spLocks noGrp="1"/>
          </p:cNvSpPr>
          <p:nvPr>
            <p:ph type="body" idx="1"/>
          </p:nvPr>
        </p:nvSpPr>
        <p:spPr>
          <a:xfrm>
            <a:off x="669643" y="1620203"/>
            <a:ext cx="3135550" cy="3001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chemeClr val="dk1"/>
              </a:buClr>
              <a:buSzPts val="1260"/>
              <a:buNone/>
              <a:defRPr sz="1260"/>
            </a:lvl1pPr>
            <a:lvl2pPr marL="914400" lvl="1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103"/>
              <a:buNone/>
              <a:defRPr sz="1103"/>
            </a:lvl2pPr>
            <a:lvl3pPr marL="1371600" lvl="2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945"/>
              <a:buNone/>
              <a:defRPr sz="945"/>
            </a:lvl3pPr>
            <a:lvl4pPr marL="1828800" lvl="3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788"/>
              <a:buNone/>
              <a:defRPr sz="788"/>
            </a:lvl4pPr>
            <a:lvl5pPr marL="2286000" lvl="4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788"/>
              <a:buNone/>
              <a:defRPr sz="788"/>
            </a:lvl5pPr>
            <a:lvl6pPr marL="2743200" lvl="5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788"/>
              <a:buNone/>
              <a:defRPr sz="788"/>
            </a:lvl6pPr>
            <a:lvl7pPr marL="3200400" lvl="6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788"/>
              <a:buNone/>
              <a:defRPr sz="788"/>
            </a:lvl7pPr>
            <a:lvl8pPr marL="3657600" lvl="7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788"/>
              <a:buNone/>
              <a:defRPr sz="788"/>
            </a:lvl8pPr>
            <a:lvl9pPr marL="4114800" lvl="8" indent="-2286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788"/>
              <a:buNone/>
              <a:defRPr sz="788"/>
            </a:lvl9pPr>
          </a:lstStyle>
          <a:p>
            <a:endParaRPr/>
          </a:p>
        </p:txBody>
      </p:sp>
      <p:sp>
        <p:nvSpPr>
          <p:cNvPr id="700" name="Google Shape;700;p72"/>
          <p:cNvSpPr txBox="1">
            <a:spLocks noGrp="1"/>
          </p:cNvSpPr>
          <p:nvPr>
            <p:ph type="dt" idx="10"/>
          </p:nvPr>
        </p:nvSpPr>
        <p:spPr>
          <a:xfrm>
            <a:off x="66837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1" name="Google Shape;701;p72"/>
          <p:cNvSpPr txBox="1">
            <a:spLocks noGrp="1"/>
          </p:cNvSpPr>
          <p:nvPr>
            <p:ph type="ftr" idx="11"/>
          </p:nvPr>
        </p:nvSpPr>
        <p:spPr>
          <a:xfrm>
            <a:off x="3220363" y="5005626"/>
            <a:ext cx="3281124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2" name="Google Shape;702;p72"/>
          <p:cNvSpPr txBox="1">
            <a:spLocks noGrp="1"/>
          </p:cNvSpPr>
          <p:nvPr>
            <p:ph type="sldNum" idx="12"/>
          </p:nvPr>
        </p:nvSpPr>
        <p:spPr>
          <a:xfrm>
            <a:off x="686605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73"/>
          <p:cNvSpPr txBox="1">
            <a:spLocks noGrp="1"/>
          </p:cNvSpPr>
          <p:nvPr>
            <p:ph type="title"/>
          </p:nvPr>
        </p:nvSpPr>
        <p:spPr>
          <a:xfrm>
            <a:off x="668377" y="287536"/>
            <a:ext cx="8385096" cy="1043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5" name="Google Shape;705;p73"/>
          <p:cNvSpPr txBox="1">
            <a:spLocks noGrp="1"/>
          </p:cNvSpPr>
          <p:nvPr>
            <p:ph type="body" idx="1"/>
          </p:nvPr>
        </p:nvSpPr>
        <p:spPr>
          <a:xfrm rot="5400000">
            <a:off x="3147585" y="-1041529"/>
            <a:ext cx="3426679" cy="8385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6" name="Google Shape;706;p73"/>
          <p:cNvSpPr txBox="1">
            <a:spLocks noGrp="1"/>
          </p:cNvSpPr>
          <p:nvPr>
            <p:ph type="dt" idx="10"/>
          </p:nvPr>
        </p:nvSpPr>
        <p:spPr>
          <a:xfrm>
            <a:off x="66837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7" name="Google Shape;707;p73"/>
          <p:cNvSpPr txBox="1">
            <a:spLocks noGrp="1"/>
          </p:cNvSpPr>
          <p:nvPr>
            <p:ph type="ftr" idx="11"/>
          </p:nvPr>
        </p:nvSpPr>
        <p:spPr>
          <a:xfrm>
            <a:off x="3220363" y="5005626"/>
            <a:ext cx="3281124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8" name="Google Shape;708;p73"/>
          <p:cNvSpPr txBox="1">
            <a:spLocks noGrp="1"/>
          </p:cNvSpPr>
          <p:nvPr>
            <p:ph type="sldNum" idx="12"/>
          </p:nvPr>
        </p:nvSpPr>
        <p:spPr>
          <a:xfrm>
            <a:off x="686605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垂直排列标题与&#10;文本" type="vertTitleAndTx">
  <p:cSld name="VERTICAL_TITLE_AND_VERTICAL_TEXT"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74"/>
          <p:cNvSpPr txBox="1">
            <a:spLocks noGrp="1"/>
          </p:cNvSpPr>
          <p:nvPr>
            <p:ph type="title"/>
          </p:nvPr>
        </p:nvSpPr>
        <p:spPr>
          <a:xfrm rot="5400000">
            <a:off x="5716924" y="1527812"/>
            <a:ext cx="4576823" cy="2096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1" name="Google Shape;711;p74"/>
          <p:cNvSpPr txBox="1">
            <a:spLocks noGrp="1"/>
          </p:cNvSpPr>
          <p:nvPr>
            <p:ph type="body" idx="1"/>
          </p:nvPr>
        </p:nvSpPr>
        <p:spPr>
          <a:xfrm rot="5400000">
            <a:off x="1463616" y="-507701"/>
            <a:ext cx="4576823" cy="6167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2" name="Google Shape;712;p74"/>
          <p:cNvSpPr txBox="1">
            <a:spLocks noGrp="1"/>
          </p:cNvSpPr>
          <p:nvPr>
            <p:ph type="dt" idx="10"/>
          </p:nvPr>
        </p:nvSpPr>
        <p:spPr>
          <a:xfrm>
            <a:off x="66837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3" name="Google Shape;713;p74"/>
          <p:cNvSpPr txBox="1">
            <a:spLocks noGrp="1"/>
          </p:cNvSpPr>
          <p:nvPr>
            <p:ph type="ftr" idx="11"/>
          </p:nvPr>
        </p:nvSpPr>
        <p:spPr>
          <a:xfrm>
            <a:off x="3220363" y="5005626"/>
            <a:ext cx="3281124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4" name="Google Shape;714;p74"/>
          <p:cNvSpPr txBox="1">
            <a:spLocks noGrp="1"/>
          </p:cNvSpPr>
          <p:nvPr>
            <p:ph type="sldNum" idx="12"/>
          </p:nvPr>
        </p:nvSpPr>
        <p:spPr>
          <a:xfrm>
            <a:off x="686605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  <p:transition spd="med">
    <p:push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Layout">
  <p:cSld name="Agenda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_Diapositiva de título">
  <p:cSld name="20_Diapositiva de título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2"/>
          <p:cNvSpPr/>
          <p:nvPr/>
        </p:nvSpPr>
        <p:spPr>
          <a:xfrm>
            <a:off x="0" y="821"/>
            <a:ext cx="9721850" cy="1152128"/>
          </a:xfrm>
          <a:prstGeom prst="rect">
            <a:avLst/>
          </a:prstGeom>
          <a:solidFill>
            <a:srgbClr val="ED69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asic Layout">
  <p:cSld name="1_Basic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99"/>
          <p:cNvSpPr/>
          <p:nvPr/>
        </p:nvSpPr>
        <p:spPr>
          <a:xfrm>
            <a:off x="3789106" y="0"/>
            <a:ext cx="5932744" cy="5400675"/>
          </a:xfrm>
          <a:prstGeom prst="rect">
            <a:avLst/>
          </a:prstGeom>
          <a:solidFill>
            <a:schemeClr val="accent2">
              <a:alpha val="66666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9" name="Google Shape;719;p99"/>
          <p:cNvSpPr txBox="1">
            <a:spLocks noGrp="1"/>
          </p:cNvSpPr>
          <p:nvPr>
            <p:ph type="body" idx="1"/>
          </p:nvPr>
        </p:nvSpPr>
        <p:spPr>
          <a:xfrm>
            <a:off x="4095340" y="129652"/>
            <a:ext cx="562651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0" name="Google Shape;720;p99"/>
          <p:cNvSpPr txBox="1">
            <a:spLocks noGrp="1"/>
          </p:cNvSpPr>
          <p:nvPr>
            <p:ph type="body" idx="2"/>
          </p:nvPr>
        </p:nvSpPr>
        <p:spPr>
          <a:xfrm>
            <a:off x="4095340" y="734519"/>
            <a:ext cx="5626510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spcBef>
                <a:spcPts val="294"/>
              </a:spcBef>
              <a:spcAft>
                <a:spcPts val="0"/>
              </a:spcAft>
              <a:buClr>
                <a:schemeClr val="lt1"/>
              </a:buClr>
              <a:buSzPts val="1470"/>
              <a:buFont typeface="Arial"/>
              <a:buNone/>
              <a:defRPr sz="147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asic Layout">
  <p:cSld name="2_Basic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p100"/>
          <p:cNvSpPr/>
          <p:nvPr/>
        </p:nvSpPr>
        <p:spPr>
          <a:xfrm>
            <a:off x="3789225" y="0"/>
            <a:ext cx="5932625" cy="5400675"/>
          </a:xfrm>
          <a:prstGeom prst="rect">
            <a:avLst/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" name="Google Shape;723;p100"/>
          <p:cNvSpPr txBox="1">
            <a:spLocks noGrp="1"/>
          </p:cNvSpPr>
          <p:nvPr>
            <p:ph type="body" idx="1"/>
          </p:nvPr>
        </p:nvSpPr>
        <p:spPr>
          <a:xfrm>
            <a:off x="4095340" y="129652"/>
            <a:ext cx="562651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4" name="Google Shape;724;p100"/>
          <p:cNvSpPr txBox="1">
            <a:spLocks noGrp="1"/>
          </p:cNvSpPr>
          <p:nvPr>
            <p:ph type="body" idx="2"/>
          </p:nvPr>
        </p:nvSpPr>
        <p:spPr>
          <a:xfrm>
            <a:off x="4095340" y="734519"/>
            <a:ext cx="5626510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spcBef>
                <a:spcPts val="294"/>
              </a:spcBef>
              <a:spcAft>
                <a:spcPts val="0"/>
              </a:spcAft>
              <a:buClr>
                <a:schemeClr val="lt1"/>
              </a:buClr>
              <a:buSzPts val="1470"/>
              <a:buFont typeface="Arial"/>
              <a:buNone/>
              <a:defRPr sz="147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Basic Layout">
  <p:cSld name="3_Basic Layout">
    <p:bg>
      <p:bgPr>
        <a:solidFill>
          <a:schemeClr val="accent2"/>
        </a:solidFill>
        <a:effectLst/>
      </p:bgPr>
    </p:bg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101"/>
          <p:cNvSpPr txBox="1">
            <a:spLocks noGrp="1"/>
          </p:cNvSpPr>
          <p:nvPr>
            <p:ph type="body" idx="1"/>
          </p:nvPr>
        </p:nvSpPr>
        <p:spPr>
          <a:xfrm>
            <a:off x="0" y="129652"/>
            <a:ext cx="972185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7" name="Google Shape;727;p101"/>
          <p:cNvSpPr txBox="1">
            <a:spLocks noGrp="1"/>
          </p:cNvSpPr>
          <p:nvPr>
            <p:ph type="body" idx="2"/>
          </p:nvPr>
        </p:nvSpPr>
        <p:spPr>
          <a:xfrm>
            <a:off x="0" y="734519"/>
            <a:ext cx="9721850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294"/>
              </a:spcBef>
              <a:spcAft>
                <a:spcPts val="0"/>
              </a:spcAft>
              <a:buClr>
                <a:schemeClr val="lt1"/>
              </a:buClr>
              <a:buSzPts val="1470"/>
              <a:buFont typeface="Arial"/>
              <a:buNone/>
              <a:defRPr sz="147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sic Layout">
  <p:cSld name="Basic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102"/>
          <p:cNvSpPr/>
          <p:nvPr/>
        </p:nvSpPr>
        <p:spPr>
          <a:xfrm>
            <a:off x="0" y="0"/>
            <a:ext cx="9721850" cy="5400675"/>
          </a:xfrm>
          <a:prstGeom prst="rect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0" name="Google Shape;730;p102"/>
          <p:cNvSpPr/>
          <p:nvPr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1" name="Google Shape;731;p102"/>
          <p:cNvSpPr txBox="1">
            <a:spLocks noGrp="1"/>
          </p:cNvSpPr>
          <p:nvPr>
            <p:ph type="body" idx="1"/>
          </p:nvPr>
        </p:nvSpPr>
        <p:spPr>
          <a:xfrm>
            <a:off x="0" y="129652"/>
            <a:ext cx="972185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2" name="Google Shape;732;p102"/>
          <p:cNvSpPr txBox="1">
            <a:spLocks noGrp="1"/>
          </p:cNvSpPr>
          <p:nvPr>
            <p:ph type="body" idx="2"/>
          </p:nvPr>
        </p:nvSpPr>
        <p:spPr>
          <a:xfrm>
            <a:off x="0" y="734519"/>
            <a:ext cx="9721850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294"/>
              </a:spcBef>
              <a:spcAft>
                <a:spcPts val="0"/>
              </a:spcAft>
              <a:buClr>
                <a:schemeClr val="lt1"/>
              </a:buClr>
              <a:buSzPts val="1470"/>
              <a:buFont typeface="Arial"/>
              <a:buNone/>
              <a:defRPr sz="147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Basic Layout">
  <p:cSld name="6_Basic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103"/>
          <p:cNvSpPr/>
          <p:nvPr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5" name="Google Shape;735;p103"/>
          <p:cNvSpPr txBox="1">
            <a:spLocks noGrp="1"/>
          </p:cNvSpPr>
          <p:nvPr>
            <p:ph type="body" idx="1"/>
          </p:nvPr>
        </p:nvSpPr>
        <p:spPr>
          <a:xfrm>
            <a:off x="0" y="129652"/>
            <a:ext cx="972185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6" name="Google Shape;736;p103"/>
          <p:cNvSpPr txBox="1">
            <a:spLocks noGrp="1"/>
          </p:cNvSpPr>
          <p:nvPr>
            <p:ph type="body" idx="2"/>
          </p:nvPr>
        </p:nvSpPr>
        <p:spPr>
          <a:xfrm>
            <a:off x="0" y="734519"/>
            <a:ext cx="9721850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294"/>
              </a:spcBef>
              <a:spcAft>
                <a:spcPts val="0"/>
              </a:spcAft>
              <a:buClr>
                <a:schemeClr val="lt1"/>
              </a:buClr>
              <a:buSzPts val="1470"/>
              <a:buFont typeface="Arial"/>
              <a:buNone/>
              <a:defRPr sz="147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Basic Layout">
  <p:cSld name="5_Basic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104"/>
          <p:cNvSpPr/>
          <p:nvPr/>
        </p:nvSpPr>
        <p:spPr>
          <a:xfrm>
            <a:off x="0" y="0"/>
            <a:ext cx="9721850" cy="1188170"/>
          </a:xfrm>
          <a:prstGeom prst="rect">
            <a:avLst/>
          </a:pr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9" name="Google Shape;739;p104"/>
          <p:cNvSpPr txBox="1">
            <a:spLocks noGrp="1"/>
          </p:cNvSpPr>
          <p:nvPr>
            <p:ph type="body" idx="1"/>
          </p:nvPr>
        </p:nvSpPr>
        <p:spPr>
          <a:xfrm>
            <a:off x="0" y="129652"/>
            <a:ext cx="972185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40" name="Google Shape;740;p104"/>
          <p:cNvSpPr txBox="1">
            <a:spLocks noGrp="1"/>
          </p:cNvSpPr>
          <p:nvPr>
            <p:ph type="body" idx="2"/>
          </p:nvPr>
        </p:nvSpPr>
        <p:spPr>
          <a:xfrm>
            <a:off x="0" y="734519"/>
            <a:ext cx="9721850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294"/>
              </a:spcBef>
              <a:spcAft>
                <a:spcPts val="0"/>
              </a:spcAft>
              <a:buClr>
                <a:schemeClr val="lt1"/>
              </a:buClr>
              <a:buSzPts val="1470"/>
              <a:buFont typeface="Arial"/>
              <a:buNone/>
              <a:defRPr sz="147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41" name="Google Shape;741;p104"/>
          <p:cNvSpPr>
            <a:spLocks noGrp="1"/>
          </p:cNvSpPr>
          <p:nvPr>
            <p:ph type="pic" idx="3"/>
          </p:nvPr>
        </p:nvSpPr>
        <p:spPr>
          <a:xfrm>
            <a:off x="2834195" y="1470818"/>
            <a:ext cx="1722375" cy="1814400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2" name="Google Shape;742;p104"/>
          <p:cNvSpPr>
            <a:spLocks noGrp="1"/>
          </p:cNvSpPr>
          <p:nvPr>
            <p:ph type="pic" idx="4"/>
          </p:nvPr>
        </p:nvSpPr>
        <p:spPr>
          <a:xfrm>
            <a:off x="5116428" y="1470818"/>
            <a:ext cx="1722375" cy="1814400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3" name="Google Shape;743;p104"/>
          <p:cNvSpPr>
            <a:spLocks noGrp="1"/>
          </p:cNvSpPr>
          <p:nvPr>
            <p:ph type="pic" idx="5"/>
          </p:nvPr>
        </p:nvSpPr>
        <p:spPr>
          <a:xfrm>
            <a:off x="551962" y="3229674"/>
            <a:ext cx="1722375" cy="1814400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4" name="Google Shape;744;p104"/>
          <p:cNvSpPr>
            <a:spLocks noGrp="1"/>
          </p:cNvSpPr>
          <p:nvPr>
            <p:ph type="pic" idx="6"/>
          </p:nvPr>
        </p:nvSpPr>
        <p:spPr>
          <a:xfrm>
            <a:off x="7398661" y="3229674"/>
            <a:ext cx="1722375" cy="1814400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5" name="Google Shape;745;p104"/>
          <p:cNvSpPr/>
          <p:nvPr/>
        </p:nvSpPr>
        <p:spPr>
          <a:xfrm>
            <a:off x="551961" y="1605601"/>
            <a:ext cx="2088767" cy="1544834"/>
          </a:xfrm>
          <a:prstGeom prst="rect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6" name="Google Shape;746;p104"/>
          <p:cNvSpPr/>
          <p:nvPr/>
        </p:nvSpPr>
        <p:spPr>
          <a:xfrm>
            <a:off x="7004563" y="1604964"/>
            <a:ext cx="2088767" cy="1544834"/>
          </a:xfrm>
          <a:prstGeom prst="rect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7" name="Google Shape;747;p104"/>
          <p:cNvSpPr/>
          <p:nvPr/>
        </p:nvSpPr>
        <p:spPr>
          <a:xfrm>
            <a:off x="2467803" y="3364457"/>
            <a:ext cx="2088767" cy="1544834"/>
          </a:xfrm>
          <a:prstGeom prst="rect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8" name="Google Shape;748;p104"/>
          <p:cNvSpPr/>
          <p:nvPr/>
        </p:nvSpPr>
        <p:spPr>
          <a:xfrm>
            <a:off x="5116427" y="3364457"/>
            <a:ext cx="2088767" cy="1544834"/>
          </a:xfrm>
          <a:prstGeom prst="rect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s and Contents Layout">
  <p:cSld name="Images and Contents Layout">
    <p:bg>
      <p:bgPr>
        <a:solidFill>
          <a:schemeClr val="accent4"/>
        </a:solidFill>
        <a:effectLst/>
      </p:bgPr>
    </p:bg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105"/>
          <p:cNvSpPr txBox="1">
            <a:spLocks noGrp="1"/>
          </p:cNvSpPr>
          <p:nvPr>
            <p:ph type="body" idx="1"/>
          </p:nvPr>
        </p:nvSpPr>
        <p:spPr>
          <a:xfrm>
            <a:off x="3482872" y="190714"/>
            <a:ext cx="6238978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51" name="Google Shape;751;p105"/>
          <p:cNvSpPr txBox="1">
            <a:spLocks noGrp="1"/>
          </p:cNvSpPr>
          <p:nvPr>
            <p:ph type="body" idx="2"/>
          </p:nvPr>
        </p:nvSpPr>
        <p:spPr>
          <a:xfrm>
            <a:off x="3482872" y="795581"/>
            <a:ext cx="6238978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spcBef>
                <a:spcPts val="504"/>
              </a:spcBef>
              <a:spcAft>
                <a:spcPts val="0"/>
              </a:spcAft>
              <a:buClr>
                <a:schemeClr val="lt1"/>
              </a:buClr>
              <a:buSzPts val="2520"/>
              <a:buFont typeface="Arial"/>
              <a:buNone/>
              <a:defRPr sz="252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52" name="Google Shape;752;p105"/>
          <p:cNvSpPr>
            <a:spLocks noGrp="1"/>
          </p:cNvSpPr>
          <p:nvPr>
            <p:ph type="pic" idx="3"/>
          </p:nvPr>
        </p:nvSpPr>
        <p:spPr>
          <a:xfrm>
            <a:off x="256349" y="231193"/>
            <a:ext cx="1722375" cy="1587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53" name="Google Shape;753;p105"/>
          <p:cNvSpPr>
            <a:spLocks noGrp="1"/>
          </p:cNvSpPr>
          <p:nvPr>
            <p:ph type="pic" idx="4"/>
          </p:nvPr>
        </p:nvSpPr>
        <p:spPr>
          <a:xfrm>
            <a:off x="256349" y="1890232"/>
            <a:ext cx="1722375" cy="1587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54" name="Google Shape;754;p105"/>
          <p:cNvSpPr>
            <a:spLocks noGrp="1"/>
          </p:cNvSpPr>
          <p:nvPr>
            <p:ph type="pic" idx="5"/>
          </p:nvPr>
        </p:nvSpPr>
        <p:spPr>
          <a:xfrm>
            <a:off x="253935" y="3549271"/>
            <a:ext cx="1722375" cy="1587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55" name="Google Shape;755;p105"/>
          <p:cNvSpPr>
            <a:spLocks noGrp="1"/>
          </p:cNvSpPr>
          <p:nvPr>
            <p:ph type="pic" idx="6"/>
          </p:nvPr>
        </p:nvSpPr>
        <p:spPr>
          <a:xfrm>
            <a:off x="2054147" y="1890232"/>
            <a:ext cx="1722375" cy="1587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56" name="Google Shape;756;p105"/>
          <p:cNvSpPr>
            <a:spLocks noGrp="1"/>
          </p:cNvSpPr>
          <p:nvPr>
            <p:ph type="pic" idx="7"/>
          </p:nvPr>
        </p:nvSpPr>
        <p:spPr>
          <a:xfrm>
            <a:off x="2054147" y="3549271"/>
            <a:ext cx="1722375" cy="1587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57" name="Google Shape;757;p105"/>
          <p:cNvSpPr>
            <a:spLocks noGrp="1"/>
          </p:cNvSpPr>
          <p:nvPr>
            <p:ph type="pic" idx="8"/>
          </p:nvPr>
        </p:nvSpPr>
        <p:spPr>
          <a:xfrm>
            <a:off x="3854359" y="3549271"/>
            <a:ext cx="1722375" cy="1587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Images and Contents Layout">
  <p:cSld name="2_Images and Contents Layout">
    <p:bg>
      <p:bgPr>
        <a:solidFill>
          <a:schemeClr val="accent2"/>
        </a:solidFill>
        <a:effectLst/>
      </p:bgPr>
    </p:bg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06"/>
          <p:cNvSpPr>
            <a:spLocks noGrp="1"/>
          </p:cNvSpPr>
          <p:nvPr>
            <p:ph type="pic" idx="2"/>
          </p:nvPr>
        </p:nvSpPr>
        <p:spPr>
          <a:xfrm>
            <a:off x="3751367" y="0"/>
            <a:ext cx="2257936" cy="338081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60" name="Google Shape;760;p106"/>
          <p:cNvSpPr>
            <a:spLocks noGrp="1"/>
          </p:cNvSpPr>
          <p:nvPr>
            <p:ph type="pic" idx="3"/>
          </p:nvPr>
        </p:nvSpPr>
        <p:spPr>
          <a:xfrm>
            <a:off x="7463914" y="2019862"/>
            <a:ext cx="2257936" cy="338081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Images and Contents Layout">
  <p:cSld name="3_Images and Contents Layout">
    <p:bg>
      <p:bgPr>
        <a:solidFill>
          <a:schemeClr val="accent4"/>
        </a:solidFill>
        <a:effectLst/>
      </p:bgPr>
    </p:bg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107"/>
          <p:cNvSpPr>
            <a:spLocks noGrp="1"/>
          </p:cNvSpPr>
          <p:nvPr>
            <p:ph type="pic" idx="2"/>
          </p:nvPr>
        </p:nvSpPr>
        <p:spPr>
          <a:xfrm>
            <a:off x="343973" y="280869"/>
            <a:ext cx="5665329" cy="3024336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Images and Contents Layout">
  <p:cSld name="4_Images and Contents Layout"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108"/>
          <p:cNvSpPr>
            <a:spLocks noGrp="1"/>
          </p:cNvSpPr>
          <p:nvPr>
            <p:ph type="pic" idx="2"/>
          </p:nvPr>
        </p:nvSpPr>
        <p:spPr>
          <a:xfrm>
            <a:off x="0" y="0"/>
            <a:ext cx="3176638" cy="540067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65" name="Google Shape;765;p108"/>
          <p:cNvSpPr>
            <a:spLocks noGrp="1"/>
          </p:cNvSpPr>
          <p:nvPr>
            <p:ph type="pic" idx="3"/>
          </p:nvPr>
        </p:nvSpPr>
        <p:spPr>
          <a:xfrm>
            <a:off x="3272606" y="0"/>
            <a:ext cx="3176638" cy="186864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66" name="Google Shape;766;p108"/>
          <p:cNvSpPr>
            <a:spLocks noGrp="1"/>
          </p:cNvSpPr>
          <p:nvPr>
            <p:ph type="pic" idx="4"/>
          </p:nvPr>
        </p:nvSpPr>
        <p:spPr>
          <a:xfrm>
            <a:off x="6545212" y="0"/>
            <a:ext cx="3176638" cy="540067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67" name="Google Shape;767;p108"/>
          <p:cNvSpPr/>
          <p:nvPr/>
        </p:nvSpPr>
        <p:spPr>
          <a:xfrm>
            <a:off x="3272419" y="1944253"/>
            <a:ext cx="3176825" cy="345642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_Diapositiva de título">
  <p:cSld name="21_Diapositiva de título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3"/>
          <p:cNvSpPr/>
          <p:nvPr/>
        </p:nvSpPr>
        <p:spPr>
          <a:xfrm>
            <a:off x="0" y="-24749"/>
            <a:ext cx="9721850" cy="5425423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Images and Contents Layout">
  <p:cSld name="5_Images and Contents Layout">
    <p:bg>
      <p:bgPr>
        <a:solidFill>
          <a:schemeClr val="accent1"/>
        </a:solidFill>
        <a:effectLst/>
      </p:bgPr>
    </p:bg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p109"/>
          <p:cNvSpPr>
            <a:spLocks noGrp="1"/>
          </p:cNvSpPr>
          <p:nvPr>
            <p:ph type="pic" idx="2"/>
          </p:nvPr>
        </p:nvSpPr>
        <p:spPr>
          <a:xfrm>
            <a:off x="0" y="0"/>
            <a:ext cx="2257936" cy="540067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70" name="Google Shape;770;p109"/>
          <p:cNvSpPr>
            <a:spLocks noGrp="1"/>
          </p:cNvSpPr>
          <p:nvPr>
            <p:ph type="pic" idx="3"/>
          </p:nvPr>
        </p:nvSpPr>
        <p:spPr>
          <a:xfrm>
            <a:off x="7463914" y="0"/>
            <a:ext cx="2257936" cy="540067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71" name="Google Shape;771;p109"/>
          <p:cNvSpPr>
            <a:spLocks noGrp="1"/>
          </p:cNvSpPr>
          <p:nvPr>
            <p:ph type="pic" idx="4"/>
          </p:nvPr>
        </p:nvSpPr>
        <p:spPr>
          <a:xfrm>
            <a:off x="5219859" y="0"/>
            <a:ext cx="2257936" cy="540067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Images and Contents Layout">
  <p:cSld name="6_Images and Contents Layout">
    <p:bg>
      <p:bgPr>
        <a:solidFill>
          <a:schemeClr val="accent2"/>
        </a:solidFill>
        <a:effectLst/>
      </p:bgPr>
    </p:bg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p110"/>
          <p:cNvSpPr txBox="1">
            <a:spLocks noGrp="1"/>
          </p:cNvSpPr>
          <p:nvPr>
            <p:ph type="body" idx="1"/>
          </p:nvPr>
        </p:nvSpPr>
        <p:spPr>
          <a:xfrm>
            <a:off x="343973" y="190714"/>
            <a:ext cx="9377877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4" name="Google Shape;774;p110"/>
          <p:cNvSpPr>
            <a:spLocks noGrp="1"/>
          </p:cNvSpPr>
          <p:nvPr>
            <p:ph type="pic" idx="2"/>
          </p:nvPr>
        </p:nvSpPr>
        <p:spPr>
          <a:xfrm>
            <a:off x="2946962" y="950248"/>
            <a:ext cx="6774888" cy="2192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75" name="Google Shape;775;p110"/>
          <p:cNvSpPr>
            <a:spLocks noGrp="1"/>
          </p:cNvSpPr>
          <p:nvPr>
            <p:ph type="pic" idx="3"/>
          </p:nvPr>
        </p:nvSpPr>
        <p:spPr>
          <a:xfrm>
            <a:off x="2946963" y="3208275"/>
            <a:ext cx="6774888" cy="21924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Images and Contents Layout">
  <p:cSld name="7_Images and Contents Layout">
    <p:bg>
      <p:bgPr>
        <a:solidFill>
          <a:schemeClr val="accent4"/>
        </a:solidFill>
        <a:effectLst/>
      </p:bgPr>
    </p:bg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111"/>
          <p:cNvSpPr>
            <a:spLocks noGrp="1"/>
          </p:cNvSpPr>
          <p:nvPr>
            <p:ph type="pic" idx="2"/>
          </p:nvPr>
        </p:nvSpPr>
        <p:spPr>
          <a:xfrm>
            <a:off x="0" y="0"/>
            <a:ext cx="4860925" cy="179928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78" name="Google Shape;778;p111"/>
          <p:cNvSpPr>
            <a:spLocks noGrp="1"/>
          </p:cNvSpPr>
          <p:nvPr>
            <p:ph type="pic" idx="3"/>
          </p:nvPr>
        </p:nvSpPr>
        <p:spPr>
          <a:xfrm>
            <a:off x="0" y="3601395"/>
            <a:ext cx="4860925" cy="179928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79" name="Google Shape;779;p111"/>
          <p:cNvSpPr>
            <a:spLocks noGrp="1"/>
          </p:cNvSpPr>
          <p:nvPr>
            <p:ph type="pic" idx="4"/>
          </p:nvPr>
        </p:nvSpPr>
        <p:spPr>
          <a:xfrm>
            <a:off x="4860925" y="1808001"/>
            <a:ext cx="4860925" cy="179928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Images and Contents Layout">
  <p:cSld name="8_Images and Contents Layout">
    <p:bg>
      <p:bgPr>
        <a:solidFill>
          <a:schemeClr val="accent2"/>
        </a:solidFill>
        <a:effectLst/>
      </p:bgPr>
    </p:bg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112"/>
          <p:cNvSpPr txBox="1">
            <a:spLocks noGrp="1"/>
          </p:cNvSpPr>
          <p:nvPr>
            <p:ph type="body" idx="1"/>
          </p:nvPr>
        </p:nvSpPr>
        <p:spPr>
          <a:xfrm>
            <a:off x="0" y="190714"/>
            <a:ext cx="972185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756"/>
              </a:spcBef>
              <a:spcAft>
                <a:spcPts val="0"/>
              </a:spcAft>
              <a:buClr>
                <a:schemeClr val="lt1"/>
              </a:buClr>
              <a:buSzPts val="3780"/>
              <a:buFont typeface="Arial"/>
              <a:buNone/>
              <a:defRPr sz="378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82" name="Google Shape;782;p112"/>
          <p:cNvSpPr txBox="1">
            <a:spLocks noGrp="1"/>
          </p:cNvSpPr>
          <p:nvPr>
            <p:ph type="body" idx="2"/>
          </p:nvPr>
        </p:nvSpPr>
        <p:spPr>
          <a:xfrm>
            <a:off x="0" y="795581"/>
            <a:ext cx="9721850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294"/>
              </a:spcBef>
              <a:spcAft>
                <a:spcPts val="0"/>
              </a:spcAft>
              <a:buClr>
                <a:schemeClr val="lt1"/>
              </a:buClr>
              <a:buSzPts val="1470"/>
              <a:buFont typeface="Arial"/>
              <a:buNone/>
              <a:defRPr sz="147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783" name="Google Shape;783;p112" descr="D:\Fullppt\PNG이미지\핸드폰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24811" y="1393589"/>
            <a:ext cx="3368574" cy="4028652"/>
          </a:xfrm>
          <a:prstGeom prst="rect">
            <a:avLst/>
          </a:prstGeom>
          <a:noFill/>
          <a:ln>
            <a:noFill/>
          </a:ln>
        </p:spPr>
      </p:pic>
      <p:sp>
        <p:nvSpPr>
          <p:cNvPr id="784" name="Google Shape;784;p112"/>
          <p:cNvSpPr>
            <a:spLocks noGrp="1"/>
          </p:cNvSpPr>
          <p:nvPr>
            <p:ph type="pic" idx="3"/>
          </p:nvPr>
        </p:nvSpPr>
        <p:spPr>
          <a:xfrm>
            <a:off x="2150752" y="1536723"/>
            <a:ext cx="1942723" cy="296366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Basic Layout">
  <p:cSld name="4_Basic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113"/>
          <p:cNvSpPr/>
          <p:nvPr/>
        </p:nvSpPr>
        <p:spPr>
          <a:xfrm>
            <a:off x="0" y="2927163"/>
            <a:ext cx="9721850" cy="24735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7" name="Google Shape;787;p113"/>
          <p:cNvSpPr txBox="1">
            <a:spLocks noGrp="1"/>
          </p:cNvSpPr>
          <p:nvPr>
            <p:ph type="body" idx="1"/>
          </p:nvPr>
        </p:nvSpPr>
        <p:spPr>
          <a:xfrm>
            <a:off x="0" y="129652"/>
            <a:ext cx="972185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756"/>
              </a:spcBef>
              <a:spcAft>
                <a:spcPts val="0"/>
              </a:spcAft>
              <a:buClr>
                <a:srgbClr val="3F3F3F"/>
              </a:buClr>
              <a:buSzPts val="3780"/>
              <a:buFont typeface="Arial"/>
              <a:buNone/>
              <a:defRPr sz="378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88" name="Google Shape;788;p113"/>
          <p:cNvSpPr txBox="1">
            <a:spLocks noGrp="1"/>
          </p:cNvSpPr>
          <p:nvPr>
            <p:ph type="body" idx="2"/>
          </p:nvPr>
        </p:nvSpPr>
        <p:spPr>
          <a:xfrm>
            <a:off x="0" y="734519"/>
            <a:ext cx="9721850" cy="302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294"/>
              </a:spcBef>
              <a:spcAft>
                <a:spcPts val="0"/>
              </a:spcAft>
              <a:buClr>
                <a:srgbClr val="3F3F3F"/>
              </a:buClr>
              <a:buSzPts val="1470"/>
              <a:buFont typeface="Arial"/>
              <a:buNone/>
              <a:defRPr sz="147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789" name="Google Shape;789;p113" descr="D:\Fullppt\005-PNG이미지\노트북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65665" y="1150144"/>
            <a:ext cx="6391830" cy="3210646"/>
          </a:xfrm>
          <a:prstGeom prst="rect">
            <a:avLst/>
          </a:prstGeom>
          <a:noFill/>
          <a:ln>
            <a:noFill/>
          </a:ln>
        </p:spPr>
      </p:pic>
      <p:sp>
        <p:nvSpPr>
          <p:cNvPr id="790" name="Google Shape;790;p113"/>
          <p:cNvSpPr>
            <a:spLocks noGrp="1"/>
          </p:cNvSpPr>
          <p:nvPr>
            <p:ph type="pic" idx="3"/>
          </p:nvPr>
        </p:nvSpPr>
        <p:spPr>
          <a:xfrm>
            <a:off x="5617339" y="1566212"/>
            <a:ext cx="3013096" cy="221992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hapes sets layout">
  <p:cSld name="shapes sets layou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114"/>
          <p:cNvSpPr txBox="1">
            <a:spLocks noGrp="1"/>
          </p:cNvSpPr>
          <p:nvPr>
            <p:ph type="body" idx="1"/>
          </p:nvPr>
        </p:nvSpPr>
        <p:spPr>
          <a:xfrm>
            <a:off x="257980" y="97240"/>
            <a:ext cx="9228419" cy="570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851"/>
              </a:spcBef>
              <a:spcAft>
                <a:spcPts val="0"/>
              </a:spcAft>
              <a:buClr>
                <a:srgbClr val="262626"/>
              </a:buClr>
              <a:buSzPts val="4253"/>
              <a:buFont typeface="Arial"/>
              <a:buNone/>
              <a:defRPr sz="4253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con sets layout">
  <p:cSld name="icon sets layout"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115"/>
          <p:cNvSpPr txBox="1">
            <a:spLocks noGrp="1"/>
          </p:cNvSpPr>
          <p:nvPr>
            <p:ph type="body" idx="1"/>
          </p:nvPr>
        </p:nvSpPr>
        <p:spPr>
          <a:xfrm>
            <a:off x="0" y="129652"/>
            <a:ext cx="9721850" cy="60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756"/>
              </a:spcBef>
              <a:spcAft>
                <a:spcPts val="0"/>
              </a:spcAft>
              <a:buClr>
                <a:srgbClr val="3F3F3F"/>
              </a:buClr>
              <a:buSzPts val="3780"/>
              <a:buFont typeface="Arial"/>
              <a:buNone/>
              <a:defRPr sz="378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15290" algn="l" rtl="0">
              <a:spcBef>
                <a:spcPts val="588"/>
              </a:spcBef>
              <a:spcAft>
                <a:spcPts val="0"/>
              </a:spcAft>
              <a:buClr>
                <a:schemeClr val="dk1"/>
              </a:buClr>
              <a:buSzPts val="2940"/>
              <a:buFont typeface="Arial"/>
              <a:buChar char="–"/>
              <a:defRPr sz="294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8619" algn="l" rtl="0">
              <a:spcBef>
                <a:spcPts val="504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–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»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61950" algn="l" rtl="0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5" name="Google Shape;795;p115"/>
          <p:cNvSpPr/>
          <p:nvPr/>
        </p:nvSpPr>
        <p:spPr>
          <a:xfrm>
            <a:off x="376379" y="1188169"/>
            <a:ext cx="3029934" cy="3831630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6" name="Google Shape;796;p115"/>
          <p:cNvSpPr/>
          <p:nvPr/>
        </p:nvSpPr>
        <p:spPr>
          <a:xfrm>
            <a:off x="565547" y="1414875"/>
            <a:ext cx="115378" cy="3402497"/>
          </a:xfrm>
          <a:prstGeom prst="roundRect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7" name="Google Shape;797;p115"/>
          <p:cNvSpPr/>
          <p:nvPr/>
        </p:nvSpPr>
        <p:spPr>
          <a:xfrm rot="5400000">
            <a:off x="2759797" y="1296797"/>
            <a:ext cx="527448" cy="534076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9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Diapositiva de título">
  <p:cSld name="9_Diapositiva de título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5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565" y="3348409"/>
            <a:ext cx="9892920" cy="21309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_Diapositiva de título">
  <p:cSld name="19_Diapositiva de título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5"/>
          <p:cNvSpPr/>
          <p:nvPr/>
        </p:nvSpPr>
        <p:spPr>
          <a:xfrm>
            <a:off x="0" y="0"/>
            <a:ext cx="9721850" cy="5400675"/>
          </a:xfrm>
          <a:prstGeom prst="rect">
            <a:avLst/>
          </a:prstGeom>
          <a:solidFill>
            <a:srgbClr val="F28B1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Diapositiva de título">
  <p:cSld name="18_Diapositiva de título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1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64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58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7"/>
          <p:cNvSpPr txBox="1">
            <a:spLocks noGrp="1"/>
          </p:cNvSpPr>
          <p:nvPr>
            <p:ph type="title"/>
          </p:nvPr>
        </p:nvSpPr>
        <p:spPr>
          <a:xfrm>
            <a:off x="668338" y="287338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47"/>
          <p:cNvSpPr txBox="1">
            <a:spLocks noGrp="1"/>
          </p:cNvSpPr>
          <p:nvPr>
            <p:ph type="body" idx="1"/>
          </p:nvPr>
        </p:nvSpPr>
        <p:spPr>
          <a:xfrm>
            <a:off x="668338" y="1438275"/>
            <a:ext cx="8385175" cy="3425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47"/>
          <p:cNvSpPr txBox="1">
            <a:spLocks noGrp="1"/>
          </p:cNvSpPr>
          <p:nvPr>
            <p:ph type="dt" idx="10"/>
          </p:nvPr>
        </p:nvSpPr>
        <p:spPr>
          <a:xfrm>
            <a:off x="6683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47"/>
          <p:cNvSpPr txBox="1">
            <a:spLocks noGrp="1"/>
          </p:cNvSpPr>
          <p:nvPr>
            <p:ph type="ftr" idx="11"/>
          </p:nvPr>
        </p:nvSpPr>
        <p:spPr>
          <a:xfrm>
            <a:off x="3221038" y="5005388"/>
            <a:ext cx="32797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47"/>
          <p:cNvSpPr txBox="1">
            <a:spLocks noGrp="1"/>
          </p:cNvSpPr>
          <p:nvPr>
            <p:ph type="sldNum" idx="12"/>
          </p:nvPr>
        </p:nvSpPr>
        <p:spPr>
          <a:xfrm>
            <a:off x="6865938" y="5005388"/>
            <a:ext cx="2187575" cy="28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63"/>
          <p:cNvSpPr txBox="1">
            <a:spLocks noGrp="1"/>
          </p:cNvSpPr>
          <p:nvPr>
            <p:ph type="title"/>
          </p:nvPr>
        </p:nvSpPr>
        <p:spPr>
          <a:xfrm>
            <a:off x="668377" y="287536"/>
            <a:ext cx="8385096" cy="1043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5"/>
              <a:buFont typeface="Calibri"/>
              <a:buNone/>
              <a:defRPr sz="346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42" name="Google Shape;642;p63"/>
          <p:cNvSpPr txBox="1">
            <a:spLocks noGrp="1"/>
          </p:cNvSpPr>
          <p:nvPr>
            <p:ph type="body" idx="1"/>
          </p:nvPr>
        </p:nvSpPr>
        <p:spPr>
          <a:xfrm>
            <a:off x="668377" y="1437680"/>
            <a:ext cx="8385096" cy="3426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8617" algn="l" rtl="0">
              <a:lnSpc>
                <a:spcPct val="90000"/>
              </a:lnSpc>
              <a:spcBef>
                <a:spcPts val="788"/>
              </a:spcBef>
              <a:spcAft>
                <a:spcPts val="0"/>
              </a:spcAft>
              <a:buClr>
                <a:schemeClr val="dk1"/>
              </a:buClr>
              <a:buSzPts val="2205"/>
              <a:buFont typeface="Arial"/>
              <a:buChar char="•"/>
              <a:defRPr sz="22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8615" algn="l" rtl="0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890"/>
              <a:buFont typeface="Arial"/>
              <a:buChar char="•"/>
              <a:defRPr sz="189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8612" algn="l" rtl="0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575"/>
              <a:buFont typeface="Arial"/>
              <a:buChar char="•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8642" algn="l" rtl="0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418"/>
              <a:buFont typeface="Arial"/>
              <a:buChar char="•"/>
              <a:defRPr sz="141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8642" algn="l" rtl="0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418"/>
              <a:buFont typeface="Arial"/>
              <a:buChar char="•"/>
              <a:defRPr sz="141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8642" algn="l" rtl="0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418"/>
              <a:buFont typeface="Arial"/>
              <a:buChar char="•"/>
              <a:defRPr sz="141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8642" algn="l" rtl="0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418"/>
              <a:buFont typeface="Arial"/>
              <a:buChar char="•"/>
              <a:defRPr sz="141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8642" algn="l" rtl="0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418"/>
              <a:buFont typeface="Arial"/>
              <a:buChar char="•"/>
              <a:defRPr sz="141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8642" algn="l" rtl="0">
              <a:lnSpc>
                <a:spcPct val="90000"/>
              </a:lnSpc>
              <a:spcBef>
                <a:spcPts val="394"/>
              </a:spcBef>
              <a:spcAft>
                <a:spcPts val="0"/>
              </a:spcAft>
              <a:buClr>
                <a:schemeClr val="dk1"/>
              </a:buClr>
              <a:buSzPts val="1418"/>
              <a:buFont typeface="Arial"/>
              <a:buChar char="•"/>
              <a:defRPr sz="141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3" name="Google Shape;643;p63"/>
          <p:cNvSpPr txBox="1">
            <a:spLocks noGrp="1"/>
          </p:cNvSpPr>
          <p:nvPr>
            <p:ph type="dt" idx="10"/>
          </p:nvPr>
        </p:nvSpPr>
        <p:spPr>
          <a:xfrm>
            <a:off x="66837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45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4" name="Google Shape;644;p63"/>
          <p:cNvSpPr txBox="1">
            <a:spLocks noGrp="1"/>
          </p:cNvSpPr>
          <p:nvPr>
            <p:ph type="ftr" idx="11"/>
          </p:nvPr>
        </p:nvSpPr>
        <p:spPr>
          <a:xfrm>
            <a:off x="3220363" y="5005626"/>
            <a:ext cx="3281124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45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5" name="Google Shape;645;p63"/>
          <p:cNvSpPr txBox="1">
            <a:spLocks noGrp="1"/>
          </p:cNvSpPr>
          <p:nvPr>
            <p:ph type="sldNum" idx="12"/>
          </p:nvPr>
        </p:nvSpPr>
        <p:spPr>
          <a:xfrm>
            <a:off x="6866057" y="5005626"/>
            <a:ext cx="2187416" cy="287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94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94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94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94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94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94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94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94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945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ransition spd="med">
    <p:push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4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png"/><Relationship Id="rId5" Type="http://schemas.openxmlformats.org/officeDocument/2006/relationships/image" Target="../media/image25.png"/><Relationship Id="rId4" Type="http://schemas.openxmlformats.org/officeDocument/2006/relationships/image" Target="../media/image27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7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4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1.png"/><Relationship Id="rId4" Type="http://schemas.openxmlformats.org/officeDocument/2006/relationships/image" Target="../media/image5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1"/>
          <p:cNvSpPr/>
          <p:nvPr/>
        </p:nvSpPr>
        <p:spPr>
          <a:xfrm>
            <a:off x="0" y="4752527"/>
            <a:ext cx="9721850" cy="684114"/>
          </a:xfrm>
          <a:prstGeom prst="rect">
            <a:avLst/>
          </a:prstGeom>
          <a:solidFill>
            <a:srgbClr val="ED69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4" name="Google Shape;80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2414" y="3348409"/>
            <a:ext cx="4374016" cy="2112673"/>
          </a:xfrm>
          <a:prstGeom prst="rect">
            <a:avLst/>
          </a:prstGeom>
          <a:noFill/>
          <a:ln>
            <a:noFill/>
          </a:ln>
        </p:spPr>
      </p:pic>
      <p:sp>
        <p:nvSpPr>
          <p:cNvPr id="805" name="Google Shape;805;p1"/>
          <p:cNvSpPr txBox="1"/>
          <p:nvPr/>
        </p:nvSpPr>
        <p:spPr>
          <a:xfrm>
            <a:off x="6780" y="2196149"/>
            <a:ext cx="5646234" cy="92333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Templates</a:t>
            </a:r>
            <a:endParaRPr sz="5400" b="0" i="1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1"/>
          <p:cNvSpPr txBox="1"/>
          <p:nvPr/>
        </p:nvSpPr>
        <p:spPr>
          <a:xfrm>
            <a:off x="6013053" y="3852465"/>
            <a:ext cx="3258831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F28B19"/>
                </a:solidFill>
                <a:latin typeface="Arial"/>
                <a:ea typeface="Arial"/>
                <a:cs typeface="Arial"/>
                <a:sym typeface="Arial"/>
              </a:rPr>
              <a:t>Insert the Sub Title of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F28B19"/>
                </a:solidFill>
                <a:latin typeface="Arial"/>
                <a:ea typeface="Arial"/>
                <a:cs typeface="Arial"/>
                <a:sym typeface="Arial"/>
              </a:rPr>
              <a:t>Your Presentation</a:t>
            </a:r>
            <a:endParaRPr sz="2000" b="0" i="0" u="none" strike="noStrike" cap="none">
              <a:solidFill>
                <a:srgbClr val="F28B1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7" name="Google Shape;807;p1"/>
          <p:cNvSpPr txBox="1"/>
          <p:nvPr/>
        </p:nvSpPr>
        <p:spPr>
          <a:xfrm>
            <a:off x="748301" y="30155"/>
            <a:ext cx="4977250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800" b="0" i="0" u="none" strike="noStrike" cap="none" dirty="0">
                <a:solidFill>
                  <a:srgbClr val="ED6945"/>
                </a:solidFill>
                <a:latin typeface="Arial"/>
                <a:ea typeface="Arial"/>
                <a:cs typeface="Arial"/>
                <a:sym typeface="Arial"/>
              </a:rPr>
              <a:t>FIRE</a:t>
            </a:r>
            <a:endParaRPr sz="13800" dirty="0">
              <a:solidFill>
                <a:srgbClr val="ED694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8" name="Google Shape;808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42618" y="920547"/>
            <a:ext cx="1599700" cy="28358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Google Shape;980;p10"/>
          <p:cNvSpPr/>
          <p:nvPr/>
        </p:nvSpPr>
        <p:spPr>
          <a:xfrm>
            <a:off x="497584" y="187491"/>
            <a:ext cx="5731493" cy="807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Titulo de Tema</a:t>
            </a:r>
            <a:endParaRPr sz="4800" b="1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981" name="Google Shape;981;p10"/>
          <p:cNvSpPr/>
          <p:nvPr/>
        </p:nvSpPr>
        <p:spPr>
          <a:xfrm>
            <a:off x="6157069" y="2111385"/>
            <a:ext cx="2753070" cy="719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75" tIns="36275" rIns="72575" bIns="3627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ED7D31"/>
                </a:solidFill>
                <a:latin typeface="Arial"/>
                <a:ea typeface="Arial"/>
                <a:cs typeface="Arial"/>
                <a:sym typeface="Arial"/>
              </a:rPr>
              <a:t>It is a long established fact that a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ED7D31"/>
                </a:solidFill>
                <a:latin typeface="Arial"/>
                <a:ea typeface="Arial"/>
                <a:cs typeface="Arial"/>
                <a:sym typeface="Arial"/>
              </a:rPr>
              <a:t> reader will be distracted by the.</a:t>
            </a:r>
            <a:endParaRPr/>
          </a:p>
        </p:txBody>
      </p:sp>
      <p:sp>
        <p:nvSpPr>
          <p:cNvPr id="982" name="Google Shape;982;p10"/>
          <p:cNvSpPr/>
          <p:nvPr/>
        </p:nvSpPr>
        <p:spPr>
          <a:xfrm>
            <a:off x="828477" y="2111386"/>
            <a:ext cx="2753070" cy="719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75" tIns="36275" rIns="72575" bIns="3627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ED7D31"/>
                </a:solidFill>
                <a:latin typeface="Arial"/>
                <a:ea typeface="Arial"/>
                <a:cs typeface="Arial"/>
                <a:sym typeface="Arial"/>
              </a:rPr>
              <a:t>It is a long established fact that a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ED7D31"/>
                </a:solidFill>
                <a:latin typeface="Arial"/>
                <a:ea typeface="Arial"/>
                <a:cs typeface="Arial"/>
                <a:sym typeface="Arial"/>
              </a:rPr>
              <a:t> reader will be distracted by the.</a:t>
            </a:r>
            <a:endParaRPr/>
          </a:p>
        </p:txBody>
      </p:sp>
      <p:sp>
        <p:nvSpPr>
          <p:cNvPr id="983" name="Google Shape;983;p10"/>
          <p:cNvSpPr/>
          <p:nvPr/>
        </p:nvSpPr>
        <p:spPr>
          <a:xfrm>
            <a:off x="863762" y="3616725"/>
            <a:ext cx="2753070" cy="719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75" tIns="36275" rIns="72575" bIns="3627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ED7D31"/>
                </a:solidFill>
                <a:latin typeface="Arial"/>
                <a:ea typeface="Arial"/>
                <a:cs typeface="Arial"/>
                <a:sym typeface="Arial"/>
              </a:rPr>
              <a:t>It is a long established fact that a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ED7D31"/>
                </a:solidFill>
                <a:latin typeface="Arial"/>
                <a:ea typeface="Arial"/>
                <a:cs typeface="Arial"/>
                <a:sym typeface="Arial"/>
              </a:rPr>
              <a:t> reader will be distracted by the.</a:t>
            </a:r>
            <a:endParaRPr/>
          </a:p>
        </p:txBody>
      </p:sp>
      <p:sp>
        <p:nvSpPr>
          <p:cNvPr id="984" name="Google Shape;984;p10"/>
          <p:cNvSpPr/>
          <p:nvPr/>
        </p:nvSpPr>
        <p:spPr>
          <a:xfrm>
            <a:off x="6186932" y="3616724"/>
            <a:ext cx="2753070" cy="719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75" tIns="36275" rIns="72575" bIns="3627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ED7D31"/>
                </a:solidFill>
                <a:latin typeface="Arial"/>
                <a:ea typeface="Arial"/>
                <a:cs typeface="Arial"/>
                <a:sym typeface="Arial"/>
              </a:rPr>
              <a:t>It is a long established fact that a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ED7D31"/>
                </a:solidFill>
                <a:latin typeface="Arial"/>
                <a:ea typeface="Arial"/>
                <a:cs typeface="Arial"/>
                <a:sym typeface="Arial"/>
              </a:rPr>
              <a:t> reader will be distracted by the.</a:t>
            </a:r>
            <a:endParaRPr/>
          </a:p>
        </p:txBody>
      </p:sp>
      <p:pic>
        <p:nvPicPr>
          <p:cNvPr id="985" name="Google Shape;985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16257" y="2036739"/>
            <a:ext cx="2171250" cy="225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1"/>
          <p:cNvSpPr txBox="1"/>
          <p:nvPr/>
        </p:nvSpPr>
        <p:spPr>
          <a:xfrm>
            <a:off x="396429" y="535584"/>
            <a:ext cx="5184576" cy="882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6600"/>
              <a:buFont typeface="Calibri"/>
              <a:buNone/>
            </a:pPr>
            <a:r>
              <a:rPr lang="en-US" sz="6600" b="1">
                <a:solidFill>
                  <a:srgbClr val="ED7D31"/>
                </a:solidFill>
                <a:latin typeface="Calibri"/>
                <a:ea typeface="Calibri"/>
                <a:cs typeface="Calibri"/>
                <a:sym typeface="Calibri"/>
              </a:rPr>
              <a:t>Not Dont Fire</a:t>
            </a:r>
            <a:endParaRPr sz="6600" b="1">
              <a:solidFill>
                <a:srgbClr val="ED7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1" name="Google Shape;991;p11"/>
          <p:cNvSpPr txBox="1"/>
          <p:nvPr/>
        </p:nvSpPr>
        <p:spPr>
          <a:xfrm>
            <a:off x="5371894" y="2322075"/>
            <a:ext cx="3779217" cy="465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PowerPoint template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2" name="Google Shape;992;p11"/>
          <p:cNvSpPr txBox="1"/>
          <p:nvPr/>
        </p:nvSpPr>
        <p:spPr>
          <a:xfrm>
            <a:off x="612453" y="1890290"/>
            <a:ext cx="4241935" cy="431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050" tIns="45700" rIns="85050" bIns="45700" anchor="t" anchorCtr="0">
            <a:spAutoFit/>
          </a:bodyPr>
          <a:lstStyle/>
          <a:p>
            <a:pPr marL="135017" marR="0" lvl="0" indent="-135017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3"/>
              <a:buFont typeface="Noto Sans Symbols"/>
              <a:buChar char="✔"/>
            </a:pPr>
            <a:r>
              <a:rPr lang="en-US" sz="1103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103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3" name="Google Shape;993;p11"/>
          <p:cNvSpPr txBox="1"/>
          <p:nvPr/>
        </p:nvSpPr>
        <p:spPr>
          <a:xfrm>
            <a:off x="612453" y="2476289"/>
            <a:ext cx="4241935" cy="431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050" tIns="45700" rIns="85050" bIns="45700" anchor="t" anchorCtr="0">
            <a:spAutoFit/>
          </a:bodyPr>
          <a:lstStyle/>
          <a:p>
            <a:pPr marL="135017" marR="0" lvl="0" indent="-135017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3"/>
              <a:buFont typeface="Noto Sans Symbols"/>
              <a:buChar char="✔"/>
            </a:pPr>
            <a:r>
              <a:rPr lang="en-US" sz="1103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103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4" name="Google Shape;994;p11"/>
          <p:cNvSpPr txBox="1"/>
          <p:nvPr/>
        </p:nvSpPr>
        <p:spPr>
          <a:xfrm>
            <a:off x="707322" y="2970937"/>
            <a:ext cx="4241935" cy="431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050" tIns="45700" rIns="85050" bIns="45700" anchor="t" anchorCtr="0">
            <a:spAutoFit/>
          </a:bodyPr>
          <a:lstStyle/>
          <a:p>
            <a:pPr marL="135017" marR="0" lvl="0" indent="-135017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3"/>
              <a:buFont typeface="Noto Sans Symbols"/>
              <a:buChar char="✔"/>
            </a:pPr>
            <a:r>
              <a:rPr lang="en-US" sz="1103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103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5" name="Google Shape;995;p11"/>
          <p:cNvSpPr txBox="1"/>
          <p:nvPr/>
        </p:nvSpPr>
        <p:spPr>
          <a:xfrm>
            <a:off x="612452" y="3531116"/>
            <a:ext cx="4241935" cy="431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050" tIns="45700" rIns="85050" bIns="45700" anchor="t" anchorCtr="0">
            <a:spAutoFit/>
          </a:bodyPr>
          <a:lstStyle/>
          <a:p>
            <a:pPr marL="135017" marR="0" lvl="0" indent="-135017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3"/>
              <a:buFont typeface="Noto Sans Symbols"/>
              <a:buChar char="✔"/>
            </a:pPr>
            <a:r>
              <a:rPr lang="en-US" sz="1103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103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6" name="Google Shape;996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20965" y="839248"/>
            <a:ext cx="3431250" cy="343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p12"/>
          <p:cNvSpPr txBox="1">
            <a:spLocks noGrp="1"/>
          </p:cNvSpPr>
          <p:nvPr>
            <p:ph type="ctrTitle" idx="4294967295"/>
          </p:nvPr>
        </p:nvSpPr>
        <p:spPr>
          <a:xfrm>
            <a:off x="468437" y="1548209"/>
            <a:ext cx="6124575" cy="1217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975" tIns="95975" rIns="95975" bIns="95975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6300"/>
              <a:buFont typeface="Calibri"/>
              <a:buNone/>
            </a:pPr>
            <a:r>
              <a:rPr lang="en-US" sz="63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1.</a:t>
            </a:r>
            <a:endParaRPr sz="6300" b="0" i="0" u="none" strike="noStrike" cap="none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Transition headline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2" name="Google Shape;1002;p12"/>
          <p:cNvSpPr txBox="1">
            <a:spLocks noGrp="1"/>
          </p:cNvSpPr>
          <p:nvPr>
            <p:ph type="subTitle" idx="4294967295"/>
          </p:nvPr>
        </p:nvSpPr>
        <p:spPr>
          <a:xfrm>
            <a:off x="468437" y="2869009"/>
            <a:ext cx="6124575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975" tIns="95975" rIns="95975" bIns="95975" anchor="t" anchorCtr="0">
            <a:noAutofit/>
          </a:bodyPr>
          <a:lstStyle/>
          <a:p>
            <a:pPr marL="0" marR="0" lvl="0" indent="-177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Let’s start with the first set of slides</a:t>
            </a: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3" name="Google Shape;1003;p12"/>
          <p:cNvSpPr txBox="1">
            <a:spLocks noGrp="1"/>
          </p:cNvSpPr>
          <p:nvPr>
            <p:ph type="sldNum" idx="4294967295"/>
          </p:nvPr>
        </p:nvSpPr>
        <p:spPr>
          <a:xfrm>
            <a:off x="9145588" y="4987925"/>
            <a:ext cx="576262" cy="412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975" tIns="95975" rIns="95975" bIns="9597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pic>
        <p:nvPicPr>
          <p:cNvPr id="1004" name="Google Shape;1004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73093" y="1367479"/>
            <a:ext cx="2905293" cy="2796684"/>
          </a:xfrm>
          <a:prstGeom prst="rect">
            <a:avLst/>
          </a:prstGeom>
          <a:noFill/>
          <a:ln>
            <a:noFill/>
          </a:ln>
        </p:spPr>
      </p:pic>
      <p:sp>
        <p:nvSpPr>
          <p:cNvPr id="1005" name="Google Shape;1005;p12"/>
          <p:cNvSpPr txBox="1"/>
          <p:nvPr/>
        </p:nvSpPr>
        <p:spPr>
          <a:xfrm>
            <a:off x="648743" y="339423"/>
            <a:ext cx="8784976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350" tIns="0" rIns="2835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Create Quality Professional  PPT Presentation</a:t>
            </a:r>
            <a:endParaRPr sz="28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p13"/>
          <p:cNvSpPr txBox="1"/>
          <p:nvPr/>
        </p:nvSpPr>
        <p:spPr>
          <a:xfrm>
            <a:off x="417872" y="2496551"/>
            <a:ext cx="4241935" cy="431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050" tIns="45700" rIns="85050" bIns="45700" anchor="t" anchorCtr="0">
            <a:spAutoFit/>
          </a:bodyPr>
          <a:lstStyle/>
          <a:p>
            <a:pPr marL="135017" marR="0" lvl="0" indent="-135017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3"/>
              <a:buFont typeface="Noto Sans Symbols"/>
              <a:buChar char="✔"/>
            </a:pPr>
            <a:r>
              <a:rPr lang="en-US" sz="1103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103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1" name="Google Shape;1011;p13"/>
          <p:cNvSpPr txBox="1"/>
          <p:nvPr/>
        </p:nvSpPr>
        <p:spPr>
          <a:xfrm>
            <a:off x="417872" y="3082550"/>
            <a:ext cx="4241935" cy="431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050" tIns="45700" rIns="85050" bIns="45700" anchor="t" anchorCtr="0">
            <a:spAutoFit/>
          </a:bodyPr>
          <a:lstStyle/>
          <a:p>
            <a:pPr marL="135017" marR="0" lvl="0" indent="-135017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3"/>
              <a:buFont typeface="Noto Sans Symbols"/>
              <a:buChar char="✔"/>
            </a:pPr>
            <a:r>
              <a:rPr lang="en-US" sz="1103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103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2" name="Google Shape;1012;p13"/>
          <p:cNvSpPr txBox="1"/>
          <p:nvPr/>
        </p:nvSpPr>
        <p:spPr>
          <a:xfrm>
            <a:off x="512741" y="3577198"/>
            <a:ext cx="4241935" cy="431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050" tIns="45700" rIns="85050" bIns="45700" anchor="t" anchorCtr="0">
            <a:spAutoFit/>
          </a:bodyPr>
          <a:lstStyle/>
          <a:p>
            <a:pPr marL="135017" marR="0" lvl="0" indent="-135017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3"/>
              <a:buFont typeface="Noto Sans Symbols"/>
              <a:buChar char="✔"/>
            </a:pPr>
            <a:r>
              <a:rPr lang="en-US" sz="1103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103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3" name="Google Shape;1013;p13"/>
          <p:cNvSpPr txBox="1"/>
          <p:nvPr/>
        </p:nvSpPr>
        <p:spPr>
          <a:xfrm>
            <a:off x="417871" y="4137377"/>
            <a:ext cx="4241935" cy="431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050" tIns="45700" rIns="85050" bIns="45700" anchor="t" anchorCtr="0">
            <a:spAutoFit/>
          </a:bodyPr>
          <a:lstStyle/>
          <a:p>
            <a:pPr marL="135017" marR="0" lvl="0" indent="-135017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3"/>
              <a:buFont typeface="Noto Sans Symbols"/>
              <a:buChar char="✔"/>
            </a:pPr>
            <a:r>
              <a:rPr lang="en-US" sz="1103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103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4" name="Google Shape;1014;p13"/>
          <p:cNvSpPr txBox="1"/>
          <p:nvPr/>
        </p:nvSpPr>
        <p:spPr>
          <a:xfrm>
            <a:off x="793571" y="432479"/>
            <a:ext cx="6572015" cy="678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350" tIns="0" rIns="2835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5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Create Quality Professional  PPT Presentation</a:t>
            </a:r>
            <a:endParaRPr sz="2205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5" name="Google Shape;1015;p13"/>
          <p:cNvSpPr txBox="1"/>
          <p:nvPr/>
        </p:nvSpPr>
        <p:spPr>
          <a:xfrm>
            <a:off x="407662" y="4564130"/>
            <a:ext cx="4974829" cy="492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0100" tIns="45700" rIns="17010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66">
                <a:solidFill>
                  <a:srgbClr val="ED7D3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 Easy to change colors, photos and text. Get a modern PowerPoint  Presentation that is beautifully designed. Get a modern PowerPoint  Presentation that is beautifully designed. </a:t>
            </a:r>
            <a:endParaRPr/>
          </a:p>
        </p:txBody>
      </p:sp>
      <p:sp>
        <p:nvSpPr>
          <p:cNvPr id="1016" name="Google Shape;1016;p13"/>
          <p:cNvSpPr txBox="1"/>
          <p:nvPr/>
        </p:nvSpPr>
        <p:spPr>
          <a:xfrm>
            <a:off x="4584452" y="4455975"/>
            <a:ext cx="4912927" cy="582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4000"/>
              <a:buFont typeface="Calibri"/>
              <a:buNone/>
            </a:pPr>
            <a:r>
              <a:rPr lang="en-US" sz="4000" b="1">
                <a:solidFill>
                  <a:srgbClr val="ED7D31"/>
                </a:solidFill>
                <a:latin typeface="Calibri"/>
                <a:ea typeface="Calibri"/>
                <a:cs typeface="Calibri"/>
                <a:sym typeface="Calibri"/>
              </a:rPr>
              <a:t>Portfolio </a:t>
            </a:r>
            <a:endParaRPr/>
          </a:p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7D31"/>
              </a:buClr>
              <a:buSzPts val="4000"/>
              <a:buFont typeface="Calibri"/>
              <a:buNone/>
            </a:pPr>
            <a:r>
              <a:rPr lang="en-US" sz="4000" b="1">
                <a:solidFill>
                  <a:srgbClr val="ED7D31"/>
                </a:solidFill>
                <a:latin typeface="Calibri"/>
                <a:ea typeface="Calibri"/>
                <a:cs typeface="Calibri"/>
                <a:sym typeface="Calibri"/>
              </a:rPr>
              <a:t>Presentation</a:t>
            </a:r>
            <a:endParaRPr sz="4000" b="1">
              <a:solidFill>
                <a:srgbClr val="ED7D3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17" name="Google Shape;1017;p13"/>
          <p:cNvGrpSpPr/>
          <p:nvPr/>
        </p:nvGrpSpPr>
        <p:grpSpPr>
          <a:xfrm>
            <a:off x="417871" y="1599440"/>
            <a:ext cx="3140531" cy="630614"/>
            <a:chOff x="6324699" y="2356411"/>
            <a:chExt cx="2736305" cy="800778"/>
          </a:xfrm>
        </p:grpSpPr>
        <p:sp>
          <p:nvSpPr>
            <p:cNvPr id="1018" name="Google Shape;1018;p13"/>
            <p:cNvSpPr txBox="1"/>
            <p:nvPr/>
          </p:nvSpPr>
          <p:spPr>
            <a:xfrm>
              <a:off x="6324700" y="2670609"/>
              <a:ext cx="2736304" cy="4865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90" b="1">
                  <a:solidFill>
                    <a:srgbClr val="ED7D31"/>
                  </a:solidFill>
                  <a:latin typeface="Arial"/>
                  <a:ea typeface="Arial"/>
                  <a:cs typeface="Arial"/>
                  <a:sym typeface="Arial"/>
                </a:rPr>
                <a:t>Simple Presentation  </a:t>
              </a:r>
              <a:endParaRPr sz="1890" b="1">
                <a:solidFill>
                  <a:srgbClr val="ED7D3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13"/>
            <p:cNvSpPr txBox="1"/>
            <p:nvPr/>
          </p:nvSpPr>
          <p:spPr>
            <a:xfrm>
              <a:off x="6324699" y="2356411"/>
              <a:ext cx="2736304" cy="4865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90" b="1">
                  <a:solidFill>
                    <a:srgbClr val="ED7D31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890" b="1">
                <a:solidFill>
                  <a:srgbClr val="ED7D3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0" name="Google Shape;1020;p13"/>
          <p:cNvGrpSpPr/>
          <p:nvPr/>
        </p:nvGrpSpPr>
        <p:grpSpPr>
          <a:xfrm flipH="1">
            <a:off x="5563567" y="1377947"/>
            <a:ext cx="3346353" cy="3232987"/>
            <a:chOff x="6369051" y="1292225"/>
            <a:chExt cx="2624137" cy="2535238"/>
          </a:xfrm>
        </p:grpSpPr>
        <p:sp>
          <p:nvSpPr>
            <p:cNvPr id="1021" name="Google Shape;1021;p13"/>
            <p:cNvSpPr/>
            <p:nvPr/>
          </p:nvSpPr>
          <p:spPr>
            <a:xfrm>
              <a:off x="7035800" y="1797050"/>
              <a:ext cx="1508125" cy="1004888"/>
            </a:xfrm>
            <a:custGeom>
              <a:avLst/>
              <a:gdLst/>
              <a:ahLst/>
              <a:cxnLst/>
              <a:rect l="l" t="t" r="r" b="b"/>
              <a:pathLst>
                <a:path w="269" h="179" extrusionOk="0">
                  <a:moveTo>
                    <a:pt x="47" y="48"/>
                  </a:moveTo>
                  <a:cubicBezTo>
                    <a:pt x="49" y="60"/>
                    <a:pt x="54" y="65"/>
                    <a:pt x="64" y="67"/>
                  </a:cubicBezTo>
                  <a:cubicBezTo>
                    <a:pt x="67" y="67"/>
                    <a:pt x="69" y="66"/>
                    <a:pt x="71" y="64"/>
                  </a:cubicBezTo>
                  <a:cubicBezTo>
                    <a:pt x="85" y="46"/>
                    <a:pt x="93" y="25"/>
                    <a:pt x="97" y="3"/>
                  </a:cubicBezTo>
                  <a:cubicBezTo>
                    <a:pt x="97" y="2"/>
                    <a:pt x="97" y="1"/>
                    <a:pt x="97" y="0"/>
                  </a:cubicBezTo>
                  <a:cubicBezTo>
                    <a:pt x="98" y="0"/>
                    <a:pt x="98" y="0"/>
                    <a:pt x="99" y="0"/>
                  </a:cubicBezTo>
                  <a:cubicBezTo>
                    <a:pt x="105" y="15"/>
                    <a:pt x="111" y="31"/>
                    <a:pt x="117" y="47"/>
                  </a:cubicBezTo>
                  <a:cubicBezTo>
                    <a:pt x="121" y="40"/>
                    <a:pt x="124" y="32"/>
                    <a:pt x="127" y="25"/>
                  </a:cubicBezTo>
                  <a:cubicBezTo>
                    <a:pt x="133" y="40"/>
                    <a:pt x="139" y="54"/>
                    <a:pt x="145" y="70"/>
                  </a:cubicBezTo>
                  <a:cubicBezTo>
                    <a:pt x="154" y="59"/>
                    <a:pt x="161" y="48"/>
                    <a:pt x="166" y="36"/>
                  </a:cubicBezTo>
                  <a:cubicBezTo>
                    <a:pt x="170" y="24"/>
                    <a:pt x="173" y="12"/>
                    <a:pt x="177" y="0"/>
                  </a:cubicBezTo>
                  <a:cubicBezTo>
                    <a:pt x="181" y="9"/>
                    <a:pt x="185" y="19"/>
                    <a:pt x="188" y="29"/>
                  </a:cubicBezTo>
                  <a:cubicBezTo>
                    <a:pt x="192" y="39"/>
                    <a:pt x="195" y="49"/>
                    <a:pt x="199" y="59"/>
                  </a:cubicBezTo>
                  <a:cubicBezTo>
                    <a:pt x="205" y="50"/>
                    <a:pt x="210" y="41"/>
                    <a:pt x="216" y="31"/>
                  </a:cubicBezTo>
                  <a:cubicBezTo>
                    <a:pt x="216" y="38"/>
                    <a:pt x="214" y="43"/>
                    <a:pt x="215" y="49"/>
                  </a:cubicBezTo>
                  <a:cubicBezTo>
                    <a:pt x="215" y="59"/>
                    <a:pt x="219" y="68"/>
                    <a:pt x="226" y="76"/>
                  </a:cubicBezTo>
                  <a:cubicBezTo>
                    <a:pt x="233" y="84"/>
                    <a:pt x="241" y="91"/>
                    <a:pt x="249" y="98"/>
                  </a:cubicBezTo>
                  <a:cubicBezTo>
                    <a:pt x="264" y="112"/>
                    <a:pt x="269" y="128"/>
                    <a:pt x="261" y="147"/>
                  </a:cubicBezTo>
                  <a:cubicBezTo>
                    <a:pt x="259" y="153"/>
                    <a:pt x="255" y="159"/>
                    <a:pt x="252" y="164"/>
                  </a:cubicBezTo>
                  <a:cubicBezTo>
                    <a:pt x="242" y="179"/>
                    <a:pt x="242" y="178"/>
                    <a:pt x="224" y="178"/>
                  </a:cubicBezTo>
                  <a:cubicBezTo>
                    <a:pt x="162" y="178"/>
                    <a:pt x="99" y="178"/>
                    <a:pt x="37" y="178"/>
                  </a:cubicBezTo>
                  <a:cubicBezTo>
                    <a:pt x="31" y="178"/>
                    <a:pt x="27" y="177"/>
                    <a:pt x="23" y="174"/>
                  </a:cubicBezTo>
                  <a:cubicBezTo>
                    <a:pt x="4" y="160"/>
                    <a:pt x="0" y="141"/>
                    <a:pt x="5" y="120"/>
                  </a:cubicBezTo>
                  <a:cubicBezTo>
                    <a:pt x="10" y="97"/>
                    <a:pt x="23" y="78"/>
                    <a:pt x="37" y="59"/>
                  </a:cubicBezTo>
                  <a:cubicBezTo>
                    <a:pt x="39" y="56"/>
                    <a:pt x="42" y="53"/>
                    <a:pt x="45" y="49"/>
                  </a:cubicBezTo>
                  <a:cubicBezTo>
                    <a:pt x="45" y="49"/>
                    <a:pt x="46" y="49"/>
                    <a:pt x="47" y="48"/>
                  </a:cubicBezTo>
                  <a:close/>
                  <a:moveTo>
                    <a:pt x="123" y="86"/>
                  </a:moveTo>
                  <a:cubicBezTo>
                    <a:pt x="121" y="89"/>
                    <a:pt x="118" y="93"/>
                    <a:pt x="116" y="97"/>
                  </a:cubicBezTo>
                  <a:cubicBezTo>
                    <a:pt x="111" y="88"/>
                    <a:pt x="106" y="80"/>
                    <a:pt x="101" y="71"/>
                  </a:cubicBezTo>
                  <a:cubicBezTo>
                    <a:pt x="100" y="74"/>
                    <a:pt x="100" y="75"/>
                    <a:pt x="100" y="76"/>
                  </a:cubicBezTo>
                  <a:cubicBezTo>
                    <a:pt x="97" y="85"/>
                    <a:pt x="93" y="94"/>
                    <a:pt x="86" y="102"/>
                  </a:cubicBezTo>
                  <a:cubicBezTo>
                    <a:pt x="78" y="111"/>
                    <a:pt x="67" y="109"/>
                    <a:pt x="62" y="97"/>
                  </a:cubicBezTo>
                  <a:cubicBezTo>
                    <a:pt x="50" y="107"/>
                    <a:pt x="38" y="118"/>
                    <a:pt x="32" y="133"/>
                  </a:cubicBezTo>
                  <a:cubicBezTo>
                    <a:pt x="26" y="148"/>
                    <a:pt x="37" y="164"/>
                    <a:pt x="54" y="164"/>
                  </a:cubicBezTo>
                  <a:cubicBezTo>
                    <a:pt x="102" y="164"/>
                    <a:pt x="150" y="164"/>
                    <a:pt x="198" y="165"/>
                  </a:cubicBezTo>
                  <a:cubicBezTo>
                    <a:pt x="206" y="165"/>
                    <a:pt x="212" y="163"/>
                    <a:pt x="217" y="158"/>
                  </a:cubicBezTo>
                  <a:cubicBezTo>
                    <a:pt x="231" y="144"/>
                    <a:pt x="230" y="132"/>
                    <a:pt x="213" y="122"/>
                  </a:cubicBezTo>
                  <a:cubicBezTo>
                    <a:pt x="207" y="119"/>
                    <a:pt x="201" y="115"/>
                    <a:pt x="196" y="111"/>
                  </a:cubicBezTo>
                  <a:cubicBezTo>
                    <a:pt x="190" y="106"/>
                    <a:pt x="187" y="99"/>
                    <a:pt x="189" y="90"/>
                  </a:cubicBezTo>
                  <a:cubicBezTo>
                    <a:pt x="185" y="95"/>
                    <a:pt x="182" y="99"/>
                    <a:pt x="178" y="103"/>
                  </a:cubicBezTo>
                  <a:cubicBezTo>
                    <a:pt x="172" y="93"/>
                    <a:pt x="166" y="82"/>
                    <a:pt x="161" y="72"/>
                  </a:cubicBezTo>
                  <a:cubicBezTo>
                    <a:pt x="157" y="87"/>
                    <a:pt x="149" y="99"/>
                    <a:pt x="136" y="109"/>
                  </a:cubicBezTo>
                  <a:cubicBezTo>
                    <a:pt x="132" y="101"/>
                    <a:pt x="128" y="94"/>
                    <a:pt x="123" y="86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2" name="Google Shape;1022;p13"/>
            <p:cNvSpPr/>
            <p:nvPr/>
          </p:nvSpPr>
          <p:spPr>
            <a:xfrm>
              <a:off x="6440488" y="1903413"/>
              <a:ext cx="1082675" cy="892175"/>
            </a:xfrm>
            <a:custGeom>
              <a:avLst/>
              <a:gdLst/>
              <a:ahLst/>
              <a:cxnLst/>
              <a:rect l="l" t="t" r="r" b="b"/>
              <a:pathLst>
                <a:path w="193" h="159" extrusionOk="0">
                  <a:moveTo>
                    <a:pt x="193" y="0"/>
                  </a:moveTo>
                  <a:cubicBezTo>
                    <a:pt x="189" y="15"/>
                    <a:pt x="183" y="28"/>
                    <a:pt x="174" y="40"/>
                  </a:cubicBezTo>
                  <a:cubicBezTo>
                    <a:pt x="173" y="41"/>
                    <a:pt x="171" y="42"/>
                    <a:pt x="169" y="42"/>
                  </a:cubicBezTo>
                  <a:cubicBezTo>
                    <a:pt x="163" y="41"/>
                    <a:pt x="159" y="37"/>
                    <a:pt x="159" y="30"/>
                  </a:cubicBezTo>
                  <a:cubicBezTo>
                    <a:pt x="159" y="28"/>
                    <a:pt x="159" y="26"/>
                    <a:pt x="159" y="24"/>
                  </a:cubicBezTo>
                  <a:cubicBezTo>
                    <a:pt x="159" y="22"/>
                    <a:pt x="158" y="20"/>
                    <a:pt x="158" y="18"/>
                  </a:cubicBezTo>
                  <a:cubicBezTo>
                    <a:pt x="156" y="19"/>
                    <a:pt x="154" y="19"/>
                    <a:pt x="153" y="20"/>
                  </a:cubicBezTo>
                  <a:cubicBezTo>
                    <a:pt x="129" y="45"/>
                    <a:pt x="110" y="72"/>
                    <a:pt x="105" y="107"/>
                  </a:cubicBezTo>
                  <a:cubicBezTo>
                    <a:pt x="102" y="127"/>
                    <a:pt x="107" y="144"/>
                    <a:pt x="123" y="158"/>
                  </a:cubicBezTo>
                  <a:cubicBezTo>
                    <a:pt x="123" y="158"/>
                    <a:pt x="124" y="158"/>
                    <a:pt x="124" y="159"/>
                  </a:cubicBezTo>
                  <a:cubicBezTo>
                    <a:pt x="122" y="159"/>
                    <a:pt x="121" y="159"/>
                    <a:pt x="119" y="159"/>
                  </a:cubicBezTo>
                  <a:cubicBezTo>
                    <a:pt x="83" y="159"/>
                    <a:pt x="47" y="159"/>
                    <a:pt x="10" y="159"/>
                  </a:cubicBezTo>
                  <a:cubicBezTo>
                    <a:pt x="2" y="159"/>
                    <a:pt x="0" y="157"/>
                    <a:pt x="0" y="150"/>
                  </a:cubicBezTo>
                  <a:cubicBezTo>
                    <a:pt x="0" y="101"/>
                    <a:pt x="0" y="53"/>
                    <a:pt x="0" y="5"/>
                  </a:cubicBezTo>
                  <a:cubicBezTo>
                    <a:pt x="0" y="3"/>
                    <a:pt x="0" y="2"/>
                    <a:pt x="0" y="0"/>
                  </a:cubicBezTo>
                  <a:cubicBezTo>
                    <a:pt x="65" y="0"/>
                    <a:pt x="129" y="0"/>
                    <a:pt x="193" y="0"/>
                  </a:cubicBezTo>
                  <a:close/>
                  <a:moveTo>
                    <a:pt x="61" y="60"/>
                  </a:moveTo>
                  <a:cubicBezTo>
                    <a:pt x="61" y="60"/>
                    <a:pt x="61" y="60"/>
                    <a:pt x="61" y="60"/>
                  </a:cubicBezTo>
                  <a:cubicBezTo>
                    <a:pt x="67" y="60"/>
                    <a:pt x="74" y="60"/>
                    <a:pt x="80" y="60"/>
                  </a:cubicBezTo>
                  <a:cubicBezTo>
                    <a:pt x="84" y="61"/>
                    <a:pt x="86" y="59"/>
                    <a:pt x="86" y="55"/>
                  </a:cubicBezTo>
                  <a:cubicBezTo>
                    <a:pt x="85" y="47"/>
                    <a:pt x="85" y="39"/>
                    <a:pt x="86" y="30"/>
                  </a:cubicBezTo>
                  <a:cubicBezTo>
                    <a:pt x="86" y="27"/>
                    <a:pt x="84" y="25"/>
                    <a:pt x="80" y="25"/>
                  </a:cubicBezTo>
                  <a:cubicBezTo>
                    <a:pt x="67" y="25"/>
                    <a:pt x="54" y="25"/>
                    <a:pt x="41" y="25"/>
                  </a:cubicBezTo>
                  <a:cubicBezTo>
                    <a:pt x="37" y="25"/>
                    <a:pt x="35" y="27"/>
                    <a:pt x="36" y="30"/>
                  </a:cubicBezTo>
                  <a:cubicBezTo>
                    <a:pt x="36" y="39"/>
                    <a:pt x="36" y="47"/>
                    <a:pt x="36" y="55"/>
                  </a:cubicBezTo>
                  <a:cubicBezTo>
                    <a:pt x="35" y="59"/>
                    <a:pt x="37" y="61"/>
                    <a:pt x="41" y="61"/>
                  </a:cubicBezTo>
                  <a:cubicBezTo>
                    <a:pt x="47" y="60"/>
                    <a:pt x="54" y="60"/>
                    <a:pt x="61" y="60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3" name="Google Shape;1023;p13"/>
            <p:cNvSpPr/>
            <p:nvPr/>
          </p:nvSpPr>
          <p:spPr>
            <a:xfrm>
              <a:off x="6453188" y="1292225"/>
              <a:ext cx="1541462" cy="449263"/>
            </a:xfrm>
            <a:custGeom>
              <a:avLst/>
              <a:gdLst/>
              <a:ahLst/>
              <a:cxnLst/>
              <a:rect l="l" t="t" r="r" b="b"/>
              <a:pathLst>
                <a:path w="275" h="80" extrusionOk="0">
                  <a:moveTo>
                    <a:pt x="275" y="79"/>
                  </a:moveTo>
                  <a:cubicBezTo>
                    <a:pt x="273" y="79"/>
                    <a:pt x="271" y="80"/>
                    <a:pt x="270" y="80"/>
                  </a:cubicBezTo>
                  <a:cubicBezTo>
                    <a:pt x="249" y="80"/>
                    <a:pt x="229" y="80"/>
                    <a:pt x="208" y="80"/>
                  </a:cubicBezTo>
                  <a:cubicBezTo>
                    <a:pt x="206" y="80"/>
                    <a:pt x="204" y="78"/>
                    <a:pt x="203" y="78"/>
                  </a:cubicBezTo>
                  <a:cubicBezTo>
                    <a:pt x="201" y="77"/>
                    <a:pt x="200" y="76"/>
                    <a:pt x="198" y="74"/>
                  </a:cubicBezTo>
                  <a:cubicBezTo>
                    <a:pt x="197" y="76"/>
                    <a:pt x="196" y="77"/>
                    <a:pt x="195" y="79"/>
                  </a:cubicBezTo>
                  <a:cubicBezTo>
                    <a:pt x="130" y="79"/>
                    <a:pt x="65" y="79"/>
                    <a:pt x="0" y="79"/>
                  </a:cubicBezTo>
                  <a:cubicBezTo>
                    <a:pt x="2" y="73"/>
                    <a:pt x="4" y="68"/>
                    <a:pt x="6" y="62"/>
                  </a:cubicBezTo>
                  <a:cubicBezTo>
                    <a:pt x="12" y="44"/>
                    <a:pt x="18" y="26"/>
                    <a:pt x="24" y="7"/>
                  </a:cubicBezTo>
                  <a:cubicBezTo>
                    <a:pt x="26" y="2"/>
                    <a:pt x="29" y="0"/>
                    <a:pt x="34" y="0"/>
                  </a:cubicBezTo>
                  <a:cubicBezTo>
                    <a:pt x="104" y="1"/>
                    <a:pt x="173" y="1"/>
                    <a:pt x="242" y="1"/>
                  </a:cubicBezTo>
                  <a:cubicBezTo>
                    <a:pt x="249" y="1"/>
                    <a:pt x="250" y="1"/>
                    <a:pt x="252" y="8"/>
                  </a:cubicBezTo>
                  <a:cubicBezTo>
                    <a:pt x="260" y="29"/>
                    <a:pt x="267" y="49"/>
                    <a:pt x="274" y="70"/>
                  </a:cubicBezTo>
                  <a:cubicBezTo>
                    <a:pt x="275" y="73"/>
                    <a:pt x="275" y="76"/>
                    <a:pt x="275" y="79"/>
                  </a:cubicBezTo>
                  <a:close/>
                  <a:moveTo>
                    <a:pt x="54" y="48"/>
                  </a:moveTo>
                  <a:cubicBezTo>
                    <a:pt x="58" y="48"/>
                    <a:pt x="62" y="48"/>
                    <a:pt x="67" y="48"/>
                  </a:cubicBezTo>
                  <a:cubicBezTo>
                    <a:pt x="70" y="48"/>
                    <a:pt x="71" y="46"/>
                    <a:pt x="71" y="44"/>
                  </a:cubicBezTo>
                  <a:cubicBezTo>
                    <a:pt x="71" y="37"/>
                    <a:pt x="71" y="31"/>
                    <a:pt x="71" y="25"/>
                  </a:cubicBezTo>
                  <a:cubicBezTo>
                    <a:pt x="71" y="22"/>
                    <a:pt x="69" y="21"/>
                    <a:pt x="67" y="21"/>
                  </a:cubicBezTo>
                  <a:cubicBezTo>
                    <a:pt x="58" y="21"/>
                    <a:pt x="50" y="21"/>
                    <a:pt x="42" y="21"/>
                  </a:cubicBezTo>
                  <a:cubicBezTo>
                    <a:pt x="38" y="21"/>
                    <a:pt x="37" y="23"/>
                    <a:pt x="37" y="26"/>
                  </a:cubicBezTo>
                  <a:cubicBezTo>
                    <a:pt x="37" y="32"/>
                    <a:pt x="37" y="37"/>
                    <a:pt x="37" y="43"/>
                  </a:cubicBezTo>
                  <a:cubicBezTo>
                    <a:pt x="37" y="47"/>
                    <a:pt x="39" y="48"/>
                    <a:pt x="42" y="48"/>
                  </a:cubicBezTo>
                  <a:cubicBezTo>
                    <a:pt x="46" y="48"/>
                    <a:pt x="50" y="48"/>
                    <a:pt x="54" y="48"/>
                  </a:cubicBezTo>
                  <a:close/>
                  <a:moveTo>
                    <a:pt x="223" y="48"/>
                  </a:moveTo>
                  <a:cubicBezTo>
                    <a:pt x="227" y="48"/>
                    <a:pt x="231" y="48"/>
                    <a:pt x="235" y="48"/>
                  </a:cubicBezTo>
                  <a:cubicBezTo>
                    <a:pt x="238" y="48"/>
                    <a:pt x="240" y="47"/>
                    <a:pt x="240" y="43"/>
                  </a:cubicBezTo>
                  <a:cubicBezTo>
                    <a:pt x="239" y="37"/>
                    <a:pt x="239" y="32"/>
                    <a:pt x="240" y="26"/>
                  </a:cubicBezTo>
                  <a:cubicBezTo>
                    <a:pt x="240" y="22"/>
                    <a:pt x="238" y="21"/>
                    <a:pt x="235" y="21"/>
                  </a:cubicBezTo>
                  <a:cubicBezTo>
                    <a:pt x="227" y="21"/>
                    <a:pt x="218" y="21"/>
                    <a:pt x="210" y="21"/>
                  </a:cubicBezTo>
                  <a:cubicBezTo>
                    <a:pt x="207" y="21"/>
                    <a:pt x="206" y="23"/>
                    <a:pt x="206" y="26"/>
                  </a:cubicBezTo>
                  <a:cubicBezTo>
                    <a:pt x="206" y="32"/>
                    <a:pt x="206" y="37"/>
                    <a:pt x="206" y="43"/>
                  </a:cubicBezTo>
                  <a:cubicBezTo>
                    <a:pt x="206" y="46"/>
                    <a:pt x="207" y="48"/>
                    <a:pt x="211" y="48"/>
                  </a:cubicBezTo>
                  <a:cubicBezTo>
                    <a:pt x="215" y="48"/>
                    <a:pt x="219" y="48"/>
                    <a:pt x="223" y="48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13"/>
            <p:cNvSpPr/>
            <p:nvPr/>
          </p:nvSpPr>
          <p:spPr>
            <a:xfrm>
              <a:off x="7720013" y="2963863"/>
              <a:ext cx="969962" cy="863600"/>
            </a:xfrm>
            <a:custGeom>
              <a:avLst/>
              <a:gdLst/>
              <a:ahLst/>
              <a:cxnLst/>
              <a:rect l="l" t="t" r="r" b="b"/>
              <a:pathLst>
                <a:path w="173" h="154" extrusionOk="0">
                  <a:moveTo>
                    <a:pt x="90" y="123"/>
                  </a:moveTo>
                  <a:cubicBezTo>
                    <a:pt x="94" y="123"/>
                    <a:pt x="97" y="123"/>
                    <a:pt x="99" y="123"/>
                  </a:cubicBezTo>
                  <a:cubicBezTo>
                    <a:pt x="117" y="123"/>
                    <a:pt x="135" y="123"/>
                    <a:pt x="153" y="123"/>
                  </a:cubicBezTo>
                  <a:cubicBezTo>
                    <a:pt x="166" y="123"/>
                    <a:pt x="173" y="136"/>
                    <a:pt x="167" y="147"/>
                  </a:cubicBezTo>
                  <a:cubicBezTo>
                    <a:pt x="163" y="152"/>
                    <a:pt x="158" y="154"/>
                    <a:pt x="152" y="154"/>
                  </a:cubicBezTo>
                  <a:cubicBezTo>
                    <a:pt x="125" y="154"/>
                    <a:pt x="98" y="154"/>
                    <a:pt x="71" y="154"/>
                  </a:cubicBezTo>
                  <a:cubicBezTo>
                    <a:pt x="61" y="154"/>
                    <a:pt x="55" y="146"/>
                    <a:pt x="56" y="136"/>
                  </a:cubicBezTo>
                  <a:cubicBezTo>
                    <a:pt x="59" y="120"/>
                    <a:pt x="62" y="104"/>
                    <a:pt x="65" y="88"/>
                  </a:cubicBezTo>
                  <a:cubicBezTo>
                    <a:pt x="65" y="85"/>
                    <a:pt x="65" y="83"/>
                    <a:pt x="62" y="82"/>
                  </a:cubicBezTo>
                  <a:cubicBezTo>
                    <a:pt x="49" y="75"/>
                    <a:pt x="36" y="68"/>
                    <a:pt x="24" y="61"/>
                  </a:cubicBezTo>
                  <a:cubicBezTo>
                    <a:pt x="21" y="59"/>
                    <a:pt x="19" y="57"/>
                    <a:pt x="20" y="54"/>
                  </a:cubicBezTo>
                  <a:cubicBezTo>
                    <a:pt x="22" y="49"/>
                    <a:pt x="23" y="43"/>
                    <a:pt x="24" y="38"/>
                  </a:cubicBezTo>
                  <a:cubicBezTo>
                    <a:pt x="26" y="31"/>
                    <a:pt x="25" y="25"/>
                    <a:pt x="19" y="21"/>
                  </a:cubicBezTo>
                  <a:cubicBezTo>
                    <a:pt x="14" y="16"/>
                    <a:pt x="8" y="17"/>
                    <a:pt x="2" y="20"/>
                  </a:cubicBezTo>
                  <a:cubicBezTo>
                    <a:pt x="1" y="20"/>
                    <a:pt x="1" y="20"/>
                    <a:pt x="0" y="19"/>
                  </a:cubicBezTo>
                  <a:cubicBezTo>
                    <a:pt x="4" y="15"/>
                    <a:pt x="7" y="10"/>
                    <a:pt x="11" y="6"/>
                  </a:cubicBezTo>
                  <a:cubicBezTo>
                    <a:pt x="17" y="1"/>
                    <a:pt x="25" y="0"/>
                    <a:pt x="32" y="4"/>
                  </a:cubicBezTo>
                  <a:cubicBezTo>
                    <a:pt x="52" y="15"/>
                    <a:pt x="72" y="26"/>
                    <a:pt x="91" y="37"/>
                  </a:cubicBezTo>
                  <a:cubicBezTo>
                    <a:pt x="100" y="42"/>
                    <a:pt x="103" y="50"/>
                    <a:pt x="101" y="59"/>
                  </a:cubicBezTo>
                  <a:cubicBezTo>
                    <a:pt x="98" y="79"/>
                    <a:pt x="94" y="99"/>
                    <a:pt x="91" y="119"/>
                  </a:cubicBezTo>
                  <a:cubicBezTo>
                    <a:pt x="91" y="120"/>
                    <a:pt x="91" y="121"/>
                    <a:pt x="90" y="123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13"/>
            <p:cNvSpPr/>
            <p:nvPr/>
          </p:nvSpPr>
          <p:spPr>
            <a:xfrm>
              <a:off x="6369051" y="1774825"/>
              <a:ext cx="1182687" cy="95250"/>
            </a:xfrm>
            <a:custGeom>
              <a:avLst/>
              <a:gdLst/>
              <a:ahLst/>
              <a:cxnLst/>
              <a:rect l="l" t="t" r="r" b="b"/>
              <a:pathLst>
                <a:path w="211" h="17" extrusionOk="0">
                  <a:moveTo>
                    <a:pt x="211" y="0"/>
                  </a:moveTo>
                  <a:cubicBezTo>
                    <a:pt x="210" y="6"/>
                    <a:pt x="209" y="11"/>
                    <a:pt x="208" y="17"/>
                  </a:cubicBezTo>
                  <a:cubicBezTo>
                    <a:pt x="139" y="17"/>
                    <a:pt x="70" y="17"/>
                    <a:pt x="0" y="17"/>
                  </a:cubicBezTo>
                  <a:cubicBezTo>
                    <a:pt x="0" y="11"/>
                    <a:pt x="0" y="6"/>
                    <a:pt x="0" y="0"/>
                  </a:cubicBezTo>
                  <a:cubicBezTo>
                    <a:pt x="70" y="0"/>
                    <a:pt x="140" y="0"/>
                    <a:pt x="211" y="0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13"/>
            <p:cNvSpPr/>
            <p:nvPr/>
          </p:nvSpPr>
          <p:spPr>
            <a:xfrm>
              <a:off x="7485063" y="3087688"/>
              <a:ext cx="352425" cy="420688"/>
            </a:xfrm>
            <a:custGeom>
              <a:avLst/>
              <a:gdLst/>
              <a:ahLst/>
              <a:cxnLst/>
              <a:rect l="l" t="t" r="r" b="b"/>
              <a:pathLst>
                <a:path w="63" h="75" extrusionOk="0">
                  <a:moveTo>
                    <a:pt x="36" y="37"/>
                  </a:moveTo>
                  <a:cubicBezTo>
                    <a:pt x="38" y="27"/>
                    <a:pt x="40" y="18"/>
                    <a:pt x="42" y="10"/>
                  </a:cubicBezTo>
                  <a:cubicBezTo>
                    <a:pt x="44" y="3"/>
                    <a:pt x="48" y="0"/>
                    <a:pt x="54" y="1"/>
                  </a:cubicBezTo>
                  <a:cubicBezTo>
                    <a:pt x="60" y="2"/>
                    <a:pt x="63" y="8"/>
                    <a:pt x="62" y="15"/>
                  </a:cubicBezTo>
                  <a:cubicBezTo>
                    <a:pt x="58" y="31"/>
                    <a:pt x="54" y="48"/>
                    <a:pt x="50" y="65"/>
                  </a:cubicBezTo>
                  <a:cubicBezTo>
                    <a:pt x="49" y="70"/>
                    <a:pt x="46" y="73"/>
                    <a:pt x="41" y="74"/>
                  </a:cubicBezTo>
                  <a:cubicBezTo>
                    <a:pt x="36" y="75"/>
                    <a:pt x="33" y="72"/>
                    <a:pt x="30" y="68"/>
                  </a:cubicBezTo>
                  <a:cubicBezTo>
                    <a:pt x="21" y="52"/>
                    <a:pt x="12" y="37"/>
                    <a:pt x="4" y="21"/>
                  </a:cubicBezTo>
                  <a:cubicBezTo>
                    <a:pt x="0" y="16"/>
                    <a:pt x="2" y="10"/>
                    <a:pt x="7" y="7"/>
                  </a:cubicBezTo>
                  <a:cubicBezTo>
                    <a:pt x="12" y="4"/>
                    <a:pt x="18" y="6"/>
                    <a:pt x="21" y="12"/>
                  </a:cubicBezTo>
                  <a:cubicBezTo>
                    <a:pt x="25" y="18"/>
                    <a:pt x="29" y="25"/>
                    <a:pt x="32" y="31"/>
                  </a:cubicBezTo>
                  <a:cubicBezTo>
                    <a:pt x="33" y="33"/>
                    <a:pt x="34" y="34"/>
                    <a:pt x="36" y="37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13"/>
            <p:cNvSpPr/>
            <p:nvPr/>
          </p:nvSpPr>
          <p:spPr>
            <a:xfrm>
              <a:off x="7339013" y="2879725"/>
              <a:ext cx="341312" cy="325438"/>
            </a:xfrm>
            <a:custGeom>
              <a:avLst/>
              <a:gdLst/>
              <a:ahLst/>
              <a:cxnLst/>
              <a:rect l="l" t="t" r="r" b="b"/>
              <a:pathLst>
                <a:path w="61" h="58" extrusionOk="0">
                  <a:moveTo>
                    <a:pt x="53" y="47"/>
                  </a:moveTo>
                  <a:cubicBezTo>
                    <a:pt x="45" y="38"/>
                    <a:pt x="39" y="35"/>
                    <a:pt x="32" y="39"/>
                  </a:cubicBezTo>
                  <a:cubicBezTo>
                    <a:pt x="25" y="42"/>
                    <a:pt x="22" y="48"/>
                    <a:pt x="23" y="58"/>
                  </a:cubicBezTo>
                  <a:cubicBezTo>
                    <a:pt x="14" y="57"/>
                    <a:pt x="5" y="48"/>
                    <a:pt x="2" y="37"/>
                  </a:cubicBezTo>
                  <a:cubicBezTo>
                    <a:pt x="0" y="24"/>
                    <a:pt x="6" y="11"/>
                    <a:pt x="17" y="6"/>
                  </a:cubicBezTo>
                  <a:cubicBezTo>
                    <a:pt x="29" y="0"/>
                    <a:pt x="43" y="3"/>
                    <a:pt x="52" y="13"/>
                  </a:cubicBezTo>
                  <a:cubicBezTo>
                    <a:pt x="60" y="23"/>
                    <a:pt x="61" y="37"/>
                    <a:pt x="53" y="47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13"/>
            <p:cNvSpPr/>
            <p:nvPr/>
          </p:nvSpPr>
          <p:spPr>
            <a:xfrm>
              <a:off x="8612188" y="3530600"/>
              <a:ext cx="381000" cy="258763"/>
            </a:xfrm>
            <a:custGeom>
              <a:avLst/>
              <a:gdLst/>
              <a:ahLst/>
              <a:cxnLst/>
              <a:rect l="l" t="t" r="r" b="b"/>
              <a:pathLst>
                <a:path w="68" h="46" extrusionOk="0">
                  <a:moveTo>
                    <a:pt x="0" y="18"/>
                  </a:moveTo>
                  <a:cubicBezTo>
                    <a:pt x="17" y="13"/>
                    <a:pt x="32" y="7"/>
                    <a:pt x="47" y="3"/>
                  </a:cubicBezTo>
                  <a:cubicBezTo>
                    <a:pt x="55" y="0"/>
                    <a:pt x="63" y="5"/>
                    <a:pt x="66" y="13"/>
                  </a:cubicBezTo>
                  <a:cubicBezTo>
                    <a:pt x="68" y="21"/>
                    <a:pt x="64" y="30"/>
                    <a:pt x="55" y="33"/>
                  </a:cubicBezTo>
                  <a:cubicBezTo>
                    <a:pt x="42" y="37"/>
                    <a:pt x="29" y="42"/>
                    <a:pt x="15" y="46"/>
                  </a:cubicBezTo>
                  <a:cubicBezTo>
                    <a:pt x="15" y="46"/>
                    <a:pt x="14" y="46"/>
                    <a:pt x="13" y="46"/>
                  </a:cubicBezTo>
                  <a:cubicBezTo>
                    <a:pt x="16" y="34"/>
                    <a:pt x="13" y="25"/>
                    <a:pt x="0" y="18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13"/>
            <p:cNvSpPr/>
            <p:nvPr/>
          </p:nvSpPr>
          <p:spPr>
            <a:xfrm>
              <a:off x="8269288" y="3273425"/>
              <a:ext cx="292100" cy="358775"/>
            </a:xfrm>
            <a:custGeom>
              <a:avLst/>
              <a:gdLst/>
              <a:ahLst/>
              <a:cxnLst/>
              <a:rect l="l" t="t" r="r" b="b"/>
              <a:pathLst>
                <a:path w="52" h="64" extrusionOk="0">
                  <a:moveTo>
                    <a:pt x="9" y="0"/>
                  </a:moveTo>
                  <a:cubicBezTo>
                    <a:pt x="23" y="22"/>
                    <a:pt x="37" y="42"/>
                    <a:pt x="52" y="64"/>
                  </a:cubicBezTo>
                  <a:cubicBezTo>
                    <a:pt x="39" y="64"/>
                    <a:pt x="27" y="64"/>
                    <a:pt x="15" y="64"/>
                  </a:cubicBezTo>
                  <a:cubicBezTo>
                    <a:pt x="15" y="64"/>
                    <a:pt x="14" y="63"/>
                    <a:pt x="13" y="62"/>
                  </a:cubicBezTo>
                  <a:cubicBezTo>
                    <a:pt x="13" y="62"/>
                    <a:pt x="12" y="61"/>
                    <a:pt x="12" y="61"/>
                  </a:cubicBezTo>
                  <a:cubicBezTo>
                    <a:pt x="2" y="50"/>
                    <a:pt x="0" y="38"/>
                    <a:pt x="4" y="24"/>
                  </a:cubicBezTo>
                  <a:cubicBezTo>
                    <a:pt x="6" y="17"/>
                    <a:pt x="7" y="9"/>
                    <a:pt x="9" y="0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13"/>
            <p:cNvSpPr/>
            <p:nvPr/>
          </p:nvSpPr>
          <p:spPr>
            <a:xfrm>
              <a:off x="7613650" y="1774825"/>
              <a:ext cx="376237" cy="95250"/>
            </a:xfrm>
            <a:custGeom>
              <a:avLst/>
              <a:gdLst/>
              <a:ahLst/>
              <a:cxnLst/>
              <a:rect l="l" t="t" r="r" b="b"/>
              <a:pathLst>
                <a:path w="67" h="17" extrusionOk="0">
                  <a:moveTo>
                    <a:pt x="0" y="0"/>
                  </a:moveTo>
                  <a:cubicBezTo>
                    <a:pt x="22" y="0"/>
                    <a:pt x="45" y="0"/>
                    <a:pt x="67" y="0"/>
                  </a:cubicBezTo>
                  <a:cubicBezTo>
                    <a:pt x="66" y="5"/>
                    <a:pt x="66" y="10"/>
                    <a:pt x="65" y="15"/>
                  </a:cubicBezTo>
                  <a:cubicBezTo>
                    <a:pt x="65" y="16"/>
                    <a:pt x="63" y="17"/>
                    <a:pt x="62" y="17"/>
                  </a:cubicBezTo>
                  <a:cubicBezTo>
                    <a:pt x="51" y="17"/>
                    <a:pt x="40" y="16"/>
                    <a:pt x="29" y="16"/>
                  </a:cubicBezTo>
                  <a:cubicBezTo>
                    <a:pt x="23" y="16"/>
                    <a:pt x="17" y="17"/>
                    <a:pt x="10" y="17"/>
                  </a:cubicBezTo>
                  <a:cubicBezTo>
                    <a:pt x="8" y="17"/>
                    <a:pt x="6" y="16"/>
                    <a:pt x="6" y="14"/>
                  </a:cubicBezTo>
                  <a:cubicBezTo>
                    <a:pt x="4" y="9"/>
                    <a:pt x="2" y="5"/>
                    <a:pt x="0" y="0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13"/>
            <p:cNvSpPr/>
            <p:nvPr/>
          </p:nvSpPr>
          <p:spPr>
            <a:xfrm>
              <a:off x="7781925" y="1903413"/>
              <a:ext cx="190500" cy="146050"/>
            </a:xfrm>
            <a:custGeom>
              <a:avLst/>
              <a:gdLst/>
              <a:ahLst/>
              <a:cxnLst/>
              <a:rect l="l" t="t" r="r" b="b"/>
              <a:pathLst>
                <a:path w="34" h="26" extrusionOk="0">
                  <a:moveTo>
                    <a:pt x="34" y="0"/>
                  </a:moveTo>
                  <a:cubicBezTo>
                    <a:pt x="30" y="8"/>
                    <a:pt x="27" y="16"/>
                    <a:pt x="23" y="24"/>
                  </a:cubicBezTo>
                  <a:cubicBezTo>
                    <a:pt x="23" y="25"/>
                    <a:pt x="21" y="25"/>
                    <a:pt x="20" y="25"/>
                  </a:cubicBezTo>
                  <a:cubicBezTo>
                    <a:pt x="7" y="26"/>
                    <a:pt x="7" y="26"/>
                    <a:pt x="3" y="14"/>
                  </a:cubicBezTo>
                  <a:cubicBezTo>
                    <a:pt x="2" y="9"/>
                    <a:pt x="1" y="5"/>
                    <a:pt x="0" y="0"/>
                  </a:cubicBezTo>
                  <a:cubicBezTo>
                    <a:pt x="11" y="0"/>
                    <a:pt x="22" y="0"/>
                    <a:pt x="34" y="0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13"/>
            <p:cNvSpPr/>
            <p:nvPr/>
          </p:nvSpPr>
          <p:spPr>
            <a:xfrm>
              <a:off x="7954963" y="1336675"/>
              <a:ext cx="101600" cy="101600"/>
            </a:xfrm>
            <a:prstGeom prst="ellipse">
              <a:avLst/>
            </a:pr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13"/>
            <p:cNvSpPr/>
            <p:nvPr/>
          </p:nvSpPr>
          <p:spPr>
            <a:xfrm>
              <a:off x="8147050" y="1500188"/>
              <a:ext cx="84137" cy="88900"/>
            </a:xfrm>
            <a:custGeom>
              <a:avLst/>
              <a:gdLst/>
              <a:ahLst/>
              <a:cxnLst/>
              <a:rect l="l" t="t" r="r" b="b"/>
              <a:pathLst>
                <a:path w="15" h="16" extrusionOk="0">
                  <a:moveTo>
                    <a:pt x="15" y="8"/>
                  </a:moveTo>
                  <a:cubicBezTo>
                    <a:pt x="15" y="12"/>
                    <a:pt x="12" y="15"/>
                    <a:pt x="8" y="16"/>
                  </a:cubicBezTo>
                  <a:cubicBezTo>
                    <a:pt x="3" y="16"/>
                    <a:pt x="0" y="12"/>
                    <a:pt x="0" y="8"/>
                  </a:cubicBezTo>
                  <a:cubicBezTo>
                    <a:pt x="0" y="4"/>
                    <a:pt x="3" y="0"/>
                    <a:pt x="7" y="0"/>
                  </a:cubicBezTo>
                  <a:cubicBezTo>
                    <a:pt x="12" y="0"/>
                    <a:pt x="15" y="3"/>
                    <a:pt x="15" y="8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13"/>
            <p:cNvSpPr/>
            <p:nvPr/>
          </p:nvSpPr>
          <p:spPr>
            <a:xfrm>
              <a:off x="8151813" y="1814513"/>
              <a:ext cx="66675" cy="66675"/>
            </a:xfrm>
            <a:custGeom>
              <a:avLst/>
              <a:gdLst/>
              <a:ahLst/>
              <a:cxnLst/>
              <a:rect l="l" t="t" r="r" b="b"/>
              <a:pathLst>
                <a:path w="12" h="12" extrusionOk="0">
                  <a:moveTo>
                    <a:pt x="12" y="5"/>
                  </a:moveTo>
                  <a:cubicBezTo>
                    <a:pt x="12" y="9"/>
                    <a:pt x="10" y="12"/>
                    <a:pt x="6" y="11"/>
                  </a:cubicBezTo>
                  <a:cubicBezTo>
                    <a:pt x="3" y="11"/>
                    <a:pt x="1" y="10"/>
                    <a:pt x="1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2"/>
                    <a:pt x="12" y="5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13"/>
            <p:cNvSpPr/>
            <p:nvPr/>
          </p:nvSpPr>
          <p:spPr>
            <a:xfrm>
              <a:off x="7664450" y="1903413"/>
              <a:ext cx="66675" cy="73025"/>
            </a:xfrm>
            <a:custGeom>
              <a:avLst/>
              <a:gdLst/>
              <a:ahLst/>
              <a:cxnLst/>
              <a:rect l="l" t="t" r="r" b="b"/>
              <a:pathLst>
                <a:path w="12" h="13" extrusionOk="0">
                  <a:moveTo>
                    <a:pt x="12" y="0"/>
                  </a:moveTo>
                  <a:cubicBezTo>
                    <a:pt x="10" y="5"/>
                    <a:pt x="8" y="9"/>
                    <a:pt x="5" y="13"/>
                  </a:cubicBezTo>
                  <a:cubicBezTo>
                    <a:pt x="4" y="9"/>
                    <a:pt x="2" y="5"/>
                    <a:pt x="0" y="0"/>
                  </a:cubicBezTo>
                  <a:cubicBezTo>
                    <a:pt x="4" y="0"/>
                    <a:pt x="8" y="0"/>
                    <a:pt x="12" y="0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13"/>
            <p:cNvSpPr/>
            <p:nvPr/>
          </p:nvSpPr>
          <p:spPr>
            <a:xfrm>
              <a:off x="8359775" y="2060575"/>
              <a:ext cx="55562" cy="44450"/>
            </a:xfrm>
            <a:custGeom>
              <a:avLst/>
              <a:gdLst/>
              <a:ahLst/>
              <a:cxnLst/>
              <a:rect l="l" t="t" r="r" b="b"/>
              <a:pathLst>
                <a:path w="10" h="8" extrusionOk="0">
                  <a:moveTo>
                    <a:pt x="10" y="4"/>
                  </a:moveTo>
                  <a:cubicBezTo>
                    <a:pt x="7" y="6"/>
                    <a:pt x="6" y="8"/>
                    <a:pt x="4" y="8"/>
                  </a:cubicBezTo>
                  <a:cubicBezTo>
                    <a:pt x="3" y="8"/>
                    <a:pt x="0" y="6"/>
                    <a:pt x="0" y="4"/>
                  </a:cubicBezTo>
                  <a:cubicBezTo>
                    <a:pt x="0" y="3"/>
                    <a:pt x="2" y="1"/>
                    <a:pt x="4" y="0"/>
                  </a:cubicBezTo>
                  <a:cubicBezTo>
                    <a:pt x="5" y="0"/>
                    <a:pt x="7" y="2"/>
                    <a:pt x="10" y="4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13"/>
            <p:cNvSpPr/>
            <p:nvPr/>
          </p:nvSpPr>
          <p:spPr>
            <a:xfrm>
              <a:off x="8050213" y="1768475"/>
              <a:ext cx="34925" cy="79375"/>
            </a:xfrm>
            <a:custGeom>
              <a:avLst/>
              <a:gdLst/>
              <a:ahLst/>
              <a:cxnLst/>
              <a:rect l="l" t="t" r="r" b="b"/>
              <a:pathLst>
                <a:path w="6" h="14" extrusionOk="0">
                  <a:moveTo>
                    <a:pt x="5" y="14"/>
                  </a:moveTo>
                  <a:cubicBezTo>
                    <a:pt x="4" y="10"/>
                    <a:pt x="2" y="6"/>
                    <a:pt x="0" y="1"/>
                  </a:cubicBezTo>
                  <a:cubicBezTo>
                    <a:pt x="2" y="1"/>
                    <a:pt x="4" y="0"/>
                    <a:pt x="6" y="0"/>
                  </a:cubicBezTo>
                  <a:cubicBezTo>
                    <a:pt x="6" y="5"/>
                    <a:pt x="6" y="9"/>
                    <a:pt x="6" y="14"/>
                  </a:cubicBezTo>
                  <a:cubicBezTo>
                    <a:pt x="6" y="14"/>
                    <a:pt x="6" y="14"/>
                    <a:pt x="5" y="14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13"/>
            <p:cNvSpPr/>
            <p:nvPr/>
          </p:nvSpPr>
          <p:spPr>
            <a:xfrm>
              <a:off x="7837488" y="2078038"/>
              <a:ext cx="50800" cy="50800"/>
            </a:xfrm>
            <a:custGeom>
              <a:avLst/>
              <a:gdLst/>
              <a:ahLst/>
              <a:cxnLst/>
              <a:rect l="l" t="t" r="r" b="b"/>
              <a:pathLst>
                <a:path w="9" h="9" extrusionOk="0">
                  <a:moveTo>
                    <a:pt x="0" y="0"/>
                  </a:moveTo>
                  <a:cubicBezTo>
                    <a:pt x="3" y="0"/>
                    <a:pt x="6" y="0"/>
                    <a:pt x="9" y="0"/>
                  </a:cubicBezTo>
                  <a:cubicBezTo>
                    <a:pt x="7" y="3"/>
                    <a:pt x="6" y="6"/>
                    <a:pt x="4" y="9"/>
                  </a:cubicBezTo>
                  <a:cubicBezTo>
                    <a:pt x="2" y="6"/>
                    <a:pt x="1" y="3"/>
                    <a:pt x="0" y="0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13"/>
            <p:cNvSpPr/>
            <p:nvPr/>
          </p:nvSpPr>
          <p:spPr>
            <a:xfrm>
              <a:off x="6800850" y="2078038"/>
              <a:ext cx="84137" cy="134938"/>
            </a:xfrm>
            <a:custGeom>
              <a:avLst/>
              <a:gdLst/>
              <a:ahLst/>
              <a:cxnLst/>
              <a:rect l="l" t="t" r="r" b="b"/>
              <a:pathLst>
                <a:path w="15" h="24" extrusionOk="0">
                  <a:moveTo>
                    <a:pt x="15" y="24"/>
                  </a:moveTo>
                  <a:cubicBezTo>
                    <a:pt x="10" y="24"/>
                    <a:pt x="5" y="24"/>
                    <a:pt x="0" y="24"/>
                  </a:cubicBezTo>
                  <a:cubicBezTo>
                    <a:pt x="0" y="16"/>
                    <a:pt x="0" y="8"/>
                    <a:pt x="0" y="0"/>
                  </a:cubicBezTo>
                  <a:cubicBezTo>
                    <a:pt x="5" y="0"/>
                    <a:pt x="10" y="0"/>
                    <a:pt x="15" y="0"/>
                  </a:cubicBezTo>
                  <a:cubicBezTo>
                    <a:pt x="15" y="8"/>
                    <a:pt x="15" y="16"/>
                    <a:pt x="15" y="24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13"/>
            <p:cNvSpPr/>
            <p:nvPr/>
          </p:nvSpPr>
          <p:spPr>
            <a:xfrm>
              <a:off x="6677025" y="2078038"/>
              <a:ext cx="84137" cy="128588"/>
            </a:xfrm>
            <a:custGeom>
              <a:avLst/>
              <a:gdLst/>
              <a:ahLst/>
              <a:cxnLst/>
              <a:rect l="l" t="t" r="r" b="b"/>
              <a:pathLst>
                <a:path w="15" h="23" extrusionOk="0">
                  <a:moveTo>
                    <a:pt x="0" y="23"/>
                  </a:moveTo>
                  <a:cubicBezTo>
                    <a:pt x="0" y="16"/>
                    <a:pt x="0" y="8"/>
                    <a:pt x="0" y="0"/>
                  </a:cubicBezTo>
                  <a:cubicBezTo>
                    <a:pt x="5" y="0"/>
                    <a:pt x="10" y="0"/>
                    <a:pt x="15" y="0"/>
                  </a:cubicBezTo>
                  <a:cubicBezTo>
                    <a:pt x="15" y="8"/>
                    <a:pt x="15" y="15"/>
                    <a:pt x="15" y="23"/>
                  </a:cubicBezTo>
                  <a:cubicBezTo>
                    <a:pt x="10" y="23"/>
                    <a:pt x="5" y="23"/>
                    <a:pt x="0" y="23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13"/>
            <p:cNvSpPr/>
            <p:nvPr/>
          </p:nvSpPr>
          <p:spPr>
            <a:xfrm>
              <a:off x="6692900" y="1443038"/>
              <a:ext cx="123825" cy="84138"/>
            </a:xfrm>
            <a:custGeom>
              <a:avLst/>
              <a:gdLst/>
              <a:ahLst/>
              <a:cxnLst/>
              <a:rect l="l" t="t" r="r" b="b"/>
              <a:pathLst>
                <a:path w="22" h="15" extrusionOk="0">
                  <a:moveTo>
                    <a:pt x="22" y="0"/>
                  </a:moveTo>
                  <a:cubicBezTo>
                    <a:pt x="22" y="5"/>
                    <a:pt x="22" y="10"/>
                    <a:pt x="22" y="15"/>
                  </a:cubicBezTo>
                  <a:cubicBezTo>
                    <a:pt x="15" y="15"/>
                    <a:pt x="7" y="15"/>
                    <a:pt x="0" y="15"/>
                  </a:cubicBezTo>
                  <a:cubicBezTo>
                    <a:pt x="0" y="10"/>
                    <a:pt x="0" y="5"/>
                    <a:pt x="0" y="0"/>
                  </a:cubicBezTo>
                  <a:cubicBezTo>
                    <a:pt x="7" y="0"/>
                    <a:pt x="14" y="0"/>
                    <a:pt x="22" y="0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13"/>
            <p:cNvSpPr/>
            <p:nvPr/>
          </p:nvSpPr>
          <p:spPr>
            <a:xfrm>
              <a:off x="7642225" y="1443038"/>
              <a:ext cx="122237" cy="84138"/>
            </a:xfrm>
            <a:custGeom>
              <a:avLst/>
              <a:gdLst/>
              <a:ahLst/>
              <a:cxnLst/>
              <a:rect l="l" t="t" r="r" b="b"/>
              <a:pathLst>
                <a:path w="22" h="15" extrusionOk="0">
                  <a:moveTo>
                    <a:pt x="22" y="0"/>
                  </a:moveTo>
                  <a:cubicBezTo>
                    <a:pt x="22" y="5"/>
                    <a:pt x="22" y="10"/>
                    <a:pt x="22" y="15"/>
                  </a:cubicBezTo>
                  <a:cubicBezTo>
                    <a:pt x="14" y="15"/>
                    <a:pt x="7" y="15"/>
                    <a:pt x="0" y="15"/>
                  </a:cubicBezTo>
                  <a:cubicBezTo>
                    <a:pt x="0" y="10"/>
                    <a:pt x="0" y="5"/>
                    <a:pt x="0" y="0"/>
                  </a:cubicBezTo>
                  <a:cubicBezTo>
                    <a:pt x="7" y="0"/>
                    <a:pt x="14" y="0"/>
                    <a:pt x="22" y="0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Google Shape;1048;p14"/>
          <p:cNvSpPr txBox="1"/>
          <p:nvPr/>
        </p:nvSpPr>
        <p:spPr>
          <a:xfrm>
            <a:off x="1304350" y="421610"/>
            <a:ext cx="8385175" cy="104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Open Sans"/>
              <a:buNone/>
            </a:pPr>
            <a:r>
              <a:rPr lang="en-US" sz="48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PORTADA </a:t>
            </a:r>
            <a:endParaRPr/>
          </a:p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8B19"/>
              </a:buClr>
              <a:buSzPts val="4800"/>
              <a:buFont typeface="Open Sans"/>
              <a:buNone/>
            </a:pPr>
            <a:r>
              <a:rPr lang="en-US" sz="4800" b="1">
                <a:solidFill>
                  <a:srgbClr val="F28B19"/>
                </a:solidFill>
                <a:latin typeface="Open Sans"/>
                <a:ea typeface="Open Sans"/>
                <a:cs typeface="Open Sans"/>
                <a:sym typeface="Open Sans"/>
              </a:rPr>
              <a:t>ESTILO FUEGO</a:t>
            </a:r>
            <a:endParaRPr sz="4800" b="1">
              <a:solidFill>
                <a:srgbClr val="F28B19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049" name="Google Shape;1049;p14"/>
          <p:cNvGrpSpPr/>
          <p:nvPr/>
        </p:nvGrpSpPr>
        <p:grpSpPr>
          <a:xfrm>
            <a:off x="206822" y="2279750"/>
            <a:ext cx="1760730" cy="1230728"/>
            <a:chOff x="684461" y="3248641"/>
            <a:chExt cx="1760730" cy="1230728"/>
          </a:xfrm>
        </p:grpSpPr>
        <p:sp>
          <p:nvSpPr>
            <p:cNvPr id="1050" name="Google Shape;1050;p14"/>
            <p:cNvSpPr txBox="1"/>
            <p:nvPr/>
          </p:nvSpPr>
          <p:spPr>
            <a:xfrm>
              <a:off x="684461" y="3503368"/>
              <a:ext cx="1760730" cy="976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appeal to your Presentations.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14"/>
            <p:cNvSpPr txBox="1"/>
            <p:nvPr/>
          </p:nvSpPr>
          <p:spPr>
            <a:xfrm>
              <a:off x="684461" y="3248641"/>
              <a:ext cx="1760730" cy="2957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2" name="Google Shape;1052;p14"/>
          <p:cNvGrpSpPr/>
          <p:nvPr/>
        </p:nvGrpSpPr>
        <p:grpSpPr>
          <a:xfrm>
            <a:off x="3391565" y="1126445"/>
            <a:ext cx="633413" cy="925513"/>
            <a:chOff x="3924821" y="2097088"/>
            <a:chExt cx="633413" cy="925513"/>
          </a:xfrm>
        </p:grpSpPr>
        <p:sp>
          <p:nvSpPr>
            <p:cNvPr id="1053" name="Google Shape;1053;p14"/>
            <p:cNvSpPr/>
            <p:nvPr/>
          </p:nvSpPr>
          <p:spPr>
            <a:xfrm>
              <a:off x="3924821" y="2097088"/>
              <a:ext cx="633413" cy="839788"/>
            </a:xfrm>
            <a:custGeom>
              <a:avLst/>
              <a:gdLst/>
              <a:ahLst/>
              <a:cxnLst/>
              <a:rect l="l" t="t" r="r" b="b"/>
              <a:pathLst>
                <a:path w="215" h="283" extrusionOk="0">
                  <a:moveTo>
                    <a:pt x="48" y="283"/>
                  </a:moveTo>
                  <a:cubicBezTo>
                    <a:pt x="17" y="264"/>
                    <a:pt x="4" y="234"/>
                    <a:pt x="0" y="199"/>
                  </a:cubicBezTo>
                  <a:cubicBezTo>
                    <a:pt x="6" y="197"/>
                    <a:pt x="7" y="206"/>
                    <a:pt x="13" y="203"/>
                  </a:cubicBezTo>
                  <a:cubicBezTo>
                    <a:pt x="0" y="164"/>
                    <a:pt x="11" y="128"/>
                    <a:pt x="33" y="94"/>
                  </a:cubicBezTo>
                  <a:cubicBezTo>
                    <a:pt x="43" y="97"/>
                    <a:pt x="37" y="105"/>
                    <a:pt x="38" y="110"/>
                  </a:cubicBezTo>
                  <a:cubicBezTo>
                    <a:pt x="39" y="112"/>
                    <a:pt x="39" y="114"/>
                    <a:pt x="40" y="116"/>
                  </a:cubicBezTo>
                  <a:cubicBezTo>
                    <a:pt x="43" y="120"/>
                    <a:pt x="44" y="125"/>
                    <a:pt x="48" y="133"/>
                  </a:cubicBezTo>
                  <a:cubicBezTo>
                    <a:pt x="48" y="132"/>
                    <a:pt x="50" y="127"/>
                    <a:pt x="48" y="129"/>
                  </a:cubicBezTo>
                  <a:cubicBezTo>
                    <a:pt x="47" y="130"/>
                    <a:pt x="46" y="129"/>
                    <a:pt x="46" y="128"/>
                  </a:cubicBezTo>
                  <a:cubicBezTo>
                    <a:pt x="45" y="117"/>
                    <a:pt x="52" y="109"/>
                    <a:pt x="52" y="98"/>
                  </a:cubicBezTo>
                  <a:cubicBezTo>
                    <a:pt x="61" y="58"/>
                    <a:pt x="80" y="23"/>
                    <a:pt x="118" y="0"/>
                  </a:cubicBezTo>
                  <a:cubicBezTo>
                    <a:pt x="122" y="10"/>
                    <a:pt x="117" y="17"/>
                    <a:pt x="116" y="25"/>
                  </a:cubicBezTo>
                  <a:cubicBezTo>
                    <a:pt x="114" y="48"/>
                    <a:pt x="122" y="67"/>
                    <a:pt x="137" y="83"/>
                  </a:cubicBezTo>
                  <a:cubicBezTo>
                    <a:pt x="161" y="107"/>
                    <a:pt x="175" y="135"/>
                    <a:pt x="174" y="174"/>
                  </a:cubicBezTo>
                  <a:cubicBezTo>
                    <a:pt x="183" y="160"/>
                    <a:pt x="185" y="149"/>
                    <a:pt x="186" y="137"/>
                  </a:cubicBezTo>
                  <a:cubicBezTo>
                    <a:pt x="215" y="167"/>
                    <a:pt x="203" y="230"/>
                    <a:pt x="160" y="267"/>
                  </a:cubicBezTo>
                  <a:cubicBezTo>
                    <a:pt x="145" y="261"/>
                    <a:pt x="154" y="248"/>
                    <a:pt x="151" y="238"/>
                  </a:cubicBezTo>
                  <a:cubicBezTo>
                    <a:pt x="150" y="234"/>
                    <a:pt x="154" y="225"/>
                    <a:pt x="144" y="231"/>
                  </a:cubicBezTo>
                  <a:cubicBezTo>
                    <a:pt x="141" y="233"/>
                    <a:pt x="137" y="228"/>
                    <a:pt x="136" y="224"/>
                  </a:cubicBezTo>
                  <a:cubicBezTo>
                    <a:pt x="132" y="207"/>
                    <a:pt x="122" y="194"/>
                    <a:pt x="112" y="181"/>
                  </a:cubicBezTo>
                  <a:cubicBezTo>
                    <a:pt x="106" y="174"/>
                    <a:pt x="104" y="165"/>
                    <a:pt x="103" y="153"/>
                  </a:cubicBezTo>
                  <a:cubicBezTo>
                    <a:pt x="87" y="167"/>
                    <a:pt x="81" y="183"/>
                    <a:pt x="77" y="201"/>
                  </a:cubicBezTo>
                  <a:cubicBezTo>
                    <a:pt x="76" y="207"/>
                    <a:pt x="78" y="220"/>
                    <a:pt x="64" y="211"/>
                  </a:cubicBezTo>
                  <a:cubicBezTo>
                    <a:pt x="56" y="206"/>
                    <a:pt x="57" y="215"/>
                    <a:pt x="56" y="218"/>
                  </a:cubicBezTo>
                  <a:cubicBezTo>
                    <a:pt x="53" y="235"/>
                    <a:pt x="51" y="252"/>
                    <a:pt x="52" y="269"/>
                  </a:cubicBezTo>
                  <a:cubicBezTo>
                    <a:pt x="53" y="274"/>
                    <a:pt x="59" y="281"/>
                    <a:pt x="48" y="283"/>
                  </a:cubicBezTo>
                  <a:close/>
                </a:path>
              </a:pathLst>
            </a:custGeom>
            <a:solidFill>
              <a:srgbClr val="EA5C2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14"/>
            <p:cNvSpPr/>
            <p:nvPr/>
          </p:nvSpPr>
          <p:spPr>
            <a:xfrm>
              <a:off x="4059758" y="2513013"/>
              <a:ext cx="336550" cy="468313"/>
            </a:xfrm>
            <a:custGeom>
              <a:avLst/>
              <a:gdLst/>
              <a:ahLst/>
              <a:cxnLst/>
              <a:rect l="l" t="t" r="r" b="b"/>
              <a:pathLst>
                <a:path w="114" h="158" extrusionOk="0">
                  <a:moveTo>
                    <a:pt x="2" y="143"/>
                  </a:moveTo>
                  <a:cubicBezTo>
                    <a:pt x="0" y="121"/>
                    <a:pt x="0" y="99"/>
                    <a:pt x="5" y="77"/>
                  </a:cubicBezTo>
                  <a:cubicBezTo>
                    <a:pt x="7" y="70"/>
                    <a:pt x="9" y="63"/>
                    <a:pt x="15" y="57"/>
                  </a:cubicBezTo>
                  <a:cubicBezTo>
                    <a:pt x="22" y="59"/>
                    <a:pt x="16" y="69"/>
                    <a:pt x="25" y="71"/>
                  </a:cubicBezTo>
                  <a:cubicBezTo>
                    <a:pt x="28" y="44"/>
                    <a:pt x="36" y="20"/>
                    <a:pt x="66" y="0"/>
                  </a:cubicBezTo>
                  <a:cubicBezTo>
                    <a:pt x="57" y="25"/>
                    <a:pt x="69" y="39"/>
                    <a:pt x="82" y="53"/>
                  </a:cubicBezTo>
                  <a:cubicBezTo>
                    <a:pt x="88" y="60"/>
                    <a:pt x="91" y="69"/>
                    <a:pt x="94" y="78"/>
                  </a:cubicBezTo>
                  <a:cubicBezTo>
                    <a:pt x="95" y="83"/>
                    <a:pt x="96" y="83"/>
                    <a:pt x="103" y="83"/>
                  </a:cubicBezTo>
                  <a:cubicBezTo>
                    <a:pt x="110" y="83"/>
                    <a:pt x="109" y="90"/>
                    <a:pt x="110" y="94"/>
                  </a:cubicBezTo>
                  <a:cubicBezTo>
                    <a:pt x="112" y="105"/>
                    <a:pt x="106" y="117"/>
                    <a:pt x="114" y="127"/>
                  </a:cubicBezTo>
                  <a:cubicBezTo>
                    <a:pt x="110" y="136"/>
                    <a:pt x="100" y="139"/>
                    <a:pt x="94" y="146"/>
                  </a:cubicBezTo>
                  <a:cubicBezTo>
                    <a:pt x="92" y="147"/>
                    <a:pt x="91" y="148"/>
                    <a:pt x="89" y="148"/>
                  </a:cubicBezTo>
                  <a:cubicBezTo>
                    <a:pt x="80" y="126"/>
                    <a:pt x="68" y="106"/>
                    <a:pt x="53" y="86"/>
                  </a:cubicBezTo>
                  <a:cubicBezTo>
                    <a:pt x="40" y="105"/>
                    <a:pt x="22" y="121"/>
                    <a:pt x="28" y="147"/>
                  </a:cubicBezTo>
                  <a:cubicBezTo>
                    <a:pt x="29" y="151"/>
                    <a:pt x="27" y="155"/>
                    <a:pt x="23" y="157"/>
                  </a:cubicBezTo>
                  <a:cubicBezTo>
                    <a:pt x="14" y="158"/>
                    <a:pt x="10" y="154"/>
                    <a:pt x="6" y="147"/>
                  </a:cubicBezTo>
                  <a:cubicBezTo>
                    <a:pt x="5" y="146"/>
                    <a:pt x="3" y="144"/>
                    <a:pt x="2" y="143"/>
                  </a:cubicBezTo>
                  <a:close/>
                </a:path>
              </a:pathLst>
            </a:custGeom>
            <a:solidFill>
              <a:srgbClr val="F3912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14"/>
            <p:cNvSpPr/>
            <p:nvPr/>
          </p:nvSpPr>
          <p:spPr>
            <a:xfrm>
              <a:off x="4110558" y="2732088"/>
              <a:ext cx="215900" cy="290513"/>
            </a:xfrm>
            <a:custGeom>
              <a:avLst/>
              <a:gdLst/>
              <a:ahLst/>
              <a:cxnLst/>
              <a:rect l="l" t="t" r="r" b="b"/>
              <a:pathLst>
                <a:path w="73" h="98" extrusionOk="0">
                  <a:moveTo>
                    <a:pt x="73" y="72"/>
                  </a:moveTo>
                  <a:cubicBezTo>
                    <a:pt x="45" y="97"/>
                    <a:pt x="36" y="98"/>
                    <a:pt x="6" y="81"/>
                  </a:cubicBezTo>
                  <a:cubicBezTo>
                    <a:pt x="0" y="48"/>
                    <a:pt x="17" y="25"/>
                    <a:pt x="39" y="0"/>
                  </a:cubicBezTo>
                  <a:cubicBezTo>
                    <a:pt x="46" y="28"/>
                    <a:pt x="73" y="43"/>
                    <a:pt x="73" y="72"/>
                  </a:cubicBezTo>
                  <a:close/>
                </a:path>
              </a:pathLst>
            </a:custGeom>
            <a:solidFill>
              <a:srgbClr val="FAE934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6" name="Google Shape;1056;p14"/>
          <p:cNvGrpSpPr/>
          <p:nvPr/>
        </p:nvGrpSpPr>
        <p:grpSpPr>
          <a:xfrm>
            <a:off x="684412" y="1220272"/>
            <a:ext cx="576263" cy="833438"/>
            <a:chOff x="1162051" y="2189163"/>
            <a:chExt cx="576263" cy="833438"/>
          </a:xfrm>
        </p:grpSpPr>
        <p:sp>
          <p:nvSpPr>
            <p:cNvPr id="1057" name="Google Shape;1057;p14"/>
            <p:cNvSpPr/>
            <p:nvPr/>
          </p:nvSpPr>
          <p:spPr>
            <a:xfrm>
              <a:off x="1162051" y="2189163"/>
              <a:ext cx="576263" cy="747713"/>
            </a:xfrm>
            <a:custGeom>
              <a:avLst/>
              <a:gdLst/>
              <a:ahLst/>
              <a:cxnLst/>
              <a:rect l="l" t="t" r="r" b="b"/>
              <a:pathLst>
                <a:path w="195" h="252" extrusionOk="0">
                  <a:moveTo>
                    <a:pt x="57" y="252"/>
                  </a:moveTo>
                  <a:cubicBezTo>
                    <a:pt x="14" y="225"/>
                    <a:pt x="0" y="180"/>
                    <a:pt x="14" y="115"/>
                  </a:cubicBezTo>
                  <a:cubicBezTo>
                    <a:pt x="21" y="119"/>
                    <a:pt x="19" y="128"/>
                    <a:pt x="23" y="134"/>
                  </a:cubicBezTo>
                  <a:cubicBezTo>
                    <a:pt x="27" y="140"/>
                    <a:pt x="31" y="146"/>
                    <a:pt x="39" y="148"/>
                  </a:cubicBezTo>
                  <a:cubicBezTo>
                    <a:pt x="34" y="60"/>
                    <a:pt x="50" y="24"/>
                    <a:pt x="107" y="0"/>
                  </a:cubicBezTo>
                  <a:cubicBezTo>
                    <a:pt x="97" y="31"/>
                    <a:pt x="114" y="50"/>
                    <a:pt x="133" y="68"/>
                  </a:cubicBezTo>
                  <a:cubicBezTo>
                    <a:pt x="146" y="80"/>
                    <a:pt x="155" y="96"/>
                    <a:pt x="158" y="117"/>
                  </a:cubicBezTo>
                  <a:cubicBezTo>
                    <a:pt x="169" y="110"/>
                    <a:pt x="176" y="98"/>
                    <a:pt x="191" y="96"/>
                  </a:cubicBezTo>
                  <a:cubicBezTo>
                    <a:pt x="185" y="120"/>
                    <a:pt x="189" y="143"/>
                    <a:pt x="192" y="167"/>
                  </a:cubicBezTo>
                  <a:cubicBezTo>
                    <a:pt x="195" y="195"/>
                    <a:pt x="179" y="217"/>
                    <a:pt x="159" y="236"/>
                  </a:cubicBezTo>
                  <a:cubicBezTo>
                    <a:pt x="149" y="234"/>
                    <a:pt x="152" y="225"/>
                    <a:pt x="151" y="218"/>
                  </a:cubicBezTo>
                  <a:cubicBezTo>
                    <a:pt x="149" y="205"/>
                    <a:pt x="147" y="195"/>
                    <a:pt x="134" y="185"/>
                  </a:cubicBezTo>
                  <a:cubicBezTo>
                    <a:pt x="118" y="173"/>
                    <a:pt x="102" y="157"/>
                    <a:pt x="103" y="132"/>
                  </a:cubicBezTo>
                  <a:cubicBezTo>
                    <a:pt x="83" y="147"/>
                    <a:pt x="71" y="164"/>
                    <a:pt x="73" y="188"/>
                  </a:cubicBezTo>
                  <a:cubicBezTo>
                    <a:pt x="73" y="193"/>
                    <a:pt x="73" y="200"/>
                    <a:pt x="70" y="201"/>
                  </a:cubicBezTo>
                  <a:cubicBezTo>
                    <a:pt x="51" y="209"/>
                    <a:pt x="59" y="223"/>
                    <a:pt x="61" y="236"/>
                  </a:cubicBezTo>
                  <a:cubicBezTo>
                    <a:pt x="62" y="242"/>
                    <a:pt x="67" y="249"/>
                    <a:pt x="57" y="252"/>
                  </a:cubicBezTo>
                  <a:close/>
                </a:path>
              </a:pathLst>
            </a:custGeom>
            <a:solidFill>
              <a:srgbClr val="EB5C2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14"/>
            <p:cNvSpPr/>
            <p:nvPr/>
          </p:nvSpPr>
          <p:spPr>
            <a:xfrm>
              <a:off x="1298576" y="2557463"/>
              <a:ext cx="333375" cy="423863"/>
            </a:xfrm>
            <a:custGeom>
              <a:avLst/>
              <a:gdLst/>
              <a:ahLst/>
              <a:cxnLst/>
              <a:rect l="l" t="t" r="r" b="b"/>
              <a:pathLst>
                <a:path w="113" h="143" extrusionOk="0">
                  <a:moveTo>
                    <a:pt x="11" y="128"/>
                  </a:moveTo>
                  <a:cubicBezTo>
                    <a:pt x="15" y="114"/>
                    <a:pt x="3" y="102"/>
                    <a:pt x="6" y="88"/>
                  </a:cubicBezTo>
                  <a:cubicBezTo>
                    <a:pt x="7" y="83"/>
                    <a:pt x="0" y="70"/>
                    <a:pt x="17" y="76"/>
                  </a:cubicBezTo>
                  <a:cubicBezTo>
                    <a:pt x="26" y="79"/>
                    <a:pt x="22" y="67"/>
                    <a:pt x="22" y="63"/>
                  </a:cubicBezTo>
                  <a:cubicBezTo>
                    <a:pt x="19" y="33"/>
                    <a:pt x="35" y="16"/>
                    <a:pt x="62" y="0"/>
                  </a:cubicBezTo>
                  <a:cubicBezTo>
                    <a:pt x="56" y="29"/>
                    <a:pt x="80" y="39"/>
                    <a:pt x="89" y="58"/>
                  </a:cubicBezTo>
                  <a:cubicBezTo>
                    <a:pt x="92" y="64"/>
                    <a:pt x="93" y="63"/>
                    <a:pt x="108" y="58"/>
                  </a:cubicBezTo>
                  <a:cubicBezTo>
                    <a:pt x="106" y="77"/>
                    <a:pt x="109" y="94"/>
                    <a:pt x="113" y="112"/>
                  </a:cubicBezTo>
                  <a:cubicBezTo>
                    <a:pt x="109" y="121"/>
                    <a:pt x="99" y="125"/>
                    <a:pt x="94" y="132"/>
                  </a:cubicBezTo>
                  <a:cubicBezTo>
                    <a:pt x="92" y="134"/>
                    <a:pt x="90" y="134"/>
                    <a:pt x="88" y="134"/>
                  </a:cubicBezTo>
                  <a:cubicBezTo>
                    <a:pt x="82" y="117"/>
                    <a:pt x="76" y="99"/>
                    <a:pt x="63" y="86"/>
                  </a:cubicBezTo>
                  <a:cubicBezTo>
                    <a:pt x="60" y="83"/>
                    <a:pt x="59" y="76"/>
                    <a:pt x="53" y="78"/>
                  </a:cubicBezTo>
                  <a:cubicBezTo>
                    <a:pt x="47" y="79"/>
                    <a:pt x="44" y="85"/>
                    <a:pt x="44" y="90"/>
                  </a:cubicBezTo>
                  <a:cubicBezTo>
                    <a:pt x="44" y="106"/>
                    <a:pt x="31" y="119"/>
                    <a:pt x="35" y="136"/>
                  </a:cubicBezTo>
                  <a:cubicBezTo>
                    <a:pt x="36" y="139"/>
                    <a:pt x="33" y="141"/>
                    <a:pt x="31" y="142"/>
                  </a:cubicBezTo>
                  <a:cubicBezTo>
                    <a:pt x="23" y="143"/>
                    <a:pt x="17" y="139"/>
                    <a:pt x="14" y="133"/>
                  </a:cubicBezTo>
                  <a:cubicBezTo>
                    <a:pt x="13" y="131"/>
                    <a:pt x="12" y="130"/>
                    <a:pt x="11" y="128"/>
                  </a:cubicBezTo>
                  <a:close/>
                </a:path>
              </a:pathLst>
            </a:custGeom>
            <a:solidFill>
              <a:srgbClr val="F3932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14"/>
            <p:cNvSpPr/>
            <p:nvPr/>
          </p:nvSpPr>
          <p:spPr>
            <a:xfrm>
              <a:off x="1371601" y="2762251"/>
              <a:ext cx="198438" cy="260350"/>
            </a:xfrm>
            <a:custGeom>
              <a:avLst/>
              <a:gdLst/>
              <a:ahLst/>
              <a:cxnLst/>
              <a:rect l="l" t="t" r="r" b="b"/>
              <a:pathLst>
                <a:path w="67" h="88" extrusionOk="0">
                  <a:moveTo>
                    <a:pt x="65" y="63"/>
                  </a:moveTo>
                  <a:cubicBezTo>
                    <a:pt x="43" y="88"/>
                    <a:pt x="37" y="88"/>
                    <a:pt x="6" y="71"/>
                  </a:cubicBezTo>
                  <a:cubicBezTo>
                    <a:pt x="0" y="51"/>
                    <a:pt x="14" y="34"/>
                    <a:pt x="16" y="15"/>
                  </a:cubicBezTo>
                  <a:cubicBezTo>
                    <a:pt x="16" y="8"/>
                    <a:pt x="22" y="3"/>
                    <a:pt x="29" y="2"/>
                  </a:cubicBezTo>
                  <a:cubicBezTo>
                    <a:pt x="37" y="0"/>
                    <a:pt x="36" y="8"/>
                    <a:pt x="39" y="12"/>
                  </a:cubicBezTo>
                  <a:cubicBezTo>
                    <a:pt x="52" y="27"/>
                    <a:pt x="67" y="41"/>
                    <a:pt x="65" y="63"/>
                  </a:cubicBezTo>
                  <a:close/>
                </a:path>
              </a:pathLst>
            </a:custGeom>
            <a:solidFill>
              <a:srgbClr val="FAE93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60" name="Google Shape;1060;p14"/>
          <p:cNvGrpSpPr/>
          <p:nvPr/>
        </p:nvGrpSpPr>
        <p:grpSpPr>
          <a:xfrm>
            <a:off x="2100037" y="2911209"/>
            <a:ext cx="596900" cy="966788"/>
            <a:chOff x="2815158" y="2052638"/>
            <a:chExt cx="596900" cy="966788"/>
          </a:xfrm>
        </p:grpSpPr>
        <p:sp>
          <p:nvSpPr>
            <p:cNvPr id="1061" name="Google Shape;1061;p14"/>
            <p:cNvSpPr/>
            <p:nvPr/>
          </p:nvSpPr>
          <p:spPr>
            <a:xfrm>
              <a:off x="2815158" y="2052638"/>
              <a:ext cx="596900" cy="860425"/>
            </a:xfrm>
            <a:custGeom>
              <a:avLst/>
              <a:gdLst/>
              <a:ahLst/>
              <a:cxnLst/>
              <a:rect l="l" t="t" r="r" b="b"/>
              <a:pathLst>
                <a:path w="202" h="290" extrusionOk="0">
                  <a:moveTo>
                    <a:pt x="60" y="290"/>
                  </a:moveTo>
                  <a:cubicBezTo>
                    <a:pt x="20" y="267"/>
                    <a:pt x="0" y="209"/>
                    <a:pt x="16" y="158"/>
                  </a:cubicBezTo>
                  <a:cubicBezTo>
                    <a:pt x="18" y="151"/>
                    <a:pt x="15" y="138"/>
                    <a:pt x="29" y="137"/>
                  </a:cubicBezTo>
                  <a:cubicBezTo>
                    <a:pt x="39" y="139"/>
                    <a:pt x="39" y="149"/>
                    <a:pt x="44" y="157"/>
                  </a:cubicBezTo>
                  <a:cubicBezTo>
                    <a:pt x="45" y="158"/>
                    <a:pt x="47" y="155"/>
                    <a:pt x="44" y="156"/>
                  </a:cubicBezTo>
                  <a:cubicBezTo>
                    <a:pt x="44" y="157"/>
                    <a:pt x="43" y="156"/>
                    <a:pt x="43" y="155"/>
                  </a:cubicBezTo>
                  <a:cubicBezTo>
                    <a:pt x="39" y="146"/>
                    <a:pt x="39" y="138"/>
                    <a:pt x="45" y="129"/>
                  </a:cubicBezTo>
                  <a:cubicBezTo>
                    <a:pt x="49" y="105"/>
                    <a:pt x="63" y="86"/>
                    <a:pt x="83" y="73"/>
                  </a:cubicBezTo>
                  <a:cubicBezTo>
                    <a:pt x="110" y="55"/>
                    <a:pt x="128" y="33"/>
                    <a:pt x="131" y="0"/>
                  </a:cubicBezTo>
                  <a:cubicBezTo>
                    <a:pt x="149" y="13"/>
                    <a:pt x="159" y="39"/>
                    <a:pt x="150" y="63"/>
                  </a:cubicBezTo>
                  <a:cubicBezTo>
                    <a:pt x="138" y="93"/>
                    <a:pt x="140" y="118"/>
                    <a:pt x="165" y="141"/>
                  </a:cubicBezTo>
                  <a:cubicBezTo>
                    <a:pt x="181" y="155"/>
                    <a:pt x="186" y="176"/>
                    <a:pt x="189" y="198"/>
                  </a:cubicBezTo>
                  <a:cubicBezTo>
                    <a:pt x="195" y="195"/>
                    <a:pt x="195" y="189"/>
                    <a:pt x="198" y="185"/>
                  </a:cubicBezTo>
                  <a:cubicBezTo>
                    <a:pt x="200" y="186"/>
                    <a:pt x="201" y="187"/>
                    <a:pt x="201" y="187"/>
                  </a:cubicBezTo>
                  <a:cubicBezTo>
                    <a:pt x="202" y="227"/>
                    <a:pt x="190" y="262"/>
                    <a:pt x="160" y="289"/>
                  </a:cubicBezTo>
                  <a:cubicBezTo>
                    <a:pt x="154" y="289"/>
                    <a:pt x="153" y="284"/>
                    <a:pt x="155" y="281"/>
                  </a:cubicBezTo>
                  <a:cubicBezTo>
                    <a:pt x="161" y="260"/>
                    <a:pt x="149" y="244"/>
                    <a:pt x="138" y="230"/>
                  </a:cubicBezTo>
                  <a:cubicBezTo>
                    <a:pt x="127" y="215"/>
                    <a:pt x="121" y="201"/>
                    <a:pt x="129" y="182"/>
                  </a:cubicBezTo>
                  <a:cubicBezTo>
                    <a:pt x="131" y="176"/>
                    <a:pt x="132" y="169"/>
                    <a:pt x="126" y="163"/>
                  </a:cubicBezTo>
                  <a:cubicBezTo>
                    <a:pt x="116" y="176"/>
                    <a:pt x="104" y="186"/>
                    <a:pt x="94" y="198"/>
                  </a:cubicBezTo>
                  <a:cubicBezTo>
                    <a:pt x="87" y="205"/>
                    <a:pt x="83" y="213"/>
                    <a:pt x="82" y="222"/>
                  </a:cubicBezTo>
                  <a:cubicBezTo>
                    <a:pt x="80" y="229"/>
                    <a:pt x="83" y="242"/>
                    <a:pt x="67" y="235"/>
                  </a:cubicBezTo>
                  <a:cubicBezTo>
                    <a:pt x="63" y="233"/>
                    <a:pt x="63" y="240"/>
                    <a:pt x="62" y="243"/>
                  </a:cubicBezTo>
                  <a:cubicBezTo>
                    <a:pt x="61" y="254"/>
                    <a:pt x="62" y="264"/>
                    <a:pt x="64" y="275"/>
                  </a:cubicBezTo>
                  <a:cubicBezTo>
                    <a:pt x="65" y="280"/>
                    <a:pt x="70" y="288"/>
                    <a:pt x="60" y="290"/>
                  </a:cubicBezTo>
                  <a:close/>
                </a:path>
              </a:pathLst>
            </a:custGeom>
            <a:solidFill>
              <a:srgbClr val="EB5C2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14"/>
            <p:cNvSpPr/>
            <p:nvPr/>
          </p:nvSpPr>
          <p:spPr>
            <a:xfrm>
              <a:off x="2972321" y="2497138"/>
              <a:ext cx="333375" cy="469900"/>
            </a:xfrm>
            <a:custGeom>
              <a:avLst/>
              <a:gdLst/>
              <a:ahLst/>
              <a:cxnLst/>
              <a:rect l="l" t="t" r="r" b="b"/>
              <a:pathLst>
                <a:path w="113" h="158" extrusionOk="0">
                  <a:moveTo>
                    <a:pt x="7" y="140"/>
                  </a:moveTo>
                  <a:cubicBezTo>
                    <a:pt x="11" y="127"/>
                    <a:pt x="0" y="115"/>
                    <a:pt x="4" y="102"/>
                  </a:cubicBezTo>
                  <a:cubicBezTo>
                    <a:pt x="5" y="97"/>
                    <a:pt x="4" y="91"/>
                    <a:pt x="5" y="86"/>
                  </a:cubicBezTo>
                  <a:cubicBezTo>
                    <a:pt x="6" y="82"/>
                    <a:pt x="7" y="75"/>
                    <a:pt x="12" y="75"/>
                  </a:cubicBezTo>
                  <a:cubicBezTo>
                    <a:pt x="15" y="75"/>
                    <a:pt x="17" y="81"/>
                    <a:pt x="24" y="89"/>
                  </a:cubicBezTo>
                  <a:cubicBezTo>
                    <a:pt x="17" y="55"/>
                    <a:pt x="40" y="42"/>
                    <a:pt x="57" y="24"/>
                  </a:cubicBezTo>
                  <a:cubicBezTo>
                    <a:pt x="60" y="21"/>
                    <a:pt x="62" y="18"/>
                    <a:pt x="65" y="16"/>
                  </a:cubicBezTo>
                  <a:cubicBezTo>
                    <a:pt x="69" y="12"/>
                    <a:pt x="67" y="0"/>
                    <a:pt x="74" y="2"/>
                  </a:cubicBezTo>
                  <a:cubicBezTo>
                    <a:pt x="82" y="5"/>
                    <a:pt x="85" y="18"/>
                    <a:pt x="83" y="23"/>
                  </a:cubicBezTo>
                  <a:cubicBezTo>
                    <a:pt x="67" y="52"/>
                    <a:pt x="84" y="73"/>
                    <a:pt x="100" y="92"/>
                  </a:cubicBezTo>
                  <a:cubicBezTo>
                    <a:pt x="113" y="108"/>
                    <a:pt x="104" y="124"/>
                    <a:pt x="107" y="139"/>
                  </a:cubicBezTo>
                  <a:cubicBezTo>
                    <a:pt x="103" y="143"/>
                    <a:pt x="99" y="147"/>
                    <a:pt x="95" y="151"/>
                  </a:cubicBezTo>
                  <a:cubicBezTo>
                    <a:pt x="94" y="156"/>
                    <a:pt x="91" y="157"/>
                    <a:pt x="86" y="157"/>
                  </a:cubicBezTo>
                  <a:cubicBezTo>
                    <a:pt x="83" y="129"/>
                    <a:pt x="63" y="106"/>
                    <a:pt x="67" y="76"/>
                  </a:cubicBezTo>
                  <a:cubicBezTo>
                    <a:pt x="45" y="99"/>
                    <a:pt x="24" y="120"/>
                    <a:pt x="29" y="154"/>
                  </a:cubicBezTo>
                  <a:cubicBezTo>
                    <a:pt x="25" y="158"/>
                    <a:pt x="22" y="156"/>
                    <a:pt x="19" y="153"/>
                  </a:cubicBezTo>
                  <a:cubicBezTo>
                    <a:pt x="15" y="148"/>
                    <a:pt x="11" y="144"/>
                    <a:pt x="7" y="140"/>
                  </a:cubicBezTo>
                  <a:close/>
                </a:path>
              </a:pathLst>
            </a:custGeom>
            <a:solidFill>
              <a:srgbClr val="F2922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14"/>
            <p:cNvSpPr/>
            <p:nvPr/>
          </p:nvSpPr>
          <p:spPr>
            <a:xfrm>
              <a:off x="3019946" y="2693988"/>
              <a:ext cx="214313" cy="325438"/>
            </a:xfrm>
            <a:custGeom>
              <a:avLst/>
              <a:gdLst/>
              <a:ahLst/>
              <a:cxnLst/>
              <a:rect l="l" t="t" r="r" b="b"/>
              <a:pathLst>
                <a:path w="73" h="110" extrusionOk="0">
                  <a:moveTo>
                    <a:pt x="71" y="89"/>
                  </a:moveTo>
                  <a:cubicBezTo>
                    <a:pt x="45" y="110"/>
                    <a:pt x="35" y="110"/>
                    <a:pt x="11" y="89"/>
                  </a:cubicBezTo>
                  <a:cubicBezTo>
                    <a:pt x="0" y="62"/>
                    <a:pt x="13" y="42"/>
                    <a:pt x="31" y="24"/>
                  </a:cubicBezTo>
                  <a:cubicBezTo>
                    <a:pt x="38" y="16"/>
                    <a:pt x="47" y="11"/>
                    <a:pt x="50" y="0"/>
                  </a:cubicBezTo>
                  <a:cubicBezTo>
                    <a:pt x="56" y="4"/>
                    <a:pt x="56" y="9"/>
                    <a:pt x="56" y="14"/>
                  </a:cubicBezTo>
                  <a:cubicBezTo>
                    <a:pt x="54" y="29"/>
                    <a:pt x="57" y="41"/>
                    <a:pt x="65" y="53"/>
                  </a:cubicBezTo>
                  <a:cubicBezTo>
                    <a:pt x="73" y="64"/>
                    <a:pt x="73" y="77"/>
                    <a:pt x="71" y="89"/>
                  </a:cubicBezTo>
                  <a:close/>
                </a:path>
              </a:pathLst>
            </a:custGeom>
            <a:solidFill>
              <a:srgbClr val="FAE933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64" name="Google Shape;1064;p14"/>
          <p:cNvGrpSpPr/>
          <p:nvPr/>
        </p:nvGrpSpPr>
        <p:grpSpPr>
          <a:xfrm>
            <a:off x="1816572" y="4082786"/>
            <a:ext cx="1760730" cy="1230728"/>
            <a:chOff x="684461" y="3248641"/>
            <a:chExt cx="1760730" cy="1230728"/>
          </a:xfrm>
        </p:grpSpPr>
        <p:sp>
          <p:nvSpPr>
            <p:cNvPr id="1065" name="Google Shape;1065;p14"/>
            <p:cNvSpPr txBox="1"/>
            <p:nvPr/>
          </p:nvSpPr>
          <p:spPr>
            <a:xfrm>
              <a:off x="684461" y="3503368"/>
              <a:ext cx="1760730" cy="976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appeal to your Presentations.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14"/>
            <p:cNvSpPr txBox="1"/>
            <p:nvPr/>
          </p:nvSpPr>
          <p:spPr>
            <a:xfrm>
              <a:off x="684461" y="3248641"/>
              <a:ext cx="1760730" cy="2957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67" name="Google Shape;1067;p14"/>
          <p:cNvGrpSpPr/>
          <p:nvPr/>
        </p:nvGrpSpPr>
        <p:grpSpPr>
          <a:xfrm>
            <a:off x="3299141" y="2229758"/>
            <a:ext cx="1760730" cy="1230728"/>
            <a:chOff x="684461" y="3248641"/>
            <a:chExt cx="1760730" cy="1230728"/>
          </a:xfrm>
        </p:grpSpPr>
        <p:sp>
          <p:nvSpPr>
            <p:cNvPr id="1068" name="Google Shape;1068;p14"/>
            <p:cNvSpPr txBox="1"/>
            <p:nvPr/>
          </p:nvSpPr>
          <p:spPr>
            <a:xfrm>
              <a:off x="684461" y="3503368"/>
              <a:ext cx="1760730" cy="976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appeal to your Presentations.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14"/>
            <p:cNvSpPr txBox="1"/>
            <p:nvPr/>
          </p:nvSpPr>
          <p:spPr>
            <a:xfrm>
              <a:off x="684461" y="3248641"/>
              <a:ext cx="1760730" cy="2957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Title</a:t>
              </a:r>
              <a:endParaRPr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70" name="Google Shape;1070;p14"/>
          <p:cNvSpPr/>
          <p:nvPr/>
        </p:nvSpPr>
        <p:spPr>
          <a:xfrm>
            <a:off x="5310188" y="2649538"/>
            <a:ext cx="4098925" cy="2444750"/>
          </a:xfrm>
          <a:custGeom>
            <a:avLst/>
            <a:gdLst/>
            <a:ahLst/>
            <a:cxnLst/>
            <a:rect l="l" t="t" r="r" b="b"/>
            <a:pathLst>
              <a:path w="651" h="387" extrusionOk="0">
                <a:moveTo>
                  <a:pt x="404" y="267"/>
                </a:moveTo>
                <a:cubicBezTo>
                  <a:pt x="388" y="267"/>
                  <a:pt x="373" y="267"/>
                  <a:pt x="356" y="267"/>
                </a:cubicBezTo>
                <a:cubicBezTo>
                  <a:pt x="355" y="281"/>
                  <a:pt x="354" y="293"/>
                  <a:pt x="353" y="307"/>
                </a:cubicBezTo>
                <a:cubicBezTo>
                  <a:pt x="338" y="307"/>
                  <a:pt x="323" y="307"/>
                  <a:pt x="306" y="307"/>
                </a:cubicBezTo>
                <a:cubicBezTo>
                  <a:pt x="305" y="321"/>
                  <a:pt x="304" y="333"/>
                  <a:pt x="304" y="348"/>
                </a:cubicBezTo>
                <a:cubicBezTo>
                  <a:pt x="287" y="348"/>
                  <a:pt x="271" y="348"/>
                  <a:pt x="254" y="348"/>
                </a:cubicBezTo>
                <a:cubicBezTo>
                  <a:pt x="254" y="361"/>
                  <a:pt x="254" y="373"/>
                  <a:pt x="254" y="387"/>
                </a:cubicBezTo>
                <a:cubicBezTo>
                  <a:pt x="170" y="387"/>
                  <a:pt x="87" y="387"/>
                  <a:pt x="4" y="387"/>
                </a:cubicBezTo>
                <a:cubicBezTo>
                  <a:pt x="0" y="372"/>
                  <a:pt x="0" y="372"/>
                  <a:pt x="16" y="372"/>
                </a:cubicBezTo>
                <a:cubicBezTo>
                  <a:pt x="81" y="372"/>
                  <a:pt x="147" y="372"/>
                  <a:pt x="212" y="372"/>
                </a:cubicBezTo>
                <a:cubicBezTo>
                  <a:pt x="219" y="372"/>
                  <a:pt x="227" y="372"/>
                  <a:pt x="236" y="372"/>
                </a:cubicBezTo>
                <a:cubicBezTo>
                  <a:pt x="236" y="358"/>
                  <a:pt x="236" y="346"/>
                  <a:pt x="236" y="332"/>
                </a:cubicBezTo>
                <a:cubicBezTo>
                  <a:pt x="254" y="332"/>
                  <a:pt x="270" y="332"/>
                  <a:pt x="287" y="332"/>
                </a:cubicBezTo>
                <a:cubicBezTo>
                  <a:pt x="288" y="318"/>
                  <a:pt x="288" y="306"/>
                  <a:pt x="289" y="292"/>
                </a:cubicBezTo>
                <a:cubicBezTo>
                  <a:pt x="304" y="292"/>
                  <a:pt x="319" y="292"/>
                  <a:pt x="337" y="292"/>
                </a:cubicBezTo>
                <a:cubicBezTo>
                  <a:pt x="337" y="278"/>
                  <a:pt x="338" y="266"/>
                  <a:pt x="339" y="251"/>
                </a:cubicBezTo>
                <a:cubicBezTo>
                  <a:pt x="355" y="251"/>
                  <a:pt x="371" y="251"/>
                  <a:pt x="392" y="251"/>
                </a:cubicBezTo>
                <a:cubicBezTo>
                  <a:pt x="388" y="232"/>
                  <a:pt x="387" y="215"/>
                  <a:pt x="381" y="199"/>
                </a:cubicBezTo>
                <a:cubicBezTo>
                  <a:pt x="370" y="169"/>
                  <a:pt x="373" y="150"/>
                  <a:pt x="400" y="130"/>
                </a:cubicBezTo>
                <a:cubicBezTo>
                  <a:pt x="421" y="114"/>
                  <a:pt x="422" y="91"/>
                  <a:pt x="418" y="67"/>
                </a:cubicBezTo>
                <a:cubicBezTo>
                  <a:pt x="420" y="67"/>
                  <a:pt x="422" y="66"/>
                  <a:pt x="424" y="65"/>
                </a:cubicBezTo>
                <a:cubicBezTo>
                  <a:pt x="434" y="83"/>
                  <a:pt x="444" y="100"/>
                  <a:pt x="456" y="119"/>
                </a:cubicBezTo>
                <a:cubicBezTo>
                  <a:pt x="468" y="98"/>
                  <a:pt x="461" y="77"/>
                  <a:pt x="453" y="52"/>
                </a:cubicBezTo>
                <a:cubicBezTo>
                  <a:pt x="466" y="60"/>
                  <a:pt x="476" y="66"/>
                  <a:pt x="489" y="74"/>
                </a:cubicBezTo>
                <a:cubicBezTo>
                  <a:pt x="489" y="55"/>
                  <a:pt x="489" y="37"/>
                  <a:pt x="489" y="16"/>
                </a:cubicBezTo>
                <a:cubicBezTo>
                  <a:pt x="514" y="43"/>
                  <a:pt x="526" y="70"/>
                  <a:pt x="528" y="102"/>
                </a:cubicBezTo>
                <a:cubicBezTo>
                  <a:pt x="543" y="70"/>
                  <a:pt x="540" y="37"/>
                  <a:pt x="528" y="0"/>
                </a:cubicBezTo>
                <a:cubicBezTo>
                  <a:pt x="578" y="34"/>
                  <a:pt x="606" y="73"/>
                  <a:pt x="604" y="131"/>
                </a:cubicBezTo>
                <a:cubicBezTo>
                  <a:pt x="606" y="131"/>
                  <a:pt x="609" y="131"/>
                  <a:pt x="611" y="131"/>
                </a:cubicBezTo>
                <a:cubicBezTo>
                  <a:pt x="614" y="111"/>
                  <a:pt x="617" y="91"/>
                  <a:pt x="620" y="69"/>
                </a:cubicBezTo>
                <a:cubicBezTo>
                  <a:pt x="643" y="96"/>
                  <a:pt x="651" y="126"/>
                  <a:pt x="647" y="159"/>
                </a:cubicBezTo>
                <a:cubicBezTo>
                  <a:pt x="644" y="181"/>
                  <a:pt x="638" y="203"/>
                  <a:pt x="633" y="227"/>
                </a:cubicBezTo>
                <a:cubicBezTo>
                  <a:pt x="559" y="227"/>
                  <a:pt x="483" y="227"/>
                  <a:pt x="406" y="227"/>
                </a:cubicBezTo>
                <a:cubicBezTo>
                  <a:pt x="406" y="241"/>
                  <a:pt x="405" y="254"/>
                  <a:pt x="404" y="267"/>
                </a:cubicBezTo>
                <a:close/>
                <a:moveTo>
                  <a:pt x="509" y="115"/>
                </a:moveTo>
                <a:cubicBezTo>
                  <a:pt x="497" y="133"/>
                  <a:pt x="489" y="148"/>
                  <a:pt x="478" y="162"/>
                </a:cubicBezTo>
                <a:cubicBezTo>
                  <a:pt x="468" y="174"/>
                  <a:pt x="467" y="185"/>
                  <a:pt x="472" y="198"/>
                </a:cubicBezTo>
                <a:cubicBezTo>
                  <a:pt x="474" y="202"/>
                  <a:pt x="480" y="207"/>
                  <a:pt x="485" y="207"/>
                </a:cubicBezTo>
                <a:cubicBezTo>
                  <a:pt x="525" y="208"/>
                  <a:pt x="566" y="208"/>
                  <a:pt x="606" y="207"/>
                </a:cubicBezTo>
                <a:cubicBezTo>
                  <a:pt x="611" y="207"/>
                  <a:pt x="620" y="201"/>
                  <a:pt x="621" y="197"/>
                </a:cubicBezTo>
                <a:cubicBezTo>
                  <a:pt x="624" y="181"/>
                  <a:pt x="624" y="165"/>
                  <a:pt x="626" y="148"/>
                </a:cubicBezTo>
                <a:cubicBezTo>
                  <a:pt x="608" y="165"/>
                  <a:pt x="594" y="178"/>
                  <a:pt x="579" y="192"/>
                </a:cubicBezTo>
                <a:cubicBezTo>
                  <a:pt x="588" y="157"/>
                  <a:pt x="590" y="125"/>
                  <a:pt x="567" y="95"/>
                </a:cubicBezTo>
                <a:cubicBezTo>
                  <a:pt x="548" y="149"/>
                  <a:pt x="548" y="149"/>
                  <a:pt x="533" y="157"/>
                </a:cubicBezTo>
                <a:cubicBezTo>
                  <a:pt x="524" y="143"/>
                  <a:pt x="516" y="128"/>
                  <a:pt x="509" y="115"/>
                </a:cubicBezTo>
                <a:close/>
                <a:moveTo>
                  <a:pt x="436" y="136"/>
                </a:moveTo>
                <a:cubicBezTo>
                  <a:pt x="425" y="151"/>
                  <a:pt x="415" y="161"/>
                  <a:pt x="407" y="173"/>
                </a:cubicBezTo>
                <a:cubicBezTo>
                  <a:pt x="403" y="179"/>
                  <a:pt x="401" y="188"/>
                  <a:pt x="401" y="196"/>
                </a:cubicBezTo>
                <a:cubicBezTo>
                  <a:pt x="401" y="199"/>
                  <a:pt x="406" y="206"/>
                  <a:pt x="410" y="206"/>
                </a:cubicBezTo>
                <a:cubicBezTo>
                  <a:pt x="424" y="207"/>
                  <a:pt x="438" y="206"/>
                  <a:pt x="452" y="206"/>
                </a:cubicBezTo>
                <a:cubicBezTo>
                  <a:pt x="446" y="180"/>
                  <a:pt x="441" y="159"/>
                  <a:pt x="436" y="136"/>
                </a:cubicBezTo>
                <a:close/>
              </a:path>
            </a:pathLst>
          </a:custGeom>
          <a:solidFill>
            <a:srgbClr val="F28B1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1" name="Google Shape;1071;p14"/>
          <p:cNvSpPr/>
          <p:nvPr/>
        </p:nvSpPr>
        <p:spPr>
          <a:xfrm>
            <a:off x="5334001" y="3319463"/>
            <a:ext cx="1430338" cy="1579563"/>
          </a:xfrm>
          <a:custGeom>
            <a:avLst/>
            <a:gdLst/>
            <a:ahLst/>
            <a:cxnLst/>
            <a:rect l="l" t="t" r="r" b="b"/>
            <a:pathLst>
              <a:path w="227" h="250" extrusionOk="0">
                <a:moveTo>
                  <a:pt x="69" y="54"/>
                </a:moveTo>
                <a:cubicBezTo>
                  <a:pt x="53" y="83"/>
                  <a:pt x="39" y="108"/>
                  <a:pt x="26" y="133"/>
                </a:cubicBezTo>
                <a:cubicBezTo>
                  <a:pt x="21" y="142"/>
                  <a:pt x="15" y="152"/>
                  <a:pt x="4" y="145"/>
                </a:cubicBezTo>
                <a:cubicBezTo>
                  <a:pt x="0" y="142"/>
                  <a:pt x="0" y="127"/>
                  <a:pt x="3" y="121"/>
                </a:cubicBezTo>
                <a:cubicBezTo>
                  <a:pt x="20" y="87"/>
                  <a:pt x="39" y="53"/>
                  <a:pt x="58" y="19"/>
                </a:cubicBezTo>
                <a:cubicBezTo>
                  <a:pt x="65" y="5"/>
                  <a:pt x="87" y="0"/>
                  <a:pt x="101" y="7"/>
                </a:cubicBezTo>
                <a:cubicBezTo>
                  <a:pt x="110" y="12"/>
                  <a:pt x="121" y="14"/>
                  <a:pt x="130" y="18"/>
                </a:cubicBezTo>
                <a:cubicBezTo>
                  <a:pt x="151" y="28"/>
                  <a:pt x="173" y="37"/>
                  <a:pt x="194" y="48"/>
                </a:cubicBezTo>
                <a:cubicBezTo>
                  <a:pt x="203" y="53"/>
                  <a:pt x="211" y="62"/>
                  <a:pt x="202" y="73"/>
                </a:cubicBezTo>
                <a:cubicBezTo>
                  <a:pt x="193" y="83"/>
                  <a:pt x="185" y="74"/>
                  <a:pt x="178" y="69"/>
                </a:cubicBezTo>
                <a:cubicBezTo>
                  <a:pt x="169" y="62"/>
                  <a:pt x="160" y="57"/>
                  <a:pt x="148" y="53"/>
                </a:cubicBezTo>
                <a:cubicBezTo>
                  <a:pt x="152" y="60"/>
                  <a:pt x="155" y="67"/>
                  <a:pt x="159" y="74"/>
                </a:cubicBezTo>
                <a:cubicBezTo>
                  <a:pt x="169" y="92"/>
                  <a:pt x="174" y="109"/>
                  <a:pt x="158" y="129"/>
                </a:cubicBezTo>
                <a:cubicBezTo>
                  <a:pt x="151" y="138"/>
                  <a:pt x="151" y="152"/>
                  <a:pt x="146" y="166"/>
                </a:cubicBezTo>
                <a:cubicBezTo>
                  <a:pt x="166" y="172"/>
                  <a:pt x="185" y="177"/>
                  <a:pt x="203" y="182"/>
                </a:cubicBezTo>
                <a:cubicBezTo>
                  <a:pt x="217" y="185"/>
                  <a:pt x="227" y="192"/>
                  <a:pt x="224" y="208"/>
                </a:cubicBezTo>
                <a:cubicBezTo>
                  <a:pt x="220" y="224"/>
                  <a:pt x="207" y="225"/>
                  <a:pt x="194" y="222"/>
                </a:cubicBezTo>
                <a:cubicBezTo>
                  <a:pt x="172" y="216"/>
                  <a:pt x="150" y="211"/>
                  <a:pt x="128" y="205"/>
                </a:cubicBezTo>
                <a:cubicBezTo>
                  <a:pt x="100" y="198"/>
                  <a:pt x="98" y="193"/>
                  <a:pt x="99" y="162"/>
                </a:cubicBezTo>
                <a:cubicBezTo>
                  <a:pt x="95" y="167"/>
                  <a:pt x="90" y="172"/>
                  <a:pt x="89" y="178"/>
                </a:cubicBezTo>
                <a:cubicBezTo>
                  <a:pt x="84" y="194"/>
                  <a:pt x="81" y="211"/>
                  <a:pt x="76" y="228"/>
                </a:cubicBezTo>
                <a:cubicBezTo>
                  <a:pt x="73" y="241"/>
                  <a:pt x="66" y="250"/>
                  <a:pt x="51" y="247"/>
                </a:cubicBezTo>
                <a:cubicBezTo>
                  <a:pt x="37" y="244"/>
                  <a:pt x="33" y="234"/>
                  <a:pt x="36" y="220"/>
                </a:cubicBezTo>
                <a:cubicBezTo>
                  <a:pt x="37" y="217"/>
                  <a:pt x="37" y="213"/>
                  <a:pt x="38" y="210"/>
                </a:cubicBezTo>
                <a:cubicBezTo>
                  <a:pt x="46" y="165"/>
                  <a:pt x="55" y="121"/>
                  <a:pt x="114" y="111"/>
                </a:cubicBezTo>
                <a:cubicBezTo>
                  <a:pt x="97" y="90"/>
                  <a:pt x="84" y="73"/>
                  <a:pt x="69" y="54"/>
                </a:cubicBezTo>
                <a:close/>
              </a:path>
            </a:pathLst>
          </a:custGeom>
          <a:solidFill>
            <a:srgbClr val="F28B1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2" name="Google Shape;1072;p14"/>
          <p:cNvSpPr/>
          <p:nvPr/>
        </p:nvSpPr>
        <p:spPr>
          <a:xfrm>
            <a:off x="5214938" y="3105151"/>
            <a:ext cx="473075" cy="479425"/>
          </a:xfrm>
          <a:custGeom>
            <a:avLst/>
            <a:gdLst/>
            <a:ahLst/>
            <a:cxnLst/>
            <a:rect l="l" t="t" r="r" b="b"/>
            <a:pathLst>
              <a:path w="75" h="76" extrusionOk="0">
                <a:moveTo>
                  <a:pt x="37" y="75"/>
                </a:moveTo>
                <a:cubicBezTo>
                  <a:pt x="17" y="75"/>
                  <a:pt x="0" y="57"/>
                  <a:pt x="0" y="37"/>
                </a:cubicBezTo>
                <a:cubicBezTo>
                  <a:pt x="1" y="18"/>
                  <a:pt x="19" y="0"/>
                  <a:pt x="38" y="0"/>
                </a:cubicBezTo>
                <a:cubicBezTo>
                  <a:pt x="58" y="1"/>
                  <a:pt x="75" y="19"/>
                  <a:pt x="74" y="38"/>
                </a:cubicBezTo>
                <a:cubicBezTo>
                  <a:pt x="74" y="58"/>
                  <a:pt x="56" y="76"/>
                  <a:pt x="37" y="75"/>
                </a:cubicBezTo>
                <a:close/>
              </a:path>
            </a:pathLst>
          </a:custGeom>
          <a:solidFill>
            <a:srgbClr val="F28B1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p15"/>
          <p:cNvSpPr txBox="1"/>
          <p:nvPr/>
        </p:nvSpPr>
        <p:spPr>
          <a:xfrm>
            <a:off x="558105" y="1461837"/>
            <a:ext cx="396141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Lorem Ipsum</a:t>
            </a:r>
            <a:endParaRPr/>
          </a:p>
        </p:txBody>
      </p:sp>
      <p:sp>
        <p:nvSpPr>
          <p:cNvPr id="1078" name="Google Shape;1078;p15"/>
          <p:cNvSpPr txBox="1"/>
          <p:nvPr/>
        </p:nvSpPr>
        <p:spPr>
          <a:xfrm>
            <a:off x="638311" y="2287381"/>
            <a:ext cx="262486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Lorem ipsum dolor sit amet, nibh est. A magna maecenas, quam magna nec quis, lorem nunc. Suspendisse viverra sodales mauris, cras pharetra proin egestas arcu erat dolor, at amet. </a:t>
            </a:r>
            <a:endParaRPr/>
          </a:p>
        </p:txBody>
      </p:sp>
      <p:grpSp>
        <p:nvGrpSpPr>
          <p:cNvPr id="1079" name="Google Shape;1079;p15"/>
          <p:cNvGrpSpPr/>
          <p:nvPr/>
        </p:nvGrpSpPr>
        <p:grpSpPr>
          <a:xfrm>
            <a:off x="0" y="292354"/>
            <a:ext cx="9721850" cy="500127"/>
            <a:chOff x="121648" y="333942"/>
            <a:chExt cx="9721850" cy="500127"/>
          </a:xfrm>
        </p:grpSpPr>
        <p:sp>
          <p:nvSpPr>
            <p:cNvPr id="1080" name="Google Shape;1080;p15"/>
            <p:cNvSpPr/>
            <p:nvPr/>
          </p:nvSpPr>
          <p:spPr>
            <a:xfrm>
              <a:off x="121648" y="359631"/>
              <a:ext cx="9721850" cy="448751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72575" tIns="36275" rIns="72575" bIns="36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15"/>
            <p:cNvSpPr/>
            <p:nvPr/>
          </p:nvSpPr>
          <p:spPr>
            <a:xfrm>
              <a:off x="518077" y="333942"/>
              <a:ext cx="7140901" cy="50012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50" tIns="34275" rIns="68550" bIns="34275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rgbClr val="ED7D3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Titulo Free Template</a:t>
              </a:r>
              <a:endParaRPr sz="2800" b="1">
                <a:solidFill>
                  <a:srgbClr val="ED7D3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grpSp>
        <p:nvGrpSpPr>
          <p:cNvPr id="1082" name="Google Shape;1082;p15"/>
          <p:cNvGrpSpPr/>
          <p:nvPr/>
        </p:nvGrpSpPr>
        <p:grpSpPr>
          <a:xfrm flipH="1">
            <a:off x="4212853" y="1044153"/>
            <a:ext cx="4973718" cy="3376138"/>
            <a:chOff x="4348163" y="1073150"/>
            <a:chExt cx="5060950" cy="3435351"/>
          </a:xfrm>
        </p:grpSpPr>
        <p:sp>
          <p:nvSpPr>
            <p:cNvPr id="1083" name="Google Shape;1083;p15"/>
            <p:cNvSpPr/>
            <p:nvPr/>
          </p:nvSpPr>
          <p:spPr>
            <a:xfrm>
              <a:off x="4371975" y="1073150"/>
              <a:ext cx="5037138" cy="1747838"/>
            </a:xfrm>
            <a:custGeom>
              <a:avLst/>
              <a:gdLst/>
              <a:ahLst/>
              <a:cxnLst/>
              <a:rect l="l" t="t" r="r" b="b"/>
              <a:pathLst>
                <a:path w="665" h="230" extrusionOk="0">
                  <a:moveTo>
                    <a:pt x="0" y="0"/>
                  </a:moveTo>
                  <a:cubicBezTo>
                    <a:pt x="223" y="0"/>
                    <a:pt x="441" y="0"/>
                    <a:pt x="660" y="0"/>
                  </a:cubicBezTo>
                  <a:cubicBezTo>
                    <a:pt x="662" y="15"/>
                    <a:pt x="665" y="30"/>
                    <a:pt x="665" y="45"/>
                  </a:cubicBezTo>
                  <a:cubicBezTo>
                    <a:pt x="664" y="63"/>
                    <a:pt x="651" y="74"/>
                    <a:pt x="633" y="77"/>
                  </a:cubicBezTo>
                  <a:cubicBezTo>
                    <a:pt x="626" y="79"/>
                    <a:pt x="616" y="85"/>
                    <a:pt x="614" y="91"/>
                  </a:cubicBezTo>
                  <a:cubicBezTo>
                    <a:pt x="597" y="130"/>
                    <a:pt x="581" y="135"/>
                    <a:pt x="544" y="113"/>
                  </a:cubicBezTo>
                  <a:cubicBezTo>
                    <a:pt x="549" y="156"/>
                    <a:pt x="540" y="178"/>
                    <a:pt x="512" y="191"/>
                  </a:cubicBezTo>
                  <a:cubicBezTo>
                    <a:pt x="485" y="203"/>
                    <a:pt x="462" y="195"/>
                    <a:pt x="439" y="170"/>
                  </a:cubicBezTo>
                  <a:cubicBezTo>
                    <a:pt x="423" y="176"/>
                    <a:pt x="409" y="181"/>
                    <a:pt x="395" y="187"/>
                  </a:cubicBezTo>
                  <a:cubicBezTo>
                    <a:pt x="392" y="188"/>
                    <a:pt x="389" y="189"/>
                    <a:pt x="386" y="190"/>
                  </a:cubicBezTo>
                  <a:cubicBezTo>
                    <a:pt x="348" y="216"/>
                    <a:pt x="323" y="209"/>
                    <a:pt x="305" y="172"/>
                  </a:cubicBezTo>
                  <a:cubicBezTo>
                    <a:pt x="291" y="177"/>
                    <a:pt x="277" y="182"/>
                    <a:pt x="263" y="187"/>
                  </a:cubicBezTo>
                  <a:cubicBezTo>
                    <a:pt x="260" y="188"/>
                    <a:pt x="257" y="189"/>
                    <a:pt x="255" y="191"/>
                  </a:cubicBezTo>
                  <a:cubicBezTo>
                    <a:pt x="213" y="219"/>
                    <a:pt x="180" y="205"/>
                    <a:pt x="168" y="153"/>
                  </a:cubicBezTo>
                  <a:cubicBezTo>
                    <a:pt x="165" y="160"/>
                    <a:pt x="159" y="167"/>
                    <a:pt x="158" y="175"/>
                  </a:cubicBezTo>
                  <a:cubicBezTo>
                    <a:pt x="152" y="214"/>
                    <a:pt x="113" y="230"/>
                    <a:pt x="81" y="207"/>
                  </a:cubicBezTo>
                  <a:cubicBezTo>
                    <a:pt x="76" y="203"/>
                    <a:pt x="68" y="201"/>
                    <a:pt x="62" y="200"/>
                  </a:cubicBezTo>
                  <a:cubicBezTo>
                    <a:pt x="39" y="197"/>
                    <a:pt x="22" y="188"/>
                    <a:pt x="14" y="166"/>
                  </a:cubicBezTo>
                  <a:cubicBezTo>
                    <a:pt x="5" y="146"/>
                    <a:pt x="10" y="127"/>
                    <a:pt x="24" y="111"/>
                  </a:cubicBezTo>
                  <a:cubicBezTo>
                    <a:pt x="35" y="97"/>
                    <a:pt x="37" y="73"/>
                    <a:pt x="28" y="58"/>
                  </a:cubicBezTo>
                  <a:cubicBezTo>
                    <a:pt x="24" y="52"/>
                    <a:pt x="22" y="45"/>
                    <a:pt x="19" y="38"/>
                  </a:cubicBezTo>
                  <a:cubicBezTo>
                    <a:pt x="17" y="30"/>
                    <a:pt x="20" y="20"/>
                    <a:pt x="6" y="20"/>
                  </a:cubicBezTo>
                  <a:cubicBezTo>
                    <a:pt x="4" y="20"/>
                    <a:pt x="2" y="9"/>
                    <a:pt x="0" y="0"/>
                  </a:cubicBezTo>
                  <a:close/>
                  <a:moveTo>
                    <a:pt x="432" y="63"/>
                  </a:moveTo>
                  <a:cubicBezTo>
                    <a:pt x="434" y="59"/>
                    <a:pt x="438" y="56"/>
                    <a:pt x="440" y="52"/>
                  </a:cubicBezTo>
                  <a:cubicBezTo>
                    <a:pt x="452" y="32"/>
                    <a:pt x="446" y="21"/>
                    <a:pt x="423" y="21"/>
                  </a:cubicBezTo>
                  <a:cubicBezTo>
                    <a:pt x="401" y="21"/>
                    <a:pt x="378" y="20"/>
                    <a:pt x="356" y="22"/>
                  </a:cubicBezTo>
                  <a:cubicBezTo>
                    <a:pt x="346" y="23"/>
                    <a:pt x="332" y="29"/>
                    <a:pt x="328" y="37"/>
                  </a:cubicBezTo>
                  <a:cubicBezTo>
                    <a:pt x="321" y="51"/>
                    <a:pt x="325" y="67"/>
                    <a:pt x="338" y="78"/>
                  </a:cubicBezTo>
                  <a:cubicBezTo>
                    <a:pt x="344" y="83"/>
                    <a:pt x="351" y="85"/>
                    <a:pt x="359" y="89"/>
                  </a:cubicBezTo>
                  <a:cubicBezTo>
                    <a:pt x="359" y="84"/>
                    <a:pt x="360" y="80"/>
                    <a:pt x="360" y="76"/>
                  </a:cubicBezTo>
                  <a:cubicBezTo>
                    <a:pt x="376" y="94"/>
                    <a:pt x="387" y="99"/>
                    <a:pt x="400" y="95"/>
                  </a:cubicBezTo>
                  <a:cubicBezTo>
                    <a:pt x="417" y="90"/>
                    <a:pt x="427" y="79"/>
                    <a:pt x="426" y="61"/>
                  </a:cubicBezTo>
                  <a:cubicBezTo>
                    <a:pt x="428" y="62"/>
                    <a:pt x="430" y="62"/>
                    <a:pt x="432" y="63"/>
                  </a:cubicBezTo>
                  <a:cubicBezTo>
                    <a:pt x="437" y="68"/>
                    <a:pt x="441" y="73"/>
                    <a:pt x="447" y="79"/>
                  </a:cubicBezTo>
                  <a:cubicBezTo>
                    <a:pt x="430" y="78"/>
                    <a:pt x="428" y="81"/>
                    <a:pt x="433" y="94"/>
                  </a:cubicBezTo>
                  <a:cubicBezTo>
                    <a:pt x="444" y="122"/>
                    <a:pt x="477" y="131"/>
                    <a:pt x="509" y="111"/>
                  </a:cubicBezTo>
                  <a:cubicBezTo>
                    <a:pt x="503" y="109"/>
                    <a:pt x="498" y="107"/>
                    <a:pt x="493" y="106"/>
                  </a:cubicBezTo>
                  <a:cubicBezTo>
                    <a:pt x="516" y="108"/>
                    <a:pt x="534" y="105"/>
                    <a:pt x="547" y="89"/>
                  </a:cubicBezTo>
                  <a:cubicBezTo>
                    <a:pt x="561" y="72"/>
                    <a:pt x="561" y="54"/>
                    <a:pt x="549" y="36"/>
                  </a:cubicBezTo>
                  <a:cubicBezTo>
                    <a:pt x="547" y="32"/>
                    <a:pt x="549" y="27"/>
                    <a:pt x="549" y="22"/>
                  </a:cubicBezTo>
                  <a:cubicBezTo>
                    <a:pt x="518" y="22"/>
                    <a:pt x="489" y="22"/>
                    <a:pt x="459" y="22"/>
                  </a:cubicBezTo>
                  <a:cubicBezTo>
                    <a:pt x="455" y="40"/>
                    <a:pt x="452" y="58"/>
                    <a:pt x="432" y="63"/>
                  </a:cubicBezTo>
                  <a:close/>
                  <a:moveTo>
                    <a:pt x="248" y="183"/>
                  </a:moveTo>
                  <a:cubicBezTo>
                    <a:pt x="248" y="181"/>
                    <a:pt x="247" y="179"/>
                    <a:pt x="247" y="177"/>
                  </a:cubicBezTo>
                  <a:cubicBezTo>
                    <a:pt x="281" y="178"/>
                    <a:pt x="298" y="162"/>
                    <a:pt x="294" y="134"/>
                  </a:cubicBezTo>
                  <a:cubicBezTo>
                    <a:pt x="292" y="122"/>
                    <a:pt x="288" y="110"/>
                    <a:pt x="288" y="97"/>
                  </a:cubicBezTo>
                  <a:cubicBezTo>
                    <a:pt x="287" y="69"/>
                    <a:pt x="252" y="57"/>
                    <a:pt x="228" y="74"/>
                  </a:cubicBezTo>
                  <a:cubicBezTo>
                    <a:pt x="229" y="77"/>
                    <a:pt x="231" y="80"/>
                    <a:pt x="234" y="85"/>
                  </a:cubicBezTo>
                  <a:cubicBezTo>
                    <a:pt x="205" y="77"/>
                    <a:pt x="188" y="83"/>
                    <a:pt x="178" y="101"/>
                  </a:cubicBezTo>
                  <a:cubicBezTo>
                    <a:pt x="169" y="120"/>
                    <a:pt x="174" y="136"/>
                    <a:pt x="200" y="156"/>
                  </a:cubicBezTo>
                  <a:cubicBezTo>
                    <a:pt x="193" y="155"/>
                    <a:pt x="188" y="155"/>
                    <a:pt x="182" y="154"/>
                  </a:cubicBezTo>
                  <a:cubicBezTo>
                    <a:pt x="188" y="183"/>
                    <a:pt x="208" y="198"/>
                    <a:pt x="233" y="193"/>
                  </a:cubicBezTo>
                  <a:cubicBezTo>
                    <a:pt x="239" y="192"/>
                    <a:pt x="243" y="186"/>
                    <a:pt x="248" y="183"/>
                  </a:cubicBezTo>
                  <a:close/>
                  <a:moveTo>
                    <a:pt x="67" y="174"/>
                  </a:moveTo>
                  <a:cubicBezTo>
                    <a:pt x="78" y="194"/>
                    <a:pt x="94" y="206"/>
                    <a:pt x="114" y="200"/>
                  </a:cubicBezTo>
                  <a:cubicBezTo>
                    <a:pt x="127" y="196"/>
                    <a:pt x="139" y="184"/>
                    <a:pt x="147" y="173"/>
                  </a:cubicBezTo>
                  <a:cubicBezTo>
                    <a:pt x="153" y="164"/>
                    <a:pt x="156" y="150"/>
                    <a:pt x="142" y="141"/>
                  </a:cubicBezTo>
                  <a:cubicBezTo>
                    <a:pt x="121" y="128"/>
                    <a:pt x="111" y="110"/>
                    <a:pt x="113" y="85"/>
                  </a:cubicBezTo>
                  <a:cubicBezTo>
                    <a:pt x="113" y="81"/>
                    <a:pt x="111" y="78"/>
                    <a:pt x="110" y="76"/>
                  </a:cubicBezTo>
                  <a:cubicBezTo>
                    <a:pt x="96" y="78"/>
                    <a:pt x="83" y="81"/>
                    <a:pt x="70" y="82"/>
                  </a:cubicBezTo>
                  <a:cubicBezTo>
                    <a:pt x="49" y="82"/>
                    <a:pt x="43" y="87"/>
                    <a:pt x="44" y="108"/>
                  </a:cubicBezTo>
                  <a:cubicBezTo>
                    <a:pt x="44" y="113"/>
                    <a:pt x="45" y="118"/>
                    <a:pt x="46" y="123"/>
                  </a:cubicBezTo>
                  <a:cubicBezTo>
                    <a:pt x="44" y="124"/>
                    <a:pt x="43" y="125"/>
                    <a:pt x="42" y="127"/>
                  </a:cubicBezTo>
                  <a:cubicBezTo>
                    <a:pt x="40" y="122"/>
                    <a:pt x="38" y="117"/>
                    <a:pt x="36" y="112"/>
                  </a:cubicBezTo>
                  <a:cubicBezTo>
                    <a:pt x="11" y="139"/>
                    <a:pt x="27" y="188"/>
                    <a:pt x="67" y="191"/>
                  </a:cubicBezTo>
                  <a:cubicBezTo>
                    <a:pt x="67" y="186"/>
                    <a:pt x="67" y="181"/>
                    <a:pt x="67" y="174"/>
                  </a:cubicBezTo>
                  <a:close/>
                  <a:moveTo>
                    <a:pt x="123" y="85"/>
                  </a:moveTo>
                  <a:cubicBezTo>
                    <a:pt x="125" y="111"/>
                    <a:pt x="136" y="124"/>
                    <a:pt x="159" y="129"/>
                  </a:cubicBezTo>
                  <a:cubicBezTo>
                    <a:pt x="156" y="97"/>
                    <a:pt x="164" y="73"/>
                    <a:pt x="187" y="72"/>
                  </a:cubicBezTo>
                  <a:cubicBezTo>
                    <a:pt x="212" y="69"/>
                    <a:pt x="227" y="49"/>
                    <a:pt x="252" y="47"/>
                  </a:cubicBezTo>
                  <a:cubicBezTo>
                    <a:pt x="247" y="40"/>
                    <a:pt x="243" y="36"/>
                    <a:pt x="240" y="32"/>
                  </a:cubicBezTo>
                  <a:cubicBezTo>
                    <a:pt x="244" y="30"/>
                    <a:pt x="247" y="29"/>
                    <a:pt x="251" y="28"/>
                  </a:cubicBezTo>
                  <a:cubicBezTo>
                    <a:pt x="247" y="26"/>
                    <a:pt x="243" y="21"/>
                    <a:pt x="240" y="21"/>
                  </a:cubicBezTo>
                  <a:cubicBezTo>
                    <a:pt x="203" y="21"/>
                    <a:pt x="166" y="21"/>
                    <a:pt x="130" y="21"/>
                  </a:cubicBezTo>
                  <a:cubicBezTo>
                    <a:pt x="119" y="21"/>
                    <a:pt x="115" y="26"/>
                    <a:pt x="114" y="36"/>
                  </a:cubicBezTo>
                  <a:cubicBezTo>
                    <a:pt x="111" y="60"/>
                    <a:pt x="124" y="76"/>
                    <a:pt x="142" y="89"/>
                  </a:cubicBezTo>
                  <a:cubicBezTo>
                    <a:pt x="136" y="87"/>
                    <a:pt x="130" y="86"/>
                    <a:pt x="123" y="85"/>
                  </a:cubicBezTo>
                  <a:close/>
                  <a:moveTo>
                    <a:pt x="377" y="180"/>
                  </a:moveTo>
                  <a:cubicBezTo>
                    <a:pt x="388" y="177"/>
                    <a:pt x="399" y="176"/>
                    <a:pt x="408" y="171"/>
                  </a:cubicBezTo>
                  <a:cubicBezTo>
                    <a:pt x="423" y="163"/>
                    <a:pt x="429" y="148"/>
                    <a:pt x="425" y="132"/>
                  </a:cubicBezTo>
                  <a:cubicBezTo>
                    <a:pt x="421" y="116"/>
                    <a:pt x="413" y="107"/>
                    <a:pt x="394" y="108"/>
                  </a:cubicBezTo>
                  <a:cubicBezTo>
                    <a:pt x="386" y="108"/>
                    <a:pt x="378" y="100"/>
                    <a:pt x="369" y="98"/>
                  </a:cubicBezTo>
                  <a:cubicBezTo>
                    <a:pt x="364" y="96"/>
                    <a:pt x="356" y="96"/>
                    <a:pt x="352" y="99"/>
                  </a:cubicBezTo>
                  <a:cubicBezTo>
                    <a:pt x="339" y="110"/>
                    <a:pt x="326" y="123"/>
                    <a:pt x="308" y="139"/>
                  </a:cubicBezTo>
                  <a:cubicBezTo>
                    <a:pt x="313" y="143"/>
                    <a:pt x="321" y="149"/>
                    <a:pt x="331" y="156"/>
                  </a:cubicBezTo>
                  <a:cubicBezTo>
                    <a:pt x="324" y="155"/>
                    <a:pt x="319" y="155"/>
                    <a:pt x="314" y="154"/>
                  </a:cubicBezTo>
                  <a:cubicBezTo>
                    <a:pt x="317" y="181"/>
                    <a:pt x="334" y="196"/>
                    <a:pt x="359" y="193"/>
                  </a:cubicBezTo>
                  <a:cubicBezTo>
                    <a:pt x="368" y="192"/>
                    <a:pt x="381" y="195"/>
                    <a:pt x="377" y="180"/>
                  </a:cubicBezTo>
                  <a:close/>
                  <a:moveTo>
                    <a:pt x="612" y="68"/>
                  </a:moveTo>
                  <a:cubicBezTo>
                    <a:pt x="637" y="76"/>
                    <a:pt x="658" y="53"/>
                    <a:pt x="653" y="34"/>
                  </a:cubicBezTo>
                  <a:cubicBezTo>
                    <a:pt x="652" y="29"/>
                    <a:pt x="646" y="22"/>
                    <a:pt x="641" y="22"/>
                  </a:cubicBezTo>
                  <a:cubicBezTo>
                    <a:pt x="614" y="21"/>
                    <a:pt x="586" y="21"/>
                    <a:pt x="556" y="21"/>
                  </a:cubicBezTo>
                  <a:cubicBezTo>
                    <a:pt x="562" y="37"/>
                    <a:pt x="566" y="50"/>
                    <a:pt x="571" y="62"/>
                  </a:cubicBezTo>
                  <a:cubicBezTo>
                    <a:pt x="574" y="68"/>
                    <a:pt x="579" y="78"/>
                    <a:pt x="584" y="79"/>
                  </a:cubicBezTo>
                  <a:cubicBezTo>
                    <a:pt x="593" y="81"/>
                    <a:pt x="604" y="78"/>
                    <a:pt x="614" y="77"/>
                  </a:cubicBezTo>
                  <a:cubicBezTo>
                    <a:pt x="613" y="74"/>
                    <a:pt x="613" y="72"/>
                    <a:pt x="612" y="68"/>
                  </a:cubicBezTo>
                  <a:close/>
                  <a:moveTo>
                    <a:pt x="519" y="112"/>
                  </a:moveTo>
                  <a:cubicBezTo>
                    <a:pt x="498" y="134"/>
                    <a:pt x="475" y="143"/>
                    <a:pt x="446" y="131"/>
                  </a:cubicBezTo>
                  <a:cubicBezTo>
                    <a:pt x="444" y="156"/>
                    <a:pt x="452" y="170"/>
                    <a:pt x="471" y="177"/>
                  </a:cubicBezTo>
                  <a:cubicBezTo>
                    <a:pt x="489" y="185"/>
                    <a:pt x="505" y="180"/>
                    <a:pt x="518" y="167"/>
                  </a:cubicBezTo>
                  <a:cubicBezTo>
                    <a:pt x="532" y="153"/>
                    <a:pt x="533" y="136"/>
                    <a:pt x="519" y="112"/>
                  </a:cubicBezTo>
                  <a:close/>
                  <a:moveTo>
                    <a:pt x="91" y="22"/>
                  </a:moveTo>
                  <a:cubicBezTo>
                    <a:pt x="71" y="22"/>
                    <a:pt x="52" y="22"/>
                    <a:pt x="33" y="22"/>
                  </a:cubicBezTo>
                  <a:cubicBezTo>
                    <a:pt x="29" y="43"/>
                    <a:pt x="37" y="58"/>
                    <a:pt x="54" y="68"/>
                  </a:cubicBezTo>
                  <a:cubicBezTo>
                    <a:pt x="69" y="78"/>
                    <a:pt x="86" y="78"/>
                    <a:pt x="99" y="68"/>
                  </a:cubicBezTo>
                  <a:cubicBezTo>
                    <a:pt x="96" y="52"/>
                    <a:pt x="94" y="38"/>
                    <a:pt x="91" y="22"/>
                  </a:cubicBezTo>
                  <a:close/>
                  <a:moveTo>
                    <a:pt x="324" y="22"/>
                  </a:moveTo>
                  <a:cubicBezTo>
                    <a:pt x="300" y="22"/>
                    <a:pt x="280" y="22"/>
                    <a:pt x="260" y="22"/>
                  </a:cubicBezTo>
                  <a:cubicBezTo>
                    <a:pt x="258" y="43"/>
                    <a:pt x="268" y="60"/>
                    <a:pt x="288" y="63"/>
                  </a:cubicBezTo>
                  <a:cubicBezTo>
                    <a:pt x="323" y="70"/>
                    <a:pt x="310" y="37"/>
                    <a:pt x="324" y="22"/>
                  </a:cubicBezTo>
                  <a:close/>
                  <a:moveTo>
                    <a:pt x="293" y="71"/>
                  </a:moveTo>
                  <a:cubicBezTo>
                    <a:pt x="294" y="81"/>
                    <a:pt x="295" y="90"/>
                    <a:pt x="296" y="99"/>
                  </a:cubicBezTo>
                  <a:cubicBezTo>
                    <a:pt x="297" y="106"/>
                    <a:pt x="297" y="118"/>
                    <a:pt x="300" y="119"/>
                  </a:cubicBezTo>
                  <a:cubicBezTo>
                    <a:pt x="307" y="121"/>
                    <a:pt x="317" y="119"/>
                    <a:pt x="324" y="117"/>
                  </a:cubicBezTo>
                  <a:cubicBezTo>
                    <a:pt x="333" y="113"/>
                    <a:pt x="341" y="106"/>
                    <a:pt x="349" y="101"/>
                  </a:cubicBezTo>
                  <a:cubicBezTo>
                    <a:pt x="346" y="101"/>
                    <a:pt x="342" y="100"/>
                    <a:pt x="338" y="100"/>
                  </a:cubicBezTo>
                  <a:cubicBezTo>
                    <a:pt x="328" y="91"/>
                    <a:pt x="318" y="81"/>
                    <a:pt x="308" y="72"/>
                  </a:cubicBezTo>
                  <a:cubicBezTo>
                    <a:pt x="310" y="70"/>
                    <a:pt x="312" y="68"/>
                    <a:pt x="314" y="66"/>
                  </a:cubicBezTo>
                  <a:cubicBezTo>
                    <a:pt x="307" y="68"/>
                    <a:pt x="300" y="69"/>
                    <a:pt x="293" y="71"/>
                  </a:cubicBezTo>
                  <a:close/>
                  <a:moveTo>
                    <a:pt x="600" y="94"/>
                  </a:moveTo>
                  <a:cubicBezTo>
                    <a:pt x="589" y="92"/>
                    <a:pt x="579" y="89"/>
                    <a:pt x="569" y="87"/>
                  </a:cubicBezTo>
                  <a:cubicBezTo>
                    <a:pt x="567" y="90"/>
                    <a:pt x="565" y="93"/>
                    <a:pt x="562" y="96"/>
                  </a:cubicBezTo>
                  <a:cubicBezTo>
                    <a:pt x="560" y="100"/>
                    <a:pt x="557" y="104"/>
                    <a:pt x="554" y="107"/>
                  </a:cubicBezTo>
                  <a:cubicBezTo>
                    <a:pt x="577" y="123"/>
                    <a:pt x="589" y="119"/>
                    <a:pt x="600" y="94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15"/>
            <p:cNvSpPr/>
            <p:nvPr/>
          </p:nvSpPr>
          <p:spPr>
            <a:xfrm>
              <a:off x="5014913" y="3192463"/>
              <a:ext cx="2030413" cy="1149350"/>
            </a:xfrm>
            <a:custGeom>
              <a:avLst/>
              <a:gdLst/>
              <a:ahLst/>
              <a:cxnLst/>
              <a:rect l="l" t="t" r="r" b="b"/>
              <a:pathLst>
                <a:path w="268" h="151" extrusionOk="0">
                  <a:moveTo>
                    <a:pt x="177" y="94"/>
                  </a:moveTo>
                  <a:cubicBezTo>
                    <a:pt x="171" y="108"/>
                    <a:pt x="167" y="121"/>
                    <a:pt x="162" y="133"/>
                  </a:cubicBezTo>
                  <a:cubicBezTo>
                    <a:pt x="157" y="146"/>
                    <a:pt x="147" y="151"/>
                    <a:pt x="135" y="146"/>
                  </a:cubicBezTo>
                  <a:cubicBezTo>
                    <a:pt x="123" y="141"/>
                    <a:pt x="119" y="131"/>
                    <a:pt x="124" y="118"/>
                  </a:cubicBezTo>
                  <a:cubicBezTo>
                    <a:pt x="128" y="108"/>
                    <a:pt x="131" y="98"/>
                    <a:pt x="135" y="86"/>
                  </a:cubicBezTo>
                  <a:cubicBezTo>
                    <a:pt x="124" y="86"/>
                    <a:pt x="115" y="85"/>
                    <a:pt x="103" y="85"/>
                  </a:cubicBezTo>
                  <a:cubicBezTo>
                    <a:pt x="107" y="97"/>
                    <a:pt x="110" y="106"/>
                    <a:pt x="113" y="116"/>
                  </a:cubicBezTo>
                  <a:cubicBezTo>
                    <a:pt x="117" y="134"/>
                    <a:pt x="110" y="145"/>
                    <a:pt x="92" y="145"/>
                  </a:cubicBezTo>
                  <a:cubicBezTo>
                    <a:pt x="69" y="146"/>
                    <a:pt x="46" y="146"/>
                    <a:pt x="24" y="146"/>
                  </a:cubicBezTo>
                  <a:cubicBezTo>
                    <a:pt x="11" y="145"/>
                    <a:pt x="1" y="140"/>
                    <a:pt x="1" y="126"/>
                  </a:cubicBezTo>
                  <a:cubicBezTo>
                    <a:pt x="0" y="111"/>
                    <a:pt x="10" y="105"/>
                    <a:pt x="24" y="104"/>
                  </a:cubicBezTo>
                  <a:cubicBezTo>
                    <a:pt x="37" y="104"/>
                    <a:pt x="50" y="104"/>
                    <a:pt x="66" y="104"/>
                  </a:cubicBezTo>
                  <a:cubicBezTo>
                    <a:pt x="60" y="88"/>
                    <a:pt x="56" y="75"/>
                    <a:pt x="52" y="62"/>
                  </a:cubicBezTo>
                  <a:cubicBezTo>
                    <a:pt x="46" y="43"/>
                    <a:pt x="51" y="29"/>
                    <a:pt x="69" y="21"/>
                  </a:cubicBezTo>
                  <a:cubicBezTo>
                    <a:pt x="97" y="7"/>
                    <a:pt x="128" y="0"/>
                    <a:pt x="160" y="3"/>
                  </a:cubicBezTo>
                  <a:cubicBezTo>
                    <a:pt x="190" y="6"/>
                    <a:pt x="197" y="22"/>
                    <a:pt x="192" y="51"/>
                  </a:cubicBezTo>
                  <a:cubicBezTo>
                    <a:pt x="190" y="63"/>
                    <a:pt x="203" y="81"/>
                    <a:pt x="214" y="91"/>
                  </a:cubicBezTo>
                  <a:cubicBezTo>
                    <a:pt x="226" y="102"/>
                    <a:pt x="243" y="107"/>
                    <a:pt x="257" y="116"/>
                  </a:cubicBezTo>
                  <a:cubicBezTo>
                    <a:pt x="262" y="120"/>
                    <a:pt x="264" y="130"/>
                    <a:pt x="268" y="136"/>
                  </a:cubicBezTo>
                  <a:cubicBezTo>
                    <a:pt x="260" y="137"/>
                    <a:pt x="250" y="141"/>
                    <a:pt x="244" y="138"/>
                  </a:cubicBezTo>
                  <a:cubicBezTo>
                    <a:pt x="221" y="125"/>
                    <a:pt x="195" y="118"/>
                    <a:pt x="177" y="94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15"/>
            <p:cNvSpPr/>
            <p:nvPr/>
          </p:nvSpPr>
          <p:spPr>
            <a:xfrm>
              <a:off x="4348163" y="4424363"/>
              <a:ext cx="5006975" cy="84138"/>
            </a:xfrm>
            <a:custGeom>
              <a:avLst/>
              <a:gdLst/>
              <a:ahLst/>
              <a:cxnLst/>
              <a:rect l="l" t="t" r="r" b="b"/>
              <a:pathLst>
                <a:path w="661" h="11" extrusionOk="0">
                  <a:moveTo>
                    <a:pt x="660" y="11"/>
                  </a:moveTo>
                  <a:cubicBezTo>
                    <a:pt x="441" y="11"/>
                    <a:pt x="221" y="11"/>
                    <a:pt x="1" y="11"/>
                  </a:cubicBezTo>
                  <a:cubicBezTo>
                    <a:pt x="1" y="9"/>
                    <a:pt x="0" y="6"/>
                    <a:pt x="0" y="4"/>
                  </a:cubicBezTo>
                  <a:cubicBezTo>
                    <a:pt x="6" y="3"/>
                    <a:pt x="13" y="1"/>
                    <a:pt x="19" y="1"/>
                  </a:cubicBezTo>
                  <a:cubicBezTo>
                    <a:pt x="87" y="0"/>
                    <a:pt x="155" y="0"/>
                    <a:pt x="223" y="0"/>
                  </a:cubicBezTo>
                  <a:cubicBezTo>
                    <a:pt x="362" y="0"/>
                    <a:pt x="501" y="0"/>
                    <a:pt x="641" y="1"/>
                  </a:cubicBezTo>
                  <a:cubicBezTo>
                    <a:pt x="648" y="1"/>
                    <a:pt x="654" y="3"/>
                    <a:pt x="661" y="4"/>
                  </a:cubicBezTo>
                  <a:cubicBezTo>
                    <a:pt x="661" y="6"/>
                    <a:pt x="661" y="9"/>
                    <a:pt x="660" y="11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15"/>
            <p:cNvSpPr/>
            <p:nvPr/>
          </p:nvSpPr>
          <p:spPr>
            <a:xfrm>
              <a:off x="6561138" y="3192463"/>
              <a:ext cx="560388" cy="571500"/>
            </a:xfrm>
            <a:custGeom>
              <a:avLst/>
              <a:gdLst/>
              <a:ahLst/>
              <a:cxnLst/>
              <a:rect l="l" t="t" r="r" b="b"/>
              <a:pathLst>
                <a:path w="74" h="75" extrusionOk="0">
                  <a:moveTo>
                    <a:pt x="1" y="35"/>
                  </a:moveTo>
                  <a:cubicBezTo>
                    <a:pt x="1" y="14"/>
                    <a:pt x="18" y="0"/>
                    <a:pt x="39" y="0"/>
                  </a:cubicBezTo>
                  <a:cubicBezTo>
                    <a:pt x="59" y="1"/>
                    <a:pt x="74" y="18"/>
                    <a:pt x="73" y="39"/>
                  </a:cubicBezTo>
                  <a:cubicBezTo>
                    <a:pt x="72" y="59"/>
                    <a:pt x="56" y="75"/>
                    <a:pt x="35" y="74"/>
                  </a:cubicBezTo>
                  <a:cubicBezTo>
                    <a:pt x="15" y="73"/>
                    <a:pt x="0" y="56"/>
                    <a:pt x="1" y="35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92" name="Google Shape;1092;p16"/>
          <p:cNvGraphicFramePr/>
          <p:nvPr/>
        </p:nvGraphicFramePr>
        <p:xfrm>
          <a:off x="1116509" y="2722338"/>
          <a:ext cx="2014723" cy="2088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93" name="Google Shape;1093;p16"/>
          <p:cNvGraphicFramePr/>
          <p:nvPr/>
        </p:nvGraphicFramePr>
        <p:xfrm>
          <a:off x="6733133" y="1193943"/>
          <a:ext cx="2014723" cy="2088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094" name="Google Shape;1094;p16"/>
          <p:cNvGrpSpPr/>
          <p:nvPr/>
        </p:nvGrpSpPr>
        <p:grpSpPr>
          <a:xfrm>
            <a:off x="1563045" y="1439183"/>
            <a:ext cx="4608000" cy="896804"/>
            <a:chOff x="1593768" y="2050016"/>
            <a:chExt cx="4608000" cy="896804"/>
          </a:xfrm>
        </p:grpSpPr>
        <p:sp>
          <p:nvSpPr>
            <p:cNvPr id="1095" name="Google Shape;1095;p16"/>
            <p:cNvSpPr txBox="1"/>
            <p:nvPr/>
          </p:nvSpPr>
          <p:spPr>
            <a:xfrm>
              <a:off x="1593768" y="2300489"/>
              <a:ext cx="46080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6" name="Google Shape;1096;p16"/>
            <p:cNvSpPr txBox="1"/>
            <p:nvPr/>
          </p:nvSpPr>
          <p:spPr>
            <a:xfrm>
              <a:off x="1593768" y="2050016"/>
              <a:ext cx="46080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97" name="Google Shape;1097;p16"/>
          <p:cNvGrpSpPr/>
          <p:nvPr/>
        </p:nvGrpSpPr>
        <p:grpSpPr>
          <a:xfrm>
            <a:off x="4428877" y="3708449"/>
            <a:ext cx="4608000" cy="896804"/>
            <a:chOff x="1593768" y="2986120"/>
            <a:chExt cx="4608000" cy="896804"/>
          </a:xfrm>
        </p:grpSpPr>
        <p:sp>
          <p:nvSpPr>
            <p:cNvPr id="1098" name="Google Shape;1098;p16"/>
            <p:cNvSpPr txBox="1"/>
            <p:nvPr/>
          </p:nvSpPr>
          <p:spPr>
            <a:xfrm>
              <a:off x="1593768" y="3236593"/>
              <a:ext cx="46080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Get a modern PowerPoint  Presentation that is beautifully designed.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9" name="Google Shape;1099;p16"/>
            <p:cNvSpPr txBox="1"/>
            <p:nvPr/>
          </p:nvSpPr>
          <p:spPr>
            <a:xfrm>
              <a:off x="1593768" y="2986120"/>
              <a:ext cx="46080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00" name="Google Shape;1100;p16"/>
          <p:cNvSpPr txBox="1"/>
          <p:nvPr/>
        </p:nvSpPr>
        <p:spPr>
          <a:xfrm>
            <a:off x="626941" y="1656753"/>
            <a:ext cx="82388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sz="2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1" name="Google Shape;1101;p16"/>
          <p:cNvSpPr txBox="1"/>
          <p:nvPr/>
        </p:nvSpPr>
        <p:spPr>
          <a:xfrm>
            <a:off x="3492773" y="3926019"/>
            <a:ext cx="823886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 sz="2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2" name="Google Shape;1102;p16"/>
          <p:cNvSpPr/>
          <p:nvPr/>
        </p:nvSpPr>
        <p:spPr>
          <a:xfrm>
            <a:off x="7188866" y="1686387"/>
            <a:ext cx="1103254" cy="110325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3" name="Google Shape;1103;p16"/>
          <p:cNvSpPr/>
          <p:nvPr/>
        </p:nvSpPr>
        <p:spPr>
          <a:xfrm>
            <a:off x="1572242" y="3214782"/>
            <a:ext cx="1103254" cy="110325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4" name="Google Shape;1104;p16"/>
          <p:cNvSpPr txBox="1"/>
          <p:nvPr/>
        </p:nvSpPr>
        <p:spPr>
          <a:xfrm>
            <a:off x="1655817" y="3535577"/>
            <a:ext cx="93610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sz="2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5" name="Google Shape;1105;p16"/>
          <p:cNvSpPr txBox="1"/>
          <p:nvPr/>
        </p:nvSpPr>
        <p:spPr>
          <a:xfrm>
            <a:off x="7272441" y="2007182"/>
            <a:ext cx="93610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 sz="24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6" name="Google Shape;1106;p16"/>
          <p:cNvSpPr txBox="1"/>
          <p:nvPr/>
        </p:nvSpPr>
        <p:spPr>
          <a:xfrm>
            <a:off x="654190" y="261138"/>
            <a:ext cx="4042611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Calibri"/>
              <a:buNone/>
            </a:pPr>
            <a:r>
              <a:rPr lang="en-US" sz="66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Free Titulo</a:t>
            </a:r>
            <a:endParaRPr sz="6600" b="1" i="1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17"/>
          <p:cNvSpPr txBox="1"/>
          <p:nvPr/>
        </p:nvSpPr>
        <p:spPr>
          <a:xfrm>
            <a:off x="706506" y="3220163"/>
            <a:ext cx="4805433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/>
          </a:p>
        </p:txBody>
      </p:sp>
      <p:sp>
        <p:nvSpPr>
          <p:cNvPr id="1112" name="Google Shape;1112;p17"/>
          <p:cNvSpPr txBox="1"/>
          <p:nvPr/>
        </p:nvSpPr>
        <p:spPr>
          <a:xfrm>
            <a:off x="706505" y="1576038"/>
            <a:ext cx="480543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impress. 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3" name="Google Shape;1113;p17"/>
          <p:cNvSpPr/>
          <p:nvPr/>
        </p:nvSpPr>
        <p:spPr>
          <a:xfrm>
            <a:off x="324421" y="332023"/>
            <a:ext cx="9145016" cy="500127"/>
          </a:xfrm>
          <a:prstGeom prst="rect">
            <a:avLst/>
          </a:prstGeom>
          <a:solidFill>
            <a:srgbClr val="F28B19"/>
          </a:solidFill>
          <a:ln>
            <a:noFill/>
          </a:ln>
        </p:spPr>
        <p:txBody>
          <a:bodyPr spcFirstLastPara="1" wrap="square" lIns="68550" tIns="34275" rIns="68550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Titulo Free Template</a:t>
            </a:r>
            <a:endParaRPr sz="2800" b="1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114" name="Google Shape;1114;p17"/>
          <p:cNvSpPr txBox="1"/>
          <p:nvPr/>
        </p:nvSpPr>
        <p:spPr>
          <a:xfrm>
            <a:off x="706506" y="2052265"/>
            <a:ext cx="4805433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/>
          </a:p>
        </p:txBody>
      </p:sp>
      <p:sp>
        <p:nvSpPr>
          <p:cNvPr id="1115" name="Google Shape;1115;p17"/>
          <p:cNvSpPr/>
          <p:nvPr/>
        </p:nvSpPr>
        <p:spPr>
          <a:xfrm>
            <a:off x="5842001" y="3625850"/>
            <a:ext cx="1462088" cy="1570038"/>
          </a:xfrm>
          <a:custGeom>
            <a:avLst/>
            <a:gdLst/>
            <a:ahLst/>
            <a:cxnLst/>
            <a:rect l="l" t="t" r="r" b="b"/>
            <a:pathLst>
              <a:path w="235" h="252" extrusionOk="0">
                <a:moveTo>
                  <a:pt x="158" y="57"/>
                </a:moveTo>
                <a:cubicBezTo>
                  <a:pt x="163" y="65"/>
                  <a:pt x="167" y="74"/>
                  <a:pt x="171" y="82"/>
                </a:cubicBezTo>
                <a:cubicBezTo>
                  <a:pt x="178" y="97"/>
                  <a:pt x="179" y="111"/>
                  <a:pt x="169" y="127"/>
                </a:cubicBezTo>
                <a:cubicBezTo>
                  <a:pt x="161" y="138"/>
                  <a:pt x="159" y="153"/>
                  <a:pt x="154" y="167"/>
                </a:cubicBezTo>
                <a:cubicBezTo>
                  <a:pt x="175" y="173"/>
                  <a:pt x="193" y="178"/>
                  <a:pt x="212" y="183"/>
                </a:cubicBezTo>
                <a:cubicBezTo>
                  <a:pt x="226" y="186"/>
                  <a:pt x="235" y="193"/>
                  <a:pt x="232" y="209"/>
                </a:cubicBezTo>
                <a:cubicBezTo>
                  <a:pt x="228" y="225"/>
                  <a:pt x="215" y="226"/>
                  <a:pt x="201" y="223"/>
                </a:cubicBezTo>
                <a:cubicBezTo>
                  <a:pt x="181" y="218"/>
                  <a:pt x="162" y="212"/>
                  <a:pt x="142" y="207"/>
                </a:cubicBezTo>
                <a:cubicBezTo>
                  <a:pt x="108" y="199"/>
                  <a:pt x="107" y="197"/>
                  <a:pt x="106" y="163"/>
                </a:cubicBezTo>
                <a:cubicBezTo>
                  <a:pt x="103" y="169"/>
                  <a:pt x="98" y="175"/>
                  <a:pt x="96" y="182"/>
                </a:cubicBezTo>
                <a:cubicBezTo>
                  <a:pt x="91" y="198"/>
                  <a:pt x="88" y="214"/>
                  <a:pt x="84" y="230"/>
                </a:cubicBezTo>
                <a:cubicBezTo>
                  <a:pt x="81" y="244"/>
                  <a:pt x="72" y="252"/>
                  <a:pt x="58" y="248"/>
                </a:cubicBezTo>
                <a:cubicBezTo>
                  <a:pt x="44" y="244"/>
                  <a:pt x="41" y="234"/>
                  <a:pt x="44" y="221"/>
                </a:cubicBezTo>
                <a:cubicBezTo>
                  <a:pt x="49" y="198"/>
                  <a:pt x="54" y="176"/>
                  <a:pt x="60" y="153"/>
                </a:cubicBezTo>
                <a:cubicBezTo>
                  <a:pt x="63" y="146"/>
                  <a:pt x="70" y="139"/>
                  <a:pt x="76" y="135"/>
                </a:cubicBezTo>
                <a:cubicBezTo>
                  <a:pt x="89" y="125"/>
                  <a:pt x="103" y="118"/>
                  <a:pt x="119" y="108"/>
                </a:cubicBezTo>
                <a:cubicBezTo>
                  <a:pt x="105" y="90"/>
                  <a:pt x="92" y="73"/>
                  <a:pt x="77" y="55"/>
                </a:cubicBezTo>
                <a:cubicBezTo>
                  <a:pt x="62" y="83"/>
                  <a:pt x="49" y="109"/>
                  <a:pt x="34" y="134"/>
                </a:cubicBezTo>
                <a:cubicBezTo>
                  <a:pt x="30" y="140"/>
                  <a:pt x="18" y="148"/>
                  <a:pt x="13" y="146"/>
                </a:cubicBezTo>
                <a:cubicBezTo>
                  <a:pt x="0" y="141"/>
                  <a:pt x="6" y="130"/>
                  <a:pt x="11" y="121"/>
                </a:cubicBezTo>
                <a:cubicBezTo>
                  <a:pt x="29" y="88"/>
                  <a:pt x="46" y="55"/>
                  <a:pt x="65" y="23"/>
                </a:cubicBezTo>
                <a:cubicBezTo>
                  <a:pt x="75" y="3"/>
                  <a:pt x="94" y="0"/>
                  <a:pt x="113" y="12"/>
                </a:cubicBezTo>
                <a:cubicBezTo>
                  <a:pt x="119" y="16"/>
                  <a:pt x="127" y="16"/>
                  <a:pt x="133" y="19"/>
                </a:cubicBezTo>
                <a:cubicBezTo>
                  <a:pt x="157" y="29"/>
                  <a:pt x="181" y="38"/>
                  <a:pt x="203" y="50"/>
                </a:cubicBezTo>
                <a:cubicBezTo>
                  <a:pt x="208" y="53"/>
                  <a:pt x="213" y="68"/>
                  <a:pt x="210" y="73"/>
                </a:cubicBezTo>
                <a:cubicBezTo>
                  <a:pt x="204" y="84"/>
                  <a:pt x="195" y="77"/>
                  <a:pt x="187" y="71"/>
                </a:cubicBezTo>
                <a:cubicBezTo>
                  <a:pt x="179" y="64"/>
                  <a:pt x="170" y="59"/>
                  <a:pt x="162" y="53"/>
                </a:cubicBezTo>
                <a:cubicBezTo>
                  <a:pt x="161" y="54"/>
                  <a:pt x="160" y="56"/>
                  <a:pt x="158" y="57"/>
                </a:cubicBezTo>
                <a:close/>
              </a:path>
            </a:pathLst>
          </a:custGeom>
          <a:solidFill>
            <a:srgbClr val="F28B1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6" name="Google Shape;1116;p17"/>
          <p:cNvSpPr/>
          <p:nvPr/>
        </p:nvSpPr>
        <p:spPr>
          <a:xfrm>
            <a:off x="6743701" y="2428875"/>
            <a:ext cx="2787650" cy="1776413"/>
          </a:xfrm>
          <a:custGeom>
            <a:avLst/>
            <a:gdLst/>
            <a:ahLst/>
            <a:cxnLst/>
            <a:rect l="l" t="t" r="r" b="b"/>
            <a:pathLst>
              <a:path w="448" h="285" extrusionOk="0">
                <a:moveTo>
                  <a:pt x="0" y="202"/>
                </a:moveTo>
                <a:cubicBezTo>
                  <a:pt x="0" y="135"/>
                  <a:pt x="0" y="68"/>
                  <a:pt x="0" y="0"/>
                </a:cubicBezTo>
                <a:cubicBezTo>
                  <a:pt x="71" y="0"/>
                  <a:pt x="141" y="0"/>
                  <a:pt x="213" y="0"/>
                </a:cubicBezTo>
                <a:cubicBezTo>
                  <a:pt x="213" y="92"/>
                  <a:pt x="213" y="185"/>
                  <a:pt x="213" y="278"/>
                </a:cubicBezTo>
                <a:cubicBezTo>
                  <a:pt x="221" y="278"/>
                  <a:pt x="226" y="278"/>
                  <a:pt x="232" y="278"/>
                </a:cubicBezTo>
                <a:cubicBezTo>
                  <a:pt x="231" y="274"/>
                  <a:pt x="230" y="270"/>
                  <a:pt x="229" y="267"/>
                </a:cubicBezTo>
                <a:cubicBezTo>
                  <a:pt x="223" y="251"/>
                  <a:pt x="224" y="235"/>
                  <a:pt x="239" y="225"/>
                </a:cubicBezTo>
                <a:cubicBezTo>
                  <a:pt x="258" y="212"/>
                  <a:pt x="265" y="196"/>
                  <a:pt x="265" y="172"/>
                </a:cubicBezTo>
                <a:cubicBezTo>
                  <a:pt x="273" y="184"/>
                  <a:pt x="281" y="196"/>
                  <a:pt x="291" y="212"/>
                </a:cubicBezTo>
                <a:cubicBezTo>
                  <a:pt x="291" y="194"/>
                  <a:pt x="291" y="180"/>
                  <a:pt x="291" y="162"/>
                </a:cubicBezTo>
                <a:cubicBezTo>
                  <a:pt x="299" y="167"/>
                  <a:pt x="306" y="170"/>
                  <a:pt x="316" y="176"/>
                </a:cubicBezTo>
                <a:cubicBezTo>
                  <a:pt x="317" y="162"/>
                  <a:pt x="317" y="150"/>
                  <a:pt x="318" y="137"/>
                </a:cubicBezTo>
                <a:cubicBezTo>
                  <a:pt x="320" y="137"/>
                  <a:pt x="322" y="136"/>
                  <a:pt x="323" y="136"/>
                </a:cubicBezTo>
                <a:cubicBezTo>
                  <a:pt x="332" y="155"/>
                  <a:pt x="340" y="174"/>
                  <a:pt x="350" y="199"/>
                </a:cubicBezTo>
                <a:cubicBezTo>
                  <a:pt x="350" y="171"/>
                  <a:pt x="350" y="147"/>
                  <a:pt x="350" y="124"/>
                </a:cubicBezTo>
                <a:cubicBezTo>
                  <a:pt x="383" y="141"/>
                  <a:pt x="398" y="166"/>
                  <a:pt x="409" y="218"/>
                </a:cubicBezTo>
                <a:cubicBezTo>
                  <a:pt x="411" y="211"/>
                  <a:pt x="413" y="204"/>
                  <a:pt x="414" y="197"/>
                </a:cubicBezTo>
                <a:cubicBezTo>
                  <a:pt x="416" y="190"/>
                  <a:pt x="415" y="182"/>
                  <a:pt x="416" y="171"/>
                </a:cubicBezTo>
                <a:cubicBezTo>
                  <a:pt x="448" y="209"/>
                  <a:pt x="438" y="247"/>
                  <a:pt x="429" y="285"/>
                </a:cubicBezTo>
                <a:cubicBezTo>
                  <a:pt x="300" y="285"/>
                  <a:pt x="170" y="285"/>
                  <a:pt x="40" y="285"/>
                </a:cubicBezTo>
                <a:cubicBezTo>
                  <a:pt x="40" y="283"/>
                  <a:pt x="40" y="281"/>
                  <a:pt x="40" y="280"/>
                </a:cubicBezTo>
                <a:cubicBezTo>
                  <a:pt x="61" y="280"/>
                  <a:pt x="82" y="280"/>
                  <a:pt x="104" y="280"/>
                </a:cubicBezTo>
                <a:cubicBezTo>
                  <a:pt x="104" y="189"/>
                  <a:pt x="104" y="100"/>
                  <a:pt x="104" y="9"/>
                </a:cubicBezTo>
                <a:cubicBezTo>
                  <a:pt x="73" y="9"/>
                  <a:pt x="42" y="9"/>
                  <a:pt x="8" y="9"/>
                </a:cubicBezTo>
                <a:cubicBezTo>
                  <a:pt x="8" y="74"/>
                  <a:pt x="8" y="138"/>
                  <a:pt x="8" y="203"/>
                </a:cubicBezTo>
                <a:cubicBezTo>
                  <a:pt x="5" y="202"/>
                  <a:pt x="3" y="202"/>
                  <a:pt x="0" y="202"/>
                </a:cubicBezTo>
                <a:close/>
                <a:moveTo>
                  <a:pt x="111" y="278"/>
                </a:moveTo>
                <a:cubicBezTo>
                  <a:pt x="143" y="278"/>
                  <a:pt x="173" y="278"/>
                  <a:pt x="205" y="278"/>
                </a:cubicBezTo>
                <a:cubicBezTo>
                  <a:pt x="205" y="187"/>
                  <a:pt x="205" y="99"/>
                  <a:pt x="205" y="9"/>
                </a:cubicBezTo>
                <a:cubicBezTo>
                  <a:pt x="173" y="9"/>
                  <a:pt x="142" y="9"/>
                  <a:pt x="111" y="9"/>
                </a:cubicBezTo>
                <a:cubicBezTo>
                  <a:pt x="111" y="99"/>
                  <a:pt x="111" y="188"/>
                  <a:pt x="111" y="278"/>
                </a:cubicBezTo>
                <a:close/>
                <a:moveTo>
                  <a:pt x="377" y="195"/>
                </a:moveTo>
                <a:cubicBezTo>
                  <a:pt x="369" y="211"/>
                  <a:pt x="361" y="227"/>
                  <a:pt x="353" y="245"/>
                </a:cubicBezTo>
                <a:cubicBezTo>
                  <a:pt x="343" y="229"/>
                  <a:pt x="336" y="219"/>
                  <a:pt x="330" y="208"/>
                </a:cubicBezTo>
                <a:cubicBezTo>
                  <a:pt x="323" y="221"/>
                  <a:pt x="318" y="233"/>
                  <a:pt x="310" y="241"/>
                </a:cubicBezTo>
                <a:cubicBezTo>
                  <a:pt x="298" y="253"/>
                  <a:pt x="299" y="264"/>
                  <a:pt x="304" y="279"/>
                </a:cubicBezTo>
                <a:cubicBezTo>
                  <a:pt x="338" y="279"/>
                  <a:pt x="372" y="279"/>
                  <a:pt x="405" y="278"/>
                </a:cubicBezTo>
                <a:cubicBezTo>
                  <a:pt x="409" y="278"/>
                  <a:pt x="417" y="274"/>
                  <a:pt x="418" y="270"/>
                </a:cubicBezTo>
                <a:cubicBezTo>
                  <a:pt x="420" y="259"/>
                  <a:pt x="421" y="248"/>
                  <a:pt x="422" y="236"/>
                </a:cubicBezTo>
                <a:cubicBezTo>
                  <a:pt x="419" y="234"/>
                  <a:pt x="416" y="233"/>
                  <a:pt x="413" y="231"/>
                </a:cubicBezTo>
                <a:cubicBezTo>
                  <a:pt x="405" y="242"/>
                  <a:pt x="397" y="253"/>
                  <a:pt x="389" y="264"/>
                </a:cubicBezTo>
                <a:cubicBezTo>
                  <a:pt x="392" y="220"/>
                  <a:pt x="391" y="216"/>
                  <a:pt x="377" y="195"/>
                </a:cubicBezTo>
                <a:close/>
                <a:moveTo>
                  <a:pt x="275" y="226"/>
                </a:moveTo>
                <a:cubicBezTo>
                  <a:pt x="265" y="237"/>
                  <a:pt x="256" y="246"/>
                  <a:pt x="250" y="255"/>
                </a:cubicBezTo>
                <a:cubicBezTo>
                  <a:pt x="247" y="260"/>
                  <a:pt x="246" y="267"/>
                  <a:pt x="247" y="273"/>
                </a:cubicBezTo>
                <a:cubicBezTo>
                  <a:pt x="248" y="276"/>
                  <a:pt x="256" y="278"/>
                  <a:pt x="260" y="279"/>
                </a:cubicBezTo>
                <a:cubicBezTo>
                  <a:pt x="268" y="279"/>
                  <a:pt x="277" y="279"/>
                  <a:pt x="285" y="279"/>
                </a:cubicBezTo>
                <a:cubicBezTo>
                  <a:pt x="282" y="260"/>
                  <a:pt x="279" y="244"/>
                  <a:pt x="275" y="226"/>
                </a:cubicBezTo>
                <a:close/>
              </a:path>
            </a:pathLst>
          </a:custGeom>
          <a:solidFill>
            <a:srgbClr val="F28B1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7" name="Google Shape;1117;p17"/>
          <p:cNvSpPr/>
          <p:nvPr/>
        </p:nvSpPr>
        <p:spPr>
          <a:xfrm>
            <a:off x="5773738" y="3419475"/>
            <a:ext cx="466725" cy="481013"/>
          </a:xfrm>
          <a:custGeom>
            <a:avLst/>
            <a:gdLst/>
            <a:ahLst/>
            <a:cxnLst/>
            <a:rect l="l" t="t" r="r" b="b"/>
            <a:pathLst>
              <a:path w="75" h="77" extrusionOk="0">
                <a:moveTo>
                  <a:pt x="1" y="35"/>
                </a:moveTo>
                <a:cubicBezTo>
                  <a:pt x="3" y="16"/>
                  <a:pt x="19" y="0"/>
                  <a:pt x="38" y="1"/>
                </a:cubicBezTo>
                <a:cubicBezTo>
                  <a:pt x="59" y="1"/>
                  <a:pt x="75" y="19"/>
                  <a:pt x="74" y="40"/>
                </a:cubicBezTo>
                <a:cubicBezTo>
                  <a:pt x="73" y="61"/>
                  <a:pt x="55" y="77"/>
                  <a:pt x="35" y="75"/>
                </a:cubicBezTo>
                <a:cubicBezTo>
                  <a:pt x="14" y="73"/>
                  <a:pt x="0" y="56"/>
                  <a:pt x="1" y="35"/>
                </a:cubicBezTo>
                <a:close/>
              </a:path>
            </a:pathLst>
          </a:custGeom>
          <a:solidFill>
            <a:srgbClr val="F28B1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8" name="Google Shape;1118;p17"/>
          <p:cNvSpPr/>
          <p:nvPr/>
        </p:nvSpPr>
        <p:spPr>
          <a:xfrm>
            <a:off x="6992938" y="2279650"/>
            <a:ext cx="827088" cy="112713"/>
          </a:xfrm>
          <a:custGeom>
            <a:avLst/>
            <a:gdLst/>
            <a:ahLst/>
            <a:cxnLst/>
            <a:rect l="l" t="t" r="r" b="b"/>
            <a:pathLst>
              <a:path w="133" h="18" extrusionOk="0">
                <a:moveTo>
                  <a:pt x="6" y="0"/>
                </a:moveTo>
                <a:cubicBezTo>
                  <a:pt x="47" y="0"/>
                  <a:pt x="88" y="0"/>
                  <a:pt x="129" y="0"/>
                </a:cubicBezTo>
                <a:cubicBezTo>
                  <a:pt x="130" y="2"/>
                  <a:pt x="131" y="3"/>
                  <a:pt x="133" y="5"/>
                </a:cubicBezTo>
                <a:cubicBezTo>
                  <a:pt x="128" y="9"/>
                  <a:pt x="124" y="17"/>
                  <a:pt x="119" y="17"/>
                </a:cubicBezTo>
                <a:cubicBezTo>
                  <a:pt x="84" y="18"/>
                  <a:pt x="50" y="18"/>
                  <a:pt x="15" y="17"/>
                </a:cubicBezTo>
                <a:cubicBezTo>
                  <a:pt x="10" y="17"/>
                  <a:pt x="5" y="10"/>
                  <a:pt x="0" y="6"/>
                </a:cubicBezTo>
                <a:cubicBezTo>
                  <a:pt x="2" y="4"/>
                  <a:pt x="4" y="2"/>
                  <a:pt x="6" y="0"/>
                </a:cubicBezTo>
                <a:close/>
              </a:path>
            </a:pathLst>
          </a:custGeom>
          <a:solidFill>
            <a:srgbClr val="F28B1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9" name="Google Shape;1119;p17"/>
          <p:cNvSpPr/>
          <p:nvPr/>
        </p:nvSpPr>
        <p:spPr>
          <a:xfrm>
            <a:off x="6581776" y="3163888"/>
            <a:ext cx="193675" cy="238125"/>
          </a:xfrm>
          <a:custGeom>
            <a:avLst/>
            <a:gdLst/>
            <a:ahLst/>
            <a:cxnLst/>
            <a:rect l="l" t="t" r="r" b="b"/>
            <a:pathLst>
              <a:path w="31" h="38" extrusionOk="0">
                <a:moveTo>
                  <a:pt x="0" y="2"/>
                </a:moveTo>
                <a:cubicBezTo>
                  <a:pt x="31" y="0"/>
                  <a:pt x="14" y="23"/>
                  <a:pt x="20" y="36"/>
                </a:cubicBezTo>
                <a:cubicBezTo>
                  <a:pt x="12" y="37"/>
                  <a:pt x="7" y="37"/>
                  <a:pt x="0" y="38"/>
                </a:cubicBezTo>
                <a:cubicBezTo>
                  <a:pt x="0" y="26"/>
                  <a:pt x="0" y="15"/>
                  <a:pt x="0" y="2"/>
                </a:cubicBezTo>
                <a:close/>
              </a:path>
            </a:pathLst>
          </a:custGeom>
          <a:solidFill>
            <a:srgbClr val="F28B1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Google Shape;1124;p18"/>
          <p:cNvSpPr/>
          <p:nvPr/>
        </p:nvSpPr>
        <p:spPr>
          <a:xfrm>
            <a:off x="651421" y="1686336"/>
            <a:ext cx="3338513" cy="2654301"/>
          </a:xfrm>
          <a:custGeom>
            <a:avLst/>
            <a:gdLst/>
            <a:ahLst/>
            <a:cxnLst/>
            <a:rect l="l" t="t" r="r" b="b"/>
            <a:pathLst>
              <a:path w="280" h="222" extrusionOk="0">
                <a:moveTo>
                  <a:pt x="248" y="68"/>
                </a:moveTo>
                <a:cubicBezTo>
                  <a:pt x="278" y="106"/>
                  <a:pt x="280" y="146"/>
                  <a:pt x="270" y="188"/>
                </a:cubicBezTo>
                <a:cubicBezTo>
                  <a:pt x="268" y="195"/>
                  <a:pt x="271" y="203"/>
                  <a:pt x="272" y="215"/>
                </a:cubicBezTo>
                <a:cubicBezTo>
                  <a:pt x="267" y="219"/>
                  <a:pt x="33" y="222"/>
                  <a:pt x="6" y="216"/>
                </a:cubicBezTo>
                <a:cubicBezTo>
                  <a:pt x="5" y="203"/>
                  <a:pt x="5" y="192"/>
                  <a:pt x="3" y="181"/>
                </a:cubicBezTo>
                <a:cubicBezTo>
                  <a:pt x="0" y="164"/>
                  <a:pt x="4" y="150"/>
                  <a:pt x="16" y="139"/>
                </a:cubicBezTo>
                <a:cubicBezTo>
                  <a:pt x="47" y="110"/>
                  <a:pt x="47" y="110"/>
                  <a:pt x="52" y="67"/>
                </a:cubicBezTo>
                <a:cubicBezTo>
                  <a:pt x="62" y="84"/>
                  <a:pt x="72" y="101"/>
                  <a:pt x="84" y="119"/>
                </a:cubicBezTo>
                <a:cubicBezTo>
                  <a:pt x="97" y="99"/>
                  <a:pt x="89" y="77"/>
                  <a:pt x="82" y="53"/>
                </a:cubicBezTo>
                <a:cubicBezTo>
                  <a:pt x="95" y="61"/>
                  <a:pt x="105" y="67"/>
                  <a:pt x="118" y="75"/>
                </a:cubicBezTo>
                <a:cubicBezTo>
                  <a:pt x="118" y="56"/>
                  <a:pt x="118" y="39"/>
                  <a:pt x="118" y="17"/>
                </a:cubicBezTo>
                <a:cubicBezTo>
                  <a:pt x="142" y="44"/>
                  <a:pt x="154" y="71"/>
                  <a:pt x="156" y="104"/>
                </a:cubicBezTo>
                <a:cubicBezTo>
                  <a:pt x="171" y="71"/>
                  <a:pt x="169" y="38"/>
                  <a:pt x="155" y="0"/>
                </a:cubicBezTo>
                <a:cubicBezTo>
                  <a:pt x="204" y="34"/>
                  <a:pt x="235" y="72"/>
                  <a:pt x="231" y="134"/>
                </a:cubicBezTo>
                <a:cubicBezTo>
                  <a:pt x="251" y="114"/>
                  <a:pt x="243" y="91"/>
                  <a:pt x="248" y="68"/>
                </a:cubicBezTo>
                <a:close/>
                <a:moveTo>
                  <a:pt x="196" y="95"/>
                </a:moveTo>
                <a:cubicBezTo>
                  <a:pt x="171" y="154"/>
                  <a:pt x="171" y="154"/>
                  <a:pt x="161" y="155"/>
                </a:cubicBezTo>
                <a:cubicBezTo>
                  <a:pt x="152" y="141"/>
                  <a:pt x="143" y="127"/>
                  <a:pt x="137" y="117"/>
                </a:cubicBezTo>
                <a:cubicBezTo>
                  <a:pt x="125" y="134"/>
                  <a:pt x="114" y="147"/>
                  <a:pt x="107" y="163"/>
                </a:cubicBezTo>
                <a:cubicBezTo>
                  <a:pt x="102" y="173"/>
                  <a:pt x="100" y="186"/>
                  <a:pt x="100" y="198"/>
                </a:cubicBezTo>
                <a:cubicBezTo>
                  <a:pt x="100" y="201"/>
                  <a:pt x="115" y="205"/>
                  <a:pt x="123" y="205"/>
                </a:cubicBezTo>
                <a:cubicBezTo>
                  <a:pt x="159" y="206"/>
                  <a:pt x="195" y="206"/>
                  <a:pt x="231" y="206"/>
                </a:cubicBezTo>
                <a:cubicBezTo>
                  <a:pt x="237" y="205"/>
                  <a:pt x="246" y="203"/>
                  <a:pt x="248" y="200"/>
                </a:cubicBezTo>
                <a:cubicBezTo>
                  <a:pt x="255" y="184"/>
                  <a:pt x="256" y="166"/>
                  <a:pt x="251" y="149"/>
                </a:cubicBezTo>
                <a:cubicBezTo>
                  <a:pt x="236" y="165"/>
                  <a:pt x="223" y="178"/>
                  <a:pt x="210" y="192"/>
                </a:cubicBezTo>
                <a:cubicBezTo>
                  <a:pt x="208" y="191"/>
                  <a:pt x="206" y="190"/>
                  <a:pt x="204" y="189"/>
                </a:cubicBezTo>
                <a:cubicBezTo>
                  <a:pt x="217" y="156"/>
                  <a:pt x="217" y="125"/>
                  <a:pt x="196" y="95"/>
                </a:cubicBezTo>
                <a:close/>
                <a:moveTo>
                  <a:pt x="65" y="138"/>
                </a:moveTo>
                <a:cubicBezTo>
                  <a:pt x="52" y="152"/>
                  <a:pt x="42" y="163"/>
                  <a:pt x="34" y="175"/>
                </a:cubicBezTo>
                <a:cubicBezTo>
                  <a:pt x="30" y="181"/>
                  <a:pt x="28" y="191"/>
                  <a:pt x="30" y="198"/>
                </a:cubicBezTo>
                <a:cubicBezTo>
                  <a:pt x="30" y="202"/>
                  <a:pt x="40" y="205"/>
                  <a:pt x="46" y="205"/>
                </a:cubicBezTo>
                <a:cubicBezTo>
                  <a:pt x="57" y="207"/>
                  <a:pt x="67" y="206"/>
                  <a:pt x="79" y="206"/>
                </a:cubicBezTo>
                <a:cubicBezTo>
                  <a:pt x="74" y="182"/>
                  <a:pt x="70" y="160"/>
                  <a:pt x="65" y="138"/>
                </a:cubicBezTo>
                <a:close/>
              </a:path>
            </a:pathLst>
          </a:custGeom>
          <a:solidFill>
            <a:srgbClr val="F28B1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25" name="Google Shape;1125;p18"/>
          <p:cNvCxnSpPr>
            <a:endCxn id="1126" idx="1"/>
          </p:cNvCxnSpPr>
          <p:nvPr/>
        </p:nvCxnSpPr>
        <p:spPr>
          <a:xfrm rot="10800000" flipH="1">
            <a:off x="3564676" y="1541777"/>
            <a:ext cx="1414500" cy="1308000"/>
          </a:xfrm>
          <a:prstGeom prst="straightConnector1">
            <a:avLst/>
          </a:prstGeom>
          <a:solidFill>
            <a:schemeClr val="accent2"/>
          </a:solidFill>
          <a:ln w="19050" cap="flat" cmpd="sng">
            <a:solidFill>
              <a:srgbClr val="FF0000"/>
            </a:solidFill>
            <a:prstDash val="solid"/>
            <a:miter lim="800000"/>
            <a:headEnd type="oval" w="med" len="med"/>
            <a:tailEnd type="none" w="sm" len="sm"/>
          </a:ln>
        </p:spPr>
      </p:cxnSp>
      <p:cxnSp>
        <p:nvCxnSpPr>
          <p:cNvPr id="1127" name="Google Shape;1127;p18"/>
          <p:cNvCxnSpPr>
            <a:endCxn id="1128" idx="1"/>
          </p:cNvCxnSpPr>
          <p:nvPr/>
        </p:nvCxnSpPr>
        <p:spPr>
          <a:xfrm rot="10800000" flipH="1">
            <a:off x="3564760" y="2412113"/>
            <a:ext cx="1416000" cy="437700"/>
          </a:xfrm>
          <a:prstGeom prst="straightConnector1">
            <a:avLst/>
          </a:prstGeom>
          <a:solidFill>
            <a:schemeClr val="accent2"/>
          </a:solidFill>
          <a:ln w="19050" cap="flat" cmpd="sng">
            <a:solidFill>
              <a:srgbClr val="FF0000"/>
            </a:solidFill>
            <a:prstDash val="solid"/>
            <a:miter lim="800000"/>
            <a:headEnd type="oval" w="med" len="med"/>
            <a:tailEnd type="none" w="sm" len="sm"/>
          </a:ln>
        </p:spPr>
      </p:cxnSp>
      <p:cxnSp>
        <p:nvCxnSpPr>
          <p:cNvPr id="1129" name="Google Shape;1129;p18"/>
          <p:cNvCxnSpPr>
            <a:endCxn id="1130" idx="1"/>
          </p:cNvCxnSpPr>
          <p:nvPr/>
        </p:nvCxnSpPr>
        <p:spPr>
          <a:xfrm>
            <a:off x="3564843" y="2852848"/>
            <a:ext cx="1417500" cy="429600"/>
          </a:xfrm>
          <a:prstGeom prst="straightConnector1">
            <a:avLst/>
          </a:prstGeom>
          <a:solidFill>
            <a:schemeClr val="accent2"/>
          </a:solidFill>
          <a:ln w="19050" cap="flat" cmpd="sng">
            <a:solidFill>
              <a:srgbClr val="FF0000"/>
            </a:solidFill>
            <a:prstDash val="solid"/>
            <a:miter lim="800000"/>
            <a:headEnd type="oval" w="med" len="med"/>
            <a:tailEnd type="none" w="sm" len="sm"/>
          </a:ln>
        </p:spPr>
      </p:cxnSp>
      <p:cxnSp>
        <p:nvCxnSpPr>
          <p:cNvPr id="1131" name="Google Shape;1131;p18"/>
          <p:cNvCxnSpPr>
            <a:endCxn id="1132" idx="1"/>
          </p:cNvCxnSpPr>
          <p:nvPr/>
        </p:nvCxnSpPr>
        <p:spPr>
          <a:xfrm>
            <a:off x="3564927" y="2852885"/>
            <a:ext cx="1419000" cy="1299900"/>
          </a:xfrm>
          <a:prstGeom prst="straightConnector1">
            <a:avLst/>
          </a:prstGeom>
          <a:solidFill>
            <a:schemeClr val="accent2"/>
          </a:solidFill>
          <a:ln w="19050" cap="flat" cmpd="sng">
            <a:solidFill>
              <a:srgbClr val="FF0000"/>
            </a:solidFill>
            <a:prstDash val="solid"/>
            <a:miter lim="800000"/>
            <a:headEnd type="oval" w="med" len="med"/>
            <a:tailEnd type="none" w="sm" len="sm"/>
          </a:ln>
        </p:spPr>
      </p:cxnSp>
      <p:sp>
        <p:nvSpPr>
          <p:cNvPr id="1126" name="Google Shape;1126;p18"/>
          <p:cNvSpPr/>
          <p:nvPr/>
        </p:nvSpPr>
        <p:spPr>
          <a:xfrm>
            <a:off x="4979176" y="1170537"/>
            <a:ext cx="4112023" cy="742480"/>
          </a:xfrm>
          <a:prstGeom prst="roundRect">
            <a:avLst>
              <a:gd name="adj" fmla="val 888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8" name="Google Shape;1128;p18"/>
          <p:cNvSpPr/>
          <p:nvPr/>
        </p:nvSpPr>
        <p:spPr>
          <a:xfrm>
            <a:off x="4980760" y="2040873"/>
            <a:ext cx="4112023" cy="742480"/>
          </a:xfrm>
          <a:prstGeom prst="roundRect">
            <a:avLst>
              <a:gd name="adj" fmla="val 888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0" name="Google Shape;1130;p18"/>
          <p:cNvSpPr/>
          <p:nvPr/>
        </p:nvSpPr>
        <p:spPr>
          <a:xfrm>
            <a:off x="4982343" y="2911208"/>
            <a:ext cx="4112023" cy="742480"/>
          </a:xfrm>
          <a:prstGeom prst="roundRect">
            <a:avLst>
              <a:gd name="adj" fmla="val 888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2" name="Google Shape;1132;p18"/>
          <p:cNvSpPr/>
          <p:nvPr/>
        </p:nvSpPr>
        <p:spPr>
          <a:xfrm>
            <a:off x="4983927" y="3781545"/>
            <a:ext cx="4112023" cy="742480"/>
          </a:xfrm>
          <a:prstGeom prst="roundRect">
            <a:avLst>
              <a:gd name="adj" fmla="val 888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33" name="Google Shape;1133;p18"/>
          <p:cNvGrpSpPr/>
          <p:nvPr/>
        </p:nvGrpSpPr>
        <p:grpSpPr>
          <a:xfrm>
            <a:off x="5265026" y="1268476"/>
            <a:ext cx="3549823" cy="634282"/>
            <a:chOff x="6417575" y="2011203"/>
            <a:chExt cx="2952329" cy="759571"/>
          </a:xfrm>
        </p:grpSpPr>
        <p:sp>
          <p:nvSpPr>
            <p:cNvPr id="1134" name="Google Shape;1134;p18"/>
            <p:cNvSpPr txBox="1"/>
            <p:nvPr/>
          </p:nvSpPr>
          <p:spPr>
            <a:xfrm>
              <a:off x="6417576" y="2217917"/>
              <a:ext cx="2952328" cy="55285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135" name="Google Shape;1135;p18"/>
            <p:cNvSpPr txBox="1"/>
            <p:nvPr/>
          </p:nvSpPr>
          <p:spPr>
            <a:xfrm>
              <a:off x="6417575" y="2011203"/>
              <a:ext cx="2952328" cy="36857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36" name="Google Shape;1136;p18"/>
          <p:cNvGrpSpPr/>
          <p:nvPr/>
        </p:nvGrpSpPr>
        <p:grpSpPr>
          <a:xfrm>
            <a:off x="5265026" y="2140982"/>
            <a:ext cx="3549823" cy="634282"/>
            <a:chOff x="6417575" y="2011203"/>
            <a:chExt cx="2952329" cy="759571"/>
          </a:xfrm>
        </p:grpSpPr>
        <p:sp>
          <p:nvSpPr>
            <p:cNvPr id="1137" name="Google Shape;1137;p18"/>
            <p:cNvSpPr txBox="1"/>
            <p:nvPr/>
          </p:nvSpPr>
          <p:spPr>
            <a:xfrm>
              <a:off x="6417576" y="2217917"/>
              <a:ext cx="2952328" cy="55285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138" name="Google Shape;1138;p18"/>
            <p:cNvSpPr txBox="1"/>
            <p:nvPr/>
          </p:nvSpPr>
          <p:spPr>
            <a:xfrm>
              <a:off x="6417575" y="2011203"/>
              <a:ext cx="2952328" cy="36857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39" name="Google Shape;1139;p18"/>
          <p:cNvGrpSpPr/>
          <p:nvPr/>
        </p:nvGrpSpPr>
        <p:grpSpPr>
          <a:xfrm>
            <a:off x="5265026" y="3013487"/>
            <a:ext cx="3549821" cy="634282"/>
            <a:chOff x="6417575" y="2011203"/>
            <a:chExt cx="2952328" cy="759571"/>
          </a:xfrm>
        </p:grpSpPr>
        <p:sp>
          <p:nvSpPr>
            <p:cNvPr id="1140" name="Google Shape;1140;p18"/>
            <p:cNvSpPr txBox="1"/>
            <p:nvPr/>
          </p:nvSpPr>
          <p:spPr>
            <a:xfrm>
              <a:off x="6417576" y="2217917"/>
              <a:ext cx="2952327" cy="55285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141" name="Google Shape;1141;p18"/>
            <p:cNvSpPr txBox="1"/>
            <p:nvPr/>
          </p:nvSpPr>
          <p:spPr>
            <a:xfrm>
              <a:off x="6417575" y="2011203"/>
              <a:ext cx="2952327" cy="36857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2" name="Google Shape;1142;p18"/>
          <p:cNvGrpSpPr/>
          <p:nvPr/>
        </p:nvGrpSpPr>
        <p:grpSpPr>
          <a:xfrm>
            <a:off x="5265026" y="3885992"/>
            <a:ext cx="3549821" cy="634282"/>
            <a:chOff x="6417575" y="2011203"/>
            <a:chExt cx="2952328" cy="759571"/>
          </a:xfrm>
        </p:grpSpPr>
        <p:sp>
          <p:nvSpPr>
            <p:cNvPr id="1143" name="Google Shape;1143;p18"/>
            <p:cNvSpPr txBox="1"/>
            <p:nvPr/>
          </p:nvSpPr>
          <p:spPr>
            <a:xfrm>
              <a:off x="6417576" y="2217917"/>
              <a:ext cx="2952327" cy="55285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  <p:sp>
          <p:nvSpPr>
            <p:cNvPr id="1144" name="Google Shape;1144;p18"/>
            <p:cNvSpPr txBox="1"/>
            <p:nvPr/>
          </p:nvSpPr>
          <p:spPr>
            <a:xfrm>
              <a:off x="6417575" y="2011203"/>
              <a:ext cx="2952327" cy="36857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Contents Title</a:t>
              </a: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45" name="Google Shape;1145;p18"/>
          <p:cNvSpPr/>
          <p:nvPr/>
        </p:nvSpPr>
        <p:spPr>
          <a:xfrm>
            <a:off x="396429" y="292354"/>
            <a:ext cx="7140901" cy="500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Titulo Free Template</a:t>
            </a:r>
            <a:endParaRPr sz="2800" b="1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1" name="Google Shape;1151;p19"/>
          <p:cNvGrpSpPr/>
          <p:nvPr/>
        </p:nvGrpSpPr>
        <p:grpSpPr>
          <a:xfrm>
            <a:off x="705338" y="1622014"/>
            <a:ext cx="5381536" cy="3289931"/>
            <a:chOff x="1156964" y="1227029"/>
            <a:chExt cx="5381536" cy="3289931"/>
          </a:xfrm>
        </p:grpSpPr>
        <p:grpSp>
          <p:nvGrpSpPr>
            <p:cNvPr id="1152" name="Google Shape;1152;p19"/>
            <p:cNvGrpSpPr/>
            <p:nvPr/>
          </p:nvGrpSpPr>
          <p:grpSpPr>
            <a:xfrm>
              <a:off x="1156964" y="1227029"/>
              <a:ext cx="4074603" cy="673356"/>
              <a:chOff x="1156964" y="1227028"/>
              <a:chExt cx="5529966" cy="913865"/>
            </a:xfrm>
          </p:grpSpPr>
          <p:sp>
            <p:nvSpPr>
              <p:cNvPr id="1153" name="Google Shape;1153;p19"/>
              <p:cNvSpPr/>
              <p:nvPr/>
            </p:nvSpPr>
            <p:spPr>
              <a:xfrm>
                <a:off x="1602548" y="1227028"/>
                <a:ext cx="5084382" cy="913865"/>
              </a:xfrm>
              <a:prstGeom prst="roundRect">
                <a:avLst>
                  <a:gd name="adj" fmla="val 8426"/>
                </a:avLst>
              </a:prstGeom>
              <a:solidFill>
                <a:srgbClr val="EE9065"/>
              </a:solidFill>
              <a:ln>
                <a:noFill/>
              </a:ln>
            </p:spPr>
            <p:txBody>
              <a:bodyPr spcFirstLastPara="1" wrap="square" lIns="72575" tIns="36275" rIns="72575" bIns="3627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4" name="Google Shape;1154;p19"/>
              <p:cNvSpPr/>
              <p:nvPr/>
            </p:nvSpPr>
            <p:spPr>
              <a:xfrm>
                <a:off x="1156964" y="1227028"/>
                <a:ext cx="925348" cy="913865"/>
              </a:xfrm>
              <a:prstGeom prst="ellipse">
                <a:avLst/>
              </a:prstGeom>
              <a:solidFill>
                <a:srgbClr val="EE9065"/>
              </a:solidFill>
              <a:ln w="762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72575" tIns="36275" rIns="72575" bIns="3627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55" name="Google Shape;1155;p19"/>
            <p:cNvGrpSpPr/>
            <p:nvPr/>
          </p:nvGrpSpPr>
          <p:grpSpPr>
            <a:xfrm>
              <a:off x="1156964" y="2534692"/>
              <a:ext cx="4074603" cy="674277"/>
              <a:chOff x="1156964" y="2534691"/>
              <a:chExt cx="5529966" cy="915115"/>
            </a:xfrm>
          </p:grpSpPr>
          <p:sp>
            <p:nvSpPr>
              <p:cNvPr id="1156" name="Google Shape;1156;p19"/>
              <p:cNvSpPr/>
              <p:nvPr/>
            </p:nvSpPr>
            <p:spPr>
              <a:xfrm>
                <a:off x="1602548" y="2535942"/>
                <a:ext cx="5084382" cy="913864"/>
              </a:xfrm>
              <a:prstGeom prst="roundRect">
                <a:avLst>
                  <a:gd name="adj" fmla="val 8426"/>
                </a:avLst>
              </a:prstGeom>
              <a:solidFill>
                <a:srgbClr val="C00000"/>
              </a:solidFill>
              <a:ln>
                <a:noFill/>
              </a:ln>
            </p:spPr>
            <p:txBody>
              <a:bodyPr spcFirstLastPara="1" wrap="square" lIns="72575" tIns="36275" rIns="72575" bIns="3627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7" name="Google Shape;1157;p19"/>
              <p:cNvSpPr/>
              <p:nvPr/>
            </p:nvSpPr>
            <p:spPr>
              <a:xfrm>
                <a:off x="1156964" y="2534691"/>
                <a:ext cx="925348" cy="913865"/>
              </a:xfrm>
              <a:prstGeom prst="ellipse">
                <a:avLst/>
              </a:prstGeom>
              <a:solidFill>
                <a:srgbClr val="C00000"/>
              </a:solidFill>
              <a:ln w="762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72575" tIns="36275" rIns="72575" bIns="3627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58" name="Google Shape;1158;p19"/>
            <p:cNvGrpSpPr/>
            <p:nvPr/>
          </p:nvGrpSpPr>
          <p:grpSpPr>
            <a:xfrm>
              <a:off x="1156964" y="3843605"/>
              <a:ext cx="4074603" cy="673355"/>
              <a:chOff x="1156964" y="3843605"/>
              <a:chExt cx="5529966" cy="913864"/>
            </a:xfrm>
          </p:grpSpPr>
          <p:sp>
            <p:nvSpPr>
              <p:cNvPr id="1159" name="Google Shape;1159;p19"/>
              <p:cNvSpPr/>
              <p:nvPr/>
            </p:nvSpPr>
            <p:spPr>
              <a:xfrm>
                <a:off x="1602548" y="3843605"/>
                <a:ext cx="5084382" cy="913864"/>
              </a:xfrm>
              <a:prstGeom prst="roundRect">
                <a:avLst>
                  <a:gd name="adj" fmla="val 8426"/>
                </a:avLst>
              </a:prstGeom>
              <a:solidFill>
                <a:srgbClr val="ED6945"/>
              </a:solidFill>
              <a:ln>
                <a:noFill/>
              </a:ln>
            </p:spPr>
            <p:txBody>
              <a:bodyPr spcFirstLastPara="1" wrap="square" lIns="72575" tIns="36275" rIns="72575" bIns="3627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0" name="Google Shape;1160;p19"/>
              <p:cNvSpPr/>
              <p:nvPr/>
            </p:nvSpPr>
            <p:spPr>
              <a:xfrm>
                <a:off x="1156964" y="3843605"/>
                <a:ext cx="925348" cy="913864"/>
              </a:xfrm>
              <a:prstGeom prst="ellipse">
                <a:avLst/>
              </a:prstGeom>
              <a:solidFill>
                <a:srgbClr val="ED6945"/>
              </a:solidFill>
              <a:ln w="762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72575" tIns="36275" rIns="72575" bIns="3627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9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161" name="Google Shape;1161;p19"/>
            <p:cNvSpPr/>
            <p:nvPr/>
          </p:nvSpPr>
          <p:spPr>
            <a:xfrm>
              <a:off x="2162061" y="1319829"/>
              <a:ext cx="979123" cy="5041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575" tIns="36275" rIns="72575" bIns="36275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Texto </a:t>
              </a:r>
              <a:endParaRPr sz="28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2" name="Google Shape;1162;p19"/>
            <p:cNvSpPr/>
            <p:nvPr/>
          </p:nvSpPr>
          <p:spPr>
            <a:xfrm>
              <a:off x="2162061" y="2639994"/>
              <a:ext cx="979123" cy="5041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575" tIns="36275" rIns="72575" bIns="36275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Texto </a:t>
              </a:r>
              <a:endParaRPr sz="28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3" name="Google Shape;1163;p19"/>
            <p:cNvSpPr/>
            <p:nvPr/>
          </p:nvSpPr>
          <p:spPr>
            <a:xfrm>
              <a:off x="2162061" y="3961410"/>
              <a:ext cx="979123" cy="5041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575" tIns="36275" rIns="72575" bIns="36275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Texto </a:t>
              </a:r>
              <a:endParaRPr sz="28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4" name="Google Shape;1164;p19"/>
            <p:cNvSpPr/>
            <p:nvPr/>
          </p:nvSpPr>
          <p:spPr>
            <a:xfrm>
              <a:off x="3780805" y="2693936"/>
              <a:ext cx="2757695" cy="3129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575" tIns="36275" rIns="72575" bIns="36275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Escribe</a:t>
              </a:r>
              <a:endParaRPr sz="1200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  <p:sp>
          <p:nvSpPr>
            <p:cNvPr id="1165" name="Google Shape;1165;p19"/>
            <p:cNvSpPr/>
            <p:nvPr/>
          </p:nvSpPr>
          <p:spPr>
            <a:xfrm>
              <a:off x="3780805" y="1366451"/>
              <a:ext cx="2757695" cy="3129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575" tIns="36275" rIns="72575" bIns="36275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Escribe</a:t>
              </a:r>
              <a:endParaRPr sz="1200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  <p:sp>
          <p:nvSpPr>
            <p:cNvPr id="1166" name="Google Shape;1166;p19"/>
            <p:cNvSpPr/>
            <p:nvPr/>
          </p:nvSpPr>
          <p:spPr>
            <a:xfrm>
              <a:off x="3780805" y="4003658"/>
              <a:ext cx="2757695" cy="3129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2575" tIns="36275" rIns="72575" bIns="36275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Impact"/>
                  <a:ea typeface="Impact"/>
                  <a:cs typeface="Impact"/>
                  <a:sym typeface="Impact"/>
                </a:rPr>
                <a:t>Escribe</a:t>
              </a:r>
              <a:endParaRPr sz="1200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endParaRPr>
            </a:p>
          </p:txBody>
        </p:sp>
      </p:grpSp>
      <p:sp>
        <p:nvSpPr>
          <p:cNvPr id="1167" name="Google Shape;1167;p19"/>
          <p:cNvSpPr/>
          <p:nvPr/>
        </p:nvSpPr>
        <p:spPr>
          <a:xfrm>
            <a:off x="396429" y="292354"/>
            <a:ext cx="7140901" cy="500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Titulo Free Template</a:t>
            </a:r>
            <a:endParaRPr sz="2800" b="1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168" name="Google Shape;1168;p19"/>
          <p:cNvSpPr/>
          <p:nvPr/>
        </p:nvSpPr>
        <p:spPr>
          <a:xfrm>
            <a:off x="6518276" y="1282700"/>
            <a:ext cx="2747963" cy="3970337"/>
          </a:xfrm>
          <a:custGeom>
            <a:avLst/>
            <a:gdLst/>
            <a:ahLst/>
            <a:cxnLst/>
            <a:rect l="l" t="t" r="r" b="b"/>
            <a:pathLst>
              <a:path w="731" h="1056" extrusionOk="0">
                <a:moveTo>
                  <a:pt x="91" y="677"/>
                </a:moveTo>
                <a:cubicBezTo>
                  <a:pt x="80" y="673"/>
                  <a:pt x="69" y="670"/>
                  <a:pt x="60" y="665"/>
                </a:cubicBezTo>
                <a:cubicBezTo>
                  <a:pt x="36" y="650"/>
                  <a:pt x="29" y="625"/>
                  <a:pt x="37" y="598"/>
                </a:cubicBezTo>
                <a:cubicBezTo>
                  <a:pt x="43" y="577"/>
                  <a:pt x="46" y="555"/>
                  <a:pt x="50" y="534"/>
                </a:cubicBezTo>
                <a:cubicBezTo>
                  <a:pt x="58" y="502"/>
                  <a:pt x="65" y="471"/>
                  <a:pt x="73" y="440"/>
                </a:cubicBezTo>
                <a:cubicBezTo>
                  <a:pt x="75" y="432"/>
                  <a:pt x="79" y="423"/>
                  <a:pt x="84" y="417"/>
                </a:cubicBezTo>
                <a:cubicBezTo>
                  <a:pt x="90" y="410"/>
                  <a:pt x="91" y="404"/>
                  <a:pt x="91" y="396"/>
                </a:cubicBezTo>
                <a:cubicBezTo>
                  <a:pt x="91" y="289"/>
                  <a:pt x="91" y="182"/>
                  <a:pt x="91" y="74"/>
                </a:cubicBezTo>
                <a:cubicBezTo>
                  <a:pt x="91" y="55"/>
                  <a:pt x="92" y="36"/>
                  <a:pt x="93" y="16"/>
                </a:cubicBezTo>
                <a:cubicBezTo>
                  <a:pt x="93" y="6"/>
                  <a:pt x="99" y="1"/>
                  <a:pt x="109" y="0"/>
                </a:cubicBezTo>
                <a:cubicBezTo>
                  <a:pt x="111" y="0"/>
                  <a:pt x="113" y="0"/>
                  <a:pt x="115" y="0"/>
                </a:cubicBezTo>
                <a:cubicBezTo>
                  <a:pt x="311" y="0"/>
                  <a:pt x="508" y="0"/>
                  <a:pt x="705" y="0"/>
                </a:cubicBezTo>
                <a:cubicBezTo>
                  <a:pt x="726" y="0"/>
                  <a:pt x="731" y="5"/>
                  <a:pt x="731" y="26"/>
                </a:cubicBezTo>
                <a:cubicBezTo>
                  <a:pt x="731" y="118"/>
                  <a:pt x="731" y="209"/>
                  <a:pt x="731" y="301"/>
                </a:cubicBezTo>
                <a:cubicBezTo>
                  <a:pt x="731" y="481"/>
                  <a:pt x="731" y="661"/>
                  <a:pt x="731" y="842"/>
                </a:cubicBezTo>
                <a:cubicBezTo>
                  <a:pt x="731" y="875"/>
                  <a:pt x="731" y="908"/>
                  <a:pt x="731" y="941"/>
                </a:cubicBezTo>
                <a:cubicBezTo>
                  <a:pt x="731" y="961"/>
                  <a:pt x="725" y="966"/>
                  <a:pt x="706" y="966"/>
                </a:cubicBezTo>
                <a:cubicBezTo>
                  <a:pt x="608" y="966"/>
                  <a:pt x="510" y="966"/>
                  <a:pt x="412" y="966"/>
                </a:cubicBezTo>
                <a:cubicBezTo>
                  <a:pt x="405" y="966"/>
                  <a:pt x="401" y="968"/>
                  <a:pt x="397" y="975"/>
                </a:cubicBezTo>
                <a:cubicBezTo>
                  <a:pt x="384" y="998"/>
                  <a:pt x="364" y="1011"/>
                  <a:pt x="337" y="1010"/>
                </a:cubicBezTo>
                <a:cubicBezTo>
                  <a:pt x="311" y="1009"/>
                  <a:pt x="292" y="996"/>
                  <a:pt x="280" y="972"/>
                </a:cubicBezTo>
                <a:cubicBezTo>
                  <a:pt x="278" y="969"/>
                  <a:pt x="274" y="966"/>
                  <a:pt x="270" y="966"/>
                </a:cubicBezTo>
                <a:cubicBezTo>
                  <a:pt x="242" y="966"/>
                  <a:pt x="213" y="966"/>
                  <a:pt x="185" y="966"/>
                </a:cubicBezTo>
                <a:cubicBezTo>
                  <a:pt x="180" y="967"/>
                  <a:pt x="175" y="969"/>
                  <a:pt x="173" y="973"/>
                </a:cubicBezTo>
                <a:cubicBezTo>
                  <a:pt x="162" y="986"/>
                  <a:pt x="153" y="1000"/>
                  <a:pt x="143" y="1014"/>
                </a:cubicBezTo>
                <a:cubicBezTo>
                  <a:pt x="119" y="1049"/>
                  <a:pt x="75" y="1056"/>
                  <a:pt x="39" y="1031"/>
                </a:cubicBezTo>
                <a:cubicBezTo>
                  <a:pt x="7" y="1008"/>
                  <a:pt x="0" y="965"/>
                  <a:pt x="22" y="931"/>
                </a:cubicBezTo>
                <a:cubicBezTo>
                  <a:pt x="44" y="899"/>
                  <a:pt x="65" y="867"/>
                  <a:pt x="86" y="835"/>
                </a:cubicBezTo>
                <a:cubicBezTo>
                  <a:pt x="88" y="831"/>
                  <a:pt x="91" y="826"/>
                  <a:pt x="91" y="822"/>
                </a:cubicBezTo>
                <a:cubicBezTo>
                  <a:pt x="91" y="773"/>
                  <a:pt x="91" y="725"/>
                  <a:pt x="91" y="677"/>
                </a:cubicBezTo>
                <a:close/>
                <a:moveTo>
                  <a:pt x="400" y="419"/>
                </a:moveTo>
                <a:cubicBezTo>
                  <a:pt x="417" y="442"/>
                  <a:pt x="425" y="466"/>
                  <a:pt x="423" y="494"/>
                </a:cubicBezTo>
                <a:cubicBezTo>
                  <a:pt x="423" y="497"/>
                  <a:pt x="426" y="500"/>
                  <a:pt x="429" y="502"/>
                </a:cubicBezTo>
                <a:cubicBezTo>
                  <a:pt x="440" y="509"/>
                  <a:pt x="452" y="515"/>
                  <a:pt x="463" y="523"/>
                </a:cubicBezTo>
                <a:cubicBezTo>
                  <a:pt x="470" y="527"/>
                  <a:pt x="476" y="528"/>
                  <a:pt x="483" y="525"/>
                </a:cubicBezTo>
                <a:cubicBezTo>
                  <a:pt x="515" y="512"/>
                  <a:pt x="547" y="499"/>
                  <a:pt x="579" y="487"/>
                </a:cubicBezTo>
                <a:cubicBezTo>
                  <a:pt x="600" y="479"/>
                  <a:pt x="621" y="481"/>
                  <a:pt x="640" y="496"/>
                </a:cubicBezTo>
                <a:cubicBezTo>
                  <a:pt x="678" y="524"/>
                  <a:pt x="671" y="583"/>
                  <a:pt x="626" y="601"/>
                </a:cubicBezTo>
                <a:cubicBezTo>
                  <a:pt x="582" y="619"/>
                  <a:pt x="537" y="636"/>
                  <a:pt x="493" y="653"/>
                </a:cubicBezTo>
                <a:cubicBezTo>
                  <a:pt x="470" y="662"/>
                  <a:pt x="449" y="659"/>
                  <a:pt x="429" y="647"/>
                </a:cubicBezTo>
                <a:cubicBezTo>
                  <a:pt x="413" y="637"/>
                  <a:pt x="397" y="627"/>
                  <a:pt x="379" y="617"/>
                </a:cubicBezTo>
                <a:cubicBezTo>
                  <a:pt x="374" y="628"/>
                  <a:pt x="371" y="639"/>
                  <a:pt x="366" y="649"/>
                </a:cubicBezTo>
                <a:cubicBezTo>
                  <a:pt x="362" y="657"/>
                  <a:pt x="364" y="662"/>
                  <a:pt x="370" y="668"/>
                </a:cubicBezTo>
                <a:cubicBezTo>
                  <a:pt x="400" y="697"/>
                  <a:pt x="430" y="727"/>
                  <a:pt x="460" y="757"/>
                </a:cubicBezTo>
                <a:cubicBezTo>
                  <a:pt x="485" y="781"/>
                  <a:pt x="489" y="812"/>
                  <a:pt x="473" y="841"/>
                </a:cubicBezTo>
                <a:cubicBezTo>
                  <a:pt x="459" y="867"/>
                  <a:pt x="444" y="892"/>
                  <a:pt x="430" y="917"/>
                </a:cubicBezTo>
                <a:cubicBezTo>
                  <a:pt x="428" y="920"/>
                  <a:pt x="427" y="924"/>
                  <a:pt x="424" y="928"/>
                </a:cubicBezTo>
                <a:cubicBezTo>
                  <a:pt x="515" y="928"/>
                  <a:pt x="604" y="928"/>
                  <a:pt x="693" y="928"/>
                </a:cubicBezTo>
                <a:cubicBezTo>
                  <a:pt x="693" y="924"/>
                  <a:pt x="694" y="921"/>
                  <a:pt x="694" y="918"/>
                </a:cubicBezTo>
                <a:cubicBezTo>
                  <a:pt x="694" y="888"/>
                  <a:pt x="694" y="858"/>
                  <a:pt x="694" y="828"/>
                </a:cubicBezTo>
                <a:cubicBezTo>
                  <a:pt x="694" y="646"/>
                  <a:pt x="694" y="463"/>
                  <a:pt x="694" y="281"/>
                </a:cubicBezTo>
                <a:cubicBezTo>
                  <a:pt x="694" y="204"/>
                  <a:pt x="694" y="127"/>
                  <a:pt x="694" y="50"/>
                </a:cubicBezTo>
                <a:cubicBezTo>
                  <a:pt x="694" y="46"/>
                  <a:pt x="694" y="42"/>
                  <a:pt x="694" y="38"/>
                </a:cubicBezTo>
                <a:cubicBezTo>
                  <a:pt x="690" y="37"/>
                  <a:pt x="688" y="37"/>
                  <a:pt x="686" y="37"/>
                </a:cubicBezTo>
                <a:cubicBezTo>
                  <a:pt x="653" y="37"/>
                  <a:pt x="619" y="37"/>
                  <a:pt x="586" y="37"/>
                </a:cubicBezTo>
                <a:cubicBezTo>
                  <a:pt x="567" y="37"/>
                  <a:pt x="549" y="36"/>
                  <a:pt x="530" y="35"/>
                </a:cubicBezTo>
                <a:cubicBezTo>
                  <a:pt x="516" y="34"/>
                  <a:pt x="500" y="41"/>
                  <a:pt x="486" y="32"/>
                </a:cubicBezTo>
                <a:cubicBezTo>
                  <a:pt x="486" y="32"/>
                  <a:pt x="485" y="33"/>
                  <a:pt x="484" y="33"/>
                </a:cubicBezTo>
                <a:cubicBezTo>
                  <a:pt x="474" y="34"/>
                  <a:pt x="464" y="36"/>
                  <a:pt x="454" y="36"/>
                </a:cubicBezTo>
                <a:cubicBezTo>
                  <a:pt x="446" y="37"/>
                  <a:pt x="438" y="37"/>
                  <a:pt x="431" y="36"/>
                </a:cubicBezTo>
                <a:cubicBezTo>
                  <a:pt x="417" y="35"/>
                  <a:pt x="401" y="41"/>
                  <a:pt x="389" y="24"/>
                </a:cubicBezTo>
                <a:cubicBezTo>
                  <a:pt x="390" y="29"/>
                  <a:pt x="391" y="32"/>
                  <a:pt x="393" y="37"/>
                </a:cubicBezTo>
                <a:cubicBezTo>
                  <a:pt x="382" y="37"/>
                  <a:pt x="371" y="37"/>
                  <a:pt x="361" y="37"/>
                </a:cubicBezTo>
                <a:cubicBezTo>
                  <a:pt x="287" y="37"/>
                  <a:pt x="213" y="37"/>
                  <a:pt x="139" y="37"/>
                </a:cubicBezTo>
                <a:cubicBezTo>
                  <a:pt x="131" y="37"/>
                  <a:pt x="128" y="39"/>
                  <a:pt x="128" y="48"/>
                </a:cubicBezTo>
                <a:cubicBezTo>
                  <a:pt x="128" y="159"/>
                  <a:pt x="128" y="271"/>
                  <a:pt x="128" y="382"/>
                </a:cubicBezTo>
                <a:cubicBezTo>
                  <a:pt x="128" y="385"/>
                  <a:pt x="129" y="389"/>
                  <a:pt x="129" y="393"/>
                </a:cubicBezTo>
                <a:cubicBezTo>
                  <a:pt x="183" y="389"/>
                  <a:pt x="236" y="385"/>
                  <a:pt x="290" y="380"/>
                </a:cubicBezTo>
                <a:cubicBezTo>
                  <a:pt x="270" y="351"/>
                  <a:pt x="264" y="321"/>
                  <a:pt x="274" y="289"/>
                </a:cubicBezTo>
                <a:cubicBezTo>
                  <a:pt x="283" y="257"/>
                  <a:pt x="304" y="234"/>
                  <a:pt x="335" y="221"/>
                </a:cubicBezTo>
                <a:cubicBezTo>
                  <a:pt x="387" y="201"/>
                  <a:pt x="446" y="225"/>
                  <a:pt x="468" y="276"/>
                </a:cubicBezTo>
                <a:cubicBezTo>
                  <a:pt x="490" y="326"/>
                  <a:pt x="471" y="396"/>
                  <a:pt x="400" y="419"/>
                </a:cubicBezTo>
                <a:close/>
                <a:moveTo>
                  <a:pt x="383" y="474"/>
                </a:moveTo>
                <a:cubicBezTo>
                  <a:pt x="379" y="448"/>
                  <a:pt x="365" y="431"/>
                  <a:pt x="344" y="420"/>
                </a:cubicBezTo>
                <a:cubicBezTo>
                  <a:pt x="338" y="416"/>
                  <a:pt x="330" y="415"/>
                  <a:pt x="324" y="415"/>
                </a:cubicBezTo>
                <a:cubicBezTo>
                  <a:pt x="261" y="420"/>
                  <a:pt x="198" y="425"/>
                  <a:pt x="136" y="429"/>
                </a:cubicBezTo>
                <a:cubicBezTo>
                  <a:pt x="118" y="431"/>
                  <a:pt x="112" y="436"/>
                  <a:pt x="108" y="454"/>
                </a:cubicBezTo>
                <a:cubicBezTo>
                  <a:pt x="99" y="490"/>
                  <a:pt x="90" y="527"/>
                  <a:pt x="82" y="563"/>
                </a:cubicBezTo>
                <a:cubicBezTo>
                  <a:pt x="78" y="580"/>
                  <a:pt x="73" y="596"/>
                  <a:pt x="70" y="613"/>
                </a:cubicBezTo>
                <a:cubicBezTo>
                  <a:pt x="68" y="626"/>
                  <a:pt x="76" y="635"/>
                  <a:pt x="88" y="637"/>
                </a:cubicBezTo>
                <a:cubicBezTo>
                  <a:pt x="99" y="639"/>
                  <a:pt x="109" y="632"/>
                  <a:pt x="113" y="619"/>
                </a:cubicBezTo>
                <a:cubicBezTo>
                  <a:pt x="115" y="610"/>
                  <a:pt x="117" y="600"/>
                  <a:pt x="120" y="591"/>
                </a:cubicBezTo>
                <a:cubicBezTo>
                  <a:pt x="128" y="557"/>
                  <a:pt x="136" y="524"/>
                  <a:pt x="143" y="491"/>
                </a:cubicBezTo>
                <a:cubicBezTo>
                  <a:pt x="147" y="474"/>
                  <a:pt x="153" y="470"/>
                  <a:pt x="170" y="470"/>
                </a:cubicBezTo>
                <a:cubicBezTo>
                  <a:pt x="190" y="470"/>
                  <a:pt x="210" y="471"/>
                  <a:pt x="230" y="471"/>
                </a:cubicBezTo>
                <a:cubicBezTo>
                  <a:pt x="247" y="471"/>
                  <a:pt x="253" y="480"/>
                  <a:pt x="250" y="497"/>
                </a:cubicBezTo>
                <a:cubicBezTo>
                  <a:pt x="238" y="558"/>
                  <a:pt x="225" y="619"/>
                  <a:pt x="213" y="680"/>
                </a:cubicBezTo>
                <a:cubicBezTo>
                  <a:pt x="208" y="704"/>
                  <a:pt x="202" y="727"/>
                  <a:pt x="188" y="748"/>
                </a:cubicBezTo>
                <a:cubicBezTo>
                  <a:pt x="142" y="815"/>
                  <a:pt x="98" y="884"/>
                  <a:pt x="53" y="952"/>
                </a:cubicBezTo>
                <a:cubicBezTo>
                  <a:pt x="41" y="971"/>
                  <a:pt x="45" y="990"/>
                  <a:pt x="63" y="1002"/>
                </a:cubicBezTo>
                <a:cubicBezTo>
                  <a:pt x="82" y="1014"/>
                  <a:pt x="101" y="1010"/>
                  <a:pt x="114" y="991"/>
                </a:cubicBezTo>
                <a:cubicBezTo>
                  <a:pt x="141" y="952"/>
                  <a:pt x="169" y="912"/>
                  <a:pt x="197" y="872"/>
                </a:cubicBezTo>
                <a:cubicBezTo>
                  <a:pt x="201" y="868"/>
                  <a:pt x="207" y="865"/>
                  <a:pt x="210" y="861"/>
                </a:cubicBezTo>
                <a:cubicBezTo>
                  <a:pt x="218" y="848"/>
                  <a:pt x="224" y="835"/>
                  <a:pt x="232" y="823"/>
                </a:cubicBezTo>
                <a:cubicBezTo>
                  <a:pt x="247" y="798"/>
                  <a:pt x="263" y="775"/>
                  <a:pt x="278" y="750"/>
                </a:cubicBezTo>
                <a:cubicBezTo>
                  <a:pt x="287" y="737"/>
                  <a:pt x="298" y="735"/>
                  <a:pt x="310" y="745"/>
                </a:cubicBezTo>
                <a:cubicBezTo>
                  <a:pt x="330" y="763"/>
                  <a:pt x="350" y="780"/>
                  <a:pt x="370" y="797"/>
                </a:cubicBezTo>
                <a:cubicBezTo>
                  <a:pt x="380" y="807"/>
                  <a:pt x="382" y="814"/>
                  <a:pt x="375" y="826"/>
                </a:cubicBezTo>
                <a:cubicBezTo>
                  <a:pt x="363" y="846"/>
                  <a:pt x="352" y="866"/>
                  <a:pt x="340" y="886"/>
                </a:cubicBezTo>
                <a:cubicBezTo>
                  <a:pt x="331" y="901"/>
                  <a:pt x="322" y="916"/>
                  <a:pt x="314" y="932"/>
                </a:cubicBezTo>
                <a:cubicBezTo>
                  <a:pt x="307" y="947"/>
                  <a:pt x="313" y="963"/>
                  <a:pt x="327" y="970"/>
                </a:cubicBezTo>
                <a:cubicBezTo>
                  <a:pt x="341" y="977"/>
                  <a:pt x="356" y="972"/>
                  <a:pt x="364" y="957"/>
                </a:cubicBezTo>
                <a:cubicBezTo>
                  <a:pt x="390" y="912"/>
                  <a:pt x="415" y="868"/>
                  <a:pt x="440" y="823"/>
                </a:cubicBezTo>
                <a:cubicBezTo>
                  <a:pt x="449" y="808"/>
                  <a:pt x="446" y="796"/>
                  <a:pt x="434" y="784"/>
                </a:cubicBezTo>
                <a:cubicBezTo>
                  <a:pt x="401" y="750"/>
                  <a:pt x="367" y="717"/>
                  <a:pt x="333" y="683"/>
                </a:cubicBezTo>
                <a:cubicBezTo>
                  <a:pt x="320" y="670"/>
                  <a:pt x="319" y="667"/>
                  <a:pt x="326" y="650"/>
                </a:cubicBezTo>
                <a:cubicBezTo>
                  <a:pt x="333" y="633"/>
                  <a:pt x="340" y="615"/>
                  <a:pt x="346" y="597"/>
                </a:cubicBezTo>
                <a:cubicBezTo>
                  <a:pt x="333" y="589"/>
                  <a:pt x="320" y="582"/>
                  <a:pt x="308" y="574"/>
                </a:cubicBezTo>
                <a:cubicBezTo>
                  <a:pt x="296" y="567"/>
                  <a:pt x="292" y="557"/>
                  <a:pt x="298" y="547"/>
                </a:cubicBezTo>
                <a:cubicBezTo>
                  <a:pt x="304" y="537"/>
                  <a:pt x="315" y="535"/>
                  <a:pt x="326" y="542"/>
                </a:cubicBezTo>
                <a:cubicBezTo>
                  <a:pt x="348" y="555"/>
                  <a:pt x="370" y="568"/>
                  <a:pt x="392" y="581"/>
                </a:cubicBezTo>
                <a:cubicBezTo>
                  <a:pt x="411" y="592"/>
                  <a:pt x="431" y="603"/>
                  <a:pt x="449" y="615"/>
                </a:cubicBezTo>
                <a:cubicBezTo>
                  <a:pt x="460" y="622"/>
                  <a:pt x="470" y="624"/>
                  <a:pt x="480" y="618"/>
                </a:cubicBezTo>
                <a:cubicBezTo>
                  <a:pt x="499" y="607"/>
                  <a:pt x="522" y="608"/>
                  <a:pt x="541" y="595"/>
                </a:cubicBezTo>
                <a:cubicBezTo>
                  <a:pt x="554" y="586"/>
                  <a:pt x="572" y="583"/>
                  <a:pt x="587" y="577"/>
                </a:cubicBezTo>
                <a:cubicBezTo>
                  <a:pt x="596" y="573"/>
                  <a:pt x="604" y="570"/>
                  <a:pt x="612" y="567"/>
                </a:cubicBezTo>
                <a:cubicBezTo>
                  <a:pt x="624" y="562"/>
                  <a:pt x="629" y="550"/>
                  <a:pt x="627" y="539"/>
                </a:cubicBezTo>
                <a:cubicBezTo>
                  <a:pt x="624" y="528"/>
                  <a:pt x="615" y="520"/>
                  <a:pt x="603" y="521"/>
                </a:cubicBezTo>
                <a:cubicBezTo>
                  <a:pt x="597" y="521"/>
                  <a:pt x="591" y="523"/>
                  <a:pt x="585" y="525"/>
                </a:cubicBezTo>
                <a:cubicBezTo>
                  <a:pt x="551" y="538"/>
                  <a:pt x="517" y="552"/>
                  <a:pt x="482" y="565"/>
                </a:cubicBezTo>
                <a:cubicBezTo>
                  <a:pt x="476" y="567"/>
                  <a:pt x="466" y="567"/>
                  <a:pt x="460" y="564"/>
                </a:cubicBezTo>
                <a:cubicBezTo>
                  <a:pt x="414" y="537"/>
                  <a:pt x="369" y="510"/>
                  <a:pt x="324" y="482"/>
                </a:cubicBezTo>
                <a:cubicBezTo>
                  <a:pt x="319" y="479"/>
                  <a:pt x="315" y="473"/>
                  <a:pt x="315" y="468"/>
                </a:cubicBezTo>
                <a:cubicBezTo>
                  <a:pt x="314" y="462"/>
                  <a:pt x="318" y="454"/>
                  <a:pt x="322" y="451"/>
                </a:cubicBezTo>
                <a:cubicBezTo>
                  <a:pt x="327" y="448"/>
                  <a:pt x="336" y="448"/>
                  <a:pt x="341" y="450"/>
                </a:cubicBezTo>
                <a:cubicBezTo>
                  <a:pt x="356" y="457"/>
                  <a:pt x="369" y="466"/>
                  <a:pt x="383" y="474"/>
                </a:cubicBezTo>
                <a:close/>
                <a:moveTo>
                  <a:pt x="307" y="317"/>
                </a:moveTo>
                <a:cubicBezTo>
                  <a:pt x="306" y="359"/>
                  <a:pt x="341" y="384"/>
                  <a:pt x="372" y="384"/>
                </a:cubicBezTo>
                <a:cubicBezTo>
                  <a:pt x="409" y="384"/>
                  <a:pt x="439" y="356"/>
                  <a:pt x="440" y="320"/>
                </a:cubicBezTo>
                <a:cubicBezTo>
                  <a:pt x="440" y="283"/>
                  <a:pt x="412" y="252"/>
                  <a:pt x="375" y="251"/>
                </a:cubicBezTo>
                <a:cubicBezTo>
                  <a:pt x="341" y="250"/>
                  <a:pt x="307" y="277"/>
                  <a:pt x="307" y="317"/>
                </a:cubicBezTo>
                <a:close/>
                <a:moveTo>
                  <a:pt x="128" y="768"/>
                </a:moveTo>
                <a:cubicBezTo>
                  <a:pt x="132" y="764"/>
                  <a:pt x="133" y="762"/>
                  <a:pt x="135" y="760"/>
                </a:cubicBezTo>
                <a:cubicBezTo>
                  <a:pt x="144" y="745"/>
                  <a:pt x="154" y="731"/>
                  <a:pt x="163" y="716"/>
                </a:cubicBezTo>
                <a:cubicBezTo>
                  <a:pt x="167" y="710"/>
                  <a:pt x="170" y="703"/>
                  <a:pt x="172" y="697"/>
                </a:cubicBezTo>
                <a:cubicBezTo>
                  <a:pt x="180" y="656"/>
                  <a:pt x="188" y="616"/>
                  <a:pt x="196" y="576"/>
                </a:cubicBezTo>
                <a:cubicBezTo>
                  <a:pt x="201" y="554"/>
                  <a:pt x="205" y="532"/>
                  <a:pt x="210" y="508"/>
                </a:cubicBezTo>
                <a:cubicBezTo>
                  <a:pt x="201" y="508"/>
                  <a:pt x="194" y="508"/>
                  <a:pt x="186" y="507"/>
                </a:cubicBezTo>
                <a:cubicBezTo>
                  <a:pt x="179" y="507"/>
                  <a:pt x="177" y="509"/>
                  <a:pt x="175" y="516"/>
                </a:cubicBezTo>
                <a:cubicBezTo>
                  <a:pt x="167" y="552"/>
                  <a:pt x="159" y="589"/>
                  <a:pt x="149" y="625"/>
                </a:cubicBezTo>
                <a:cubicBezTo>
                  <a:pt x="147" y="636"/>
                  <a:pt x="139" y="646"/>
                  <a:pt x="134" y="656"/>
                </a:cubicBezTo>
                <a:cubicBezTo>
                  <a:pt x="132" y="660"/>
                  <a:pt x="129" y="665"/>
                  <a:pt x="129" y="670"/>
                </a:cubicBezTo>
                <a:cubicBezTo>
                  <a:pt x="128" y="696"/>
                  <a:pt x="128" y="723"/>
                  <a:pt x="128" y="750"/>
                </a:cubicBezTo>
                <a:cubicBezTo>
                  <a:pt x="128" y="755"/>
                  <a:pt x="128" y="760"/>
                  <a:pt x="128" y="768"/>
                </a:cubicBezTo>
                <a:close/>
                <a:moveTo>
                  <a:pt x="301" y="787"/>
                </a:moveTo>
                <a:cubicBezTo>
                  <a:pt x="269" y="834"/>
                  <a:pt x="237" y="881"/>
                  <a:pt x="203" y="929"/>
                </a:cubicBezTo>
                <a:cubicBezTo>
                  <a:pt x="225" y="929"/>
                  <a:pt x="244" y="928"/>
                  <a:pt x="262" y="929"/>
                </a:cubicBezTo>
                <a:cubicBezTo>
                  <a:pt x="272" y="930"/>
                  <a:pt x="278" y="927"/>
                  <a:pt x="280" y="917"/>
                </a:cubicBezTo>
                <a:cubicBezTo>
                  <a:pt x="281" y="913"/>
                  <a:pt x="283" y="909"/>
                  <a:pt x="286" y="905"/>
                </a:cubicBezTo>
                <a:cubicBezTo>
                  <a:pt x="301" y="878"/>
                  <a:pt x="317" y="851"/>
                  <a:pt x="333" y="824"/>
                </a:cubicBezTo>
                <a:cubicBezTo>
                  <a:pt x="334" y="821"/>
                  <a:pt x="335" y="817"/>
                  <a:pt x="333" y="815"/>
                </a:cubicBezTo>
                <a:cubicBezTo>
                  <a:pt x="323" y="806"/>
                  <a:pt x="312" y="797"/>
                  <a:pt x="301" y="787"/>
                </a:cubicBezTo>
                <a:close/>
              </a:path>
            </a:pathLst>
          </a:custGeom>
          <a:solidFill>
            <a:srgbClr val="F28B1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9" name="Google Shape;1169;p19"/>
          <p:cNvSpPr/>
          <p:nvPr/>
        </p:nvSpPr>
        <p:spPr>
          <a:xfrm>
            <a:off x="5106988" y="3317875"/>
            <a:ext cx="1406525" cy="1698625"/>
          </a:xfrm>
          <a:custGeom>
            <a:avLst/>
            <a:gdLst/>
            <a:ahLst/>
            <a:cxnLst/>
            <a:rect l="l" t="t" r="r" b="b"/>
            <a:pathLst>
              <a:path w="374" h="452" extrusionOk="0">
                <a:moveTo>
                  <a:pt x="258" y="348"/>
                </a:moveTo>
                <a:cubicBezTo>
                  <a:pt x="222" y="363"/>
                  <a:pt x="199" y="346"/>
                  <a:pt x="179" y="315"/>
                </a:cubicBezTo>
                <a:cubicBezTo>
                  <a:pt x="175" y="324"/>
                  <a:pt x="172" y="330"/>
                  <a:pt x="170" y="336"/>
                </a:cubicBezTo>
                <a:cubicBezTo>
                  <a:pt x="161" y="361"/>
                  <a:pt x="145" y="370"/>
                  <a:pt x="117" y="363"/>
                </a:cubicBezTo>
                <a:cubicBezTo>
                  <a:pt x="118" y="367"/>
                  <a:pt x="118" y="371"/>
                  <a:pt x="120" y="374"/>
                </a:cubicBezTo>
                <a:cubicBezTo>
                  <a:pt x="125" y="386"/>
                  <a:pt x="129" y="399"/>
                  <a:pt x="135" y="412"/>
                </a:cubicBezTo>
                <a:cubicBezTo>
                  <a:pt x="139" y="420"/>
                  <a:pt x="141" y="427"/>
                  <a:pt x="136" y="435"/>
                </a:cubicBezTo>
                <a:cubicBezTo>
                  <a:pt x="130" y="443"/>
                  <a:pt x="122" y="444"/>
                  <a:pt x="113" y="443"/>
                </a:cubicBezTo>
                <a:cubicBezTo>
                  <a:pt x="65" y="435"/>
                  <a:pt x="16" y="403"/>
                  <a:pt x="5" y="345"/>
                </a:cubicBezTo>
                <a:cubicBezTo>
                  <a:pt x="0" y="323"/>
                  <a:pt x="0" y="300"/>
                  <a:pt x="1" y="277"/>
                </a:cubicBezTo>
                <a:cubicBezTo>
                  <a:pt x="2" y="243"/>
                  <a:pt x="5" y="209"/>
                  <a:pt x="16" y="177"/>
                </a:cubicBezTo>
                <a:cubicBezTo>
                  <a:pt x="20" y="166"/>
                  <a:pt x="25" y="156"/>
                  <a:pt x="31" y="147"/>
                </a:cubicBezTo>
                <a:cubicBezTo>
                  <a:pt x="36" y="139"/>
                  <a:pt x="45" y="136"/>
                  <a:pt x="54" y="139"/>
                </a:cubicBezTo>
                <a:cubicBezTo>
                  <a:pt x="62" y="142"/>
                  <a:pt x="65" y="149"/>
                  <a:pt x="66" y="157"/>
                </a:cubicBezTo>
                <a:cubicBezTo>
                  <a:pt x="69" y="174"/>
                  <a:pt x="72" y="191"/>
                  <a:pt x="77" y="208"/>
                </a:cubicBezTo>
                <a:cubicBezTo>
                  <a:pt x="79" y="216"/>
                  <a:pt x="85" y="223"/>
                  <a:pt x="97" y="224"/>
                </a:cubicBezTo>
                <a:cubicBezTo>
                  <a:pt x="96" y="214"/>
                  <a:pt x="95" y="206"/>
                  <a:pt x="93" y="197"/>
                </a:cubicBezTo>
                <a:cubicBezTo>
                  <a:pt x="79" y="130"/>
                  <a:pt x="112" y="49"/>
                  <a:pt x="171" y="12"/>
                </a:cubicBezTo>
                <a:cubicBezTo>
                  <a:pt x="178" y="7"/>
                  <a:pt x="186" y="4"/>
                  <a:pt x="194" y="2"/>
                </a:cubicBezTo>
                <a:cubicBezTo>
                  <a:pt x="211" y="0"/>
                  <a:pt x="219" y="11"/>
                  <a:pt x="216" y="27"/>
                </a:cubicBezTo>
                <a:cubicBezTo>
                  <a:pt x="213" y="53"/>
                  <a:pt x="210" y="79"/>
                  <a:pt x="210" y="105"/>
                </a:cubicBezTo>
                <a:cubicBezTo>
                  <a:pt x="209" y="136"/>
                  <a:pt x="225" y="172"/>
                  <a:pt x="245" y="193"/>
                </a:cubicBezTo>
                <a:cubicBezTo>
                  <a:pt x="246" y="192"/>
                  <a:pt x="247" y="190"/>
                  <a:pt x="247" y="189"/>
                </a:cubicBezTo>
                <a:cubicBezTo>
                  <a:pt x="259" y="159"/>
                  <a:pt x="282" y="140"/>
                  <a:pt x="309" y="125"/>
                </a:cubicBezTo>
                <a:cubicBezTo>
                  <a:pt x="317" y="120"/>
                  <a:pt x="325" y="119"/>
                  <a:pt x="332" y="125"/>
                </a:cubicBezTo>
                <a:cubicBezTo>
                  <a:pt x="339" y="131"/>
                  <a:pt x="340" y="138"/>
                  <a:pt x="338" y="147"/>
                </a:cubicBezTo>
                <a:cubicBezTo>
                  <a:pt x="332" y="171"/>
                  <a:pt x="334" y="194"/>
                  <a:pt x="345" y="217"/>
                </a:cubicBezTo>
                <a:cubicBezTo>
                  <a:pt x="364" y="253"/>
                  <a:pt x="374" y="293"/>
                  <a:pt x="371" y="335"/>
                </a:cubicBezTo>
                <a:cubicBezTo>
                  <a:pt x="367" y="400"/>
                  <a:pt x="307" y="452"/>
                  <a:pt x="243" y="448"/>
                </a:cubicBezTo>
                <a:cubicBezTo>
                  <a:pt x="240" y="448"/>
                  <a:pt x="238" y="448"/>
                  <a:pt x="236" y="448"/>
                </a:cubicBezTo>
                <a:cubicBezTo>
                  <a:pt x="219" y="446"/>
                  <a:pt x="211" y="432"/>
                  <a:pt x="220" y="418"/>
                </a:cubicBezTo>
                <a:cubicBezTo>
                  <a:pt x="231" y="401"/>
                  <a:pt x="243" y="384"/>
                  <a:pt x="254" y="367"/>
                </a:cubicBezTo>
                <a:cubicBezTo>
                  <a:pt x="257" y="362"/>
                  <a:pt x="259" y="356"/>
                  <a:pt x="261" y="350"/>
                </a:cubicBezTo>
                <a:cubicBezTo>
                  <a:pt x="260" y="349"/>
                  <a:pt x="259" y="349"/>
                  <a:pt x="258" y="348"/>
                </a:cubicBezTo>
                <a:close/>
                <a:moveTo>
                  <a:pt x="44" y="229"/>
                </a:moveTo>
                <a:cubicBezTo>
                  <a:pt x="44" y="229"/>
                  <a:pt x="43" y="229"/>
                  <a:pt x="42" y="229"/>
                </a:cubicBezTo>
                <a:cubicBezTo>
                  <a:pt x="41" y="242"/>
                  <a:pt x="39" y="254"/>
                  <a:pt x="39" y="267"/>
                </a:cubicBezTo>
                <a:cubicBezTo>
                  <a:pt x="38" y="289"/>
                  <a:pt x="37" y="311"/>
                  <a:pt x="40" y="333"/>
                </a:cubicBezTo>
                <a:cubicBezTo>
                  <a:pt x="44" y="360"/>
                  <a:pt x="59" y="381"/>
                  <a:pt x="87" y="395"/>
                </a:cubicBezTo>
                <a:cubicBezTo>
                  <a:pt x="85" y="389"/>
                  <a:pt x="84" y="386"/>
                  <a:pt x="83" y="382"/>
                </a:cubicBezTo>
                <a:cubicBezTo>
                  <a:pt x="77" y="360"/>
                  <a:pt x="73" y="337"/>
                  <a:pt x="77" y="314"/>
                </a:cubicBezTo>
                <a:cubicBezTo>
                  <a:pt x="79" y="304"/>
                  <a:pt x="87" y="300"/>
                  <a:pt x="94" y="298"/>
                </a:cubicBezTo>
                <a:cubicBezTo>
                  <a:pt x="102" y="296"/>
                  <a:pt x="108" y="302"/>
                  <a:pt x="112" y="308"/>
                </a:cubicBezTo>
                <a:cubicBezTo>
                  <a:pt x="117" y="315"/>
                  <a:pt x="122" y="320"/>
                  <a:pt x="127" y="326"/>
                </a:cubicBezTo>
                <a:cubicBezTo>
                  <a:pt x="128" y="327"/>
                  <a:pt x="134" y="326"/>
                  <a:pt x="134" y="325"/>
                </a:cubicBezTo>
                <a:cubicBezTo>
                  <a:pt x="138" y="317"/>
                  <a:pt x="143" y="309"/>
                  <a:pt x="145" y="301"/>
                </a:cubicBezTo>
                <a:cubicBezTo>
                  <a:pt x="148" y="288"/>
                  <a:pt x="149" y="275"/>
                  <a:pt x="151" y="262"/>
                </a:cubicBezTo>
                <a:cubicBezTo>
                  <a:pt x="153" y="250"/>
                  <a:pt x="159" y="243"/>
                  <a:pt x="168" y="242"/>
                </a:cubicBezTo>
                <a:cubicBezTo>
                  <a:pt x="179" y="241"/>
                  <a:pt x="185" y="247"/>
                  <a:pt x="189" y="255"/>
                </a:cubicBezTo>
                <a:cubicBezTo>
                  <a:pt x="196" y="269"/>
                  <a:pt x="202" y="283"/>
                  <a:pt x="210" y="296"/>
                </a:cubicBezTo>
                <a:cubicBezTo>
                  <a:pt x="215" y="303"/>
                  <a:pt x="221" y="309"/>
                  <a:pt x="228" y="314"/>
                </a:cubicBezTo>
                <a:cubicBezTo>
                  <a:pt x="236" y="320"/>
                  <a:pt x="242" y="317"/>
                  <a:pt x="247" y="309"/>
                </a:cubicBezTo>
                <a:cubicBezTo>
                  <a:pt x="249" y="305"/>
                  <a:pt x="251" y="300"/>
                  <a:pt x="253" y="296"/>
                </a:cubicBezTo>
                <a:cubicBezTo>
                  <a:pt x="261" y="284"/>
                  <a:pt x="278" y="284"/>
                  <a:pt x="284" y="296"/>
                </a:cubicBezTo>
                <a:cubicBezTo>
                  <a:pt x="298" y="321"/>
                  <a:pt x="306" y="362"/>
                  <a:pt x="282" y="393"/>
                </a:cubicBezTo>
                <a:cubicBezTo>
                  <a:pt x="280" y="396"/>
                  <a:pt x="277" y="400"/>
                  <a:pt x="275" y="404"/>
                </a:cubicBezTo>
                <a:cubicBezTo>
                  <a:pt x="275" y="405"/>
                  <a:pt x="276" y="406"/>
                  <a:pt x="277" y="407"/>
                </a:cubicBezTo>
                <a:cubicBezTo>
                  <a:pt x="285" y="402"/>
                  <a:pt x="293" y="399"/>
                  <a:pt x="300" y="393"/>
                </a:cubicBezTo>
                <a:cubicBezTo>
                  <a:pt x="332" y="369"/>
                  <a:pt x="341" y="334"/>
                  <a:pt x="332" y="297"/>
                </a:cubicBezTo>
                <a:cubicBezTo>
                  <a:pt x="323" y="259"/>
                  <a:pt x="308" y="221"/>
                  <a:pt x="296" y="183"/>
                </a:cubicBezTo>
                <a:cubicBezTo>
                  <a:pt x="282" y="196"/>
                  <a:pt x="277" y="211"/>
                  <a:pt x="279" y="231"/>
                </a:cubicBezTo>
                <a:cubicBezTo>
                  <a:pt x="280" y="240"/>
                  <a:pt x="279" y="247"/>
                  <a:pt x="271" y="251"/>
                </a:cubicBezTo>
                <a:cubicBezTo>
                  <a:pt x="264" y="256"/>
                  <a:pt x="256" y="256"/>
                  <a:pt x="250" y="251"/>
                </a:cubicBezTo>
                <a:cubicBezTo>
                  <a:pt x="241" y="245"/>
                  <a:pt x="233" y="238"/>
                  <a:pt x="226" y="230"/>
                </a:cubicBezTo>
                <a:cubicBezTo>
                  <a:pt x="189" y="187"/>
                  <a:pt x="168" y="138"/>
                  <a:pt x="172" y="80"/>
                </a:cubicBezTo>
                <a:cubicBezTo>
                  <a:pt x="172" y="74"/>
                  <a:pt x="172" y="68"/>
                  <a:pt x="172" y="61"/>
                </a:cubicBezTo>
                <a:cubicBezTo>
                  <a:pt x="170" y="62"/>
                  <a:pt x="169" y="62"/>
                  <a:pt x="169" y="63"/>
                </a:cubicBezTo>
                <a:cubicBezTo>
                  <a:pt x="165" y="68"/>
                  <a:pt x="161" y="72"/>
                  <a:pt x="157" y="77"/>
                </a:cubicBezTo>
                <a:cubicBezTo>
                  <a:pt x="131" y="113"/>
                  <a:pt x="117" y="152"/>
                  <a:pt x="130" y="196"/>
                </a:cubicBezTo>
                <a:cubicBezTo>
                  <a:pt x="133" y="207"/>
                  <a:pt x="134" y="219"/>
                  <a:pt x="134" y="231"/>
                </a:cubicBezTo>
                <a:cubicBezTo>
                  <a:pt x="133" y="245"/>
                  <a:pt x="123" y="256"/>
                  <a:pt x="109" y="259"/>
                </a:cubicBezTo>
                <a:cubicBezTo>
                  <a:pt x="86" y="265"/>
                  <a:pt x="64" y="256"/>
                  <a:pt x="50" y="237"/>
                </a:cubicBezTo>
                <a:cubicBezTo>
                  <a:pt x="48" y="234"/>
                  <a:pt x="46" y="231"/>
                  <a:pt x="44" y="229"/>
                </a:cubicBezTo>
                <a:close/>
              </a:path>
            </a:pathLst>
          </a:custGeom>
          <a:solidFill>
            <a:srgbClr val="F28B1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0" name="Google Shape;1170;p19"/>
          <p:cNvSpPr/>
          <p:nvPr/>
        </p:nvSpPr>
        <p:spPr>
          <a:xfrm>
            <a:off x="5106988" y="1260476"/>
            <a:ext cx="1500188" cy="1293812"/>
          </a:xfrm>
          <a:custGeom>
            <a:avLst/>
            <a:gdLst/>
            <a:ahLst/>
            <a:cxnLst/>
            <a:rect l="l" t="t" r="r" b="b"/>
            <a:pathLst>
              <a:path w="399" h="344" extrusionOk="0">
                <a:moveTo>
                  <a:pt x="188" y="251"/>
                </a:moveTo>
                <a:cubicBezTo>
                  <a:pt x="172" y="251"/>
                  <a:pt x="160" y="251"/>
                  <a:pt x="148" y="251"/>
                </a:cubicBezTo>
                <a:cubicBezTo>
                  <a:pt x="106" y="251"/>
                  <a:pt x="64" y="251"/>
                  <a:pt x="23" y="251"/>
                </a:cubicBezTo>
                <a:cubicBezTo>
                  <a:pt x="6" y="251"/>
                  <a:pt x="0" y="245"/>
                  <a:pt x="0" y="229"/>
                </a:cubicBezTo>
                <a:cubicBezTo>
                  <a:pt x="0" y="194"/>
                  <a:pt x="0" y="160"/>
                  <a:pt x="0" y="126"/>
                </a:cubicBezTo>
                <a:cubicBezTo>
                  <a:pt x="0" y="105"/>
                  <a:pt x="5" y="100"/>
                  <a:pt x="25" y="100"/>
                </a:cubicBezTo>
                <a:cubicBezTo>
                  <a:pt x="75" y="100"/>
                  <a:pt x="125" y="99"/>
                  <a:pt x="174" y="100"/>
                </a:cubicBezTo>
                <a:cubicBezTo>
                  <a:pt x="184" y="100"/>
                  <a:pt x="186" y="97"/>
                  <a:pt x="186" y="88"/>
                </a:cubicBezTo>
                <a:cubicBezTo>
                  <a:pt x="185" y="67"/>
                  <a:pt x="186" y="46"/>
                  <a:pt x="186" y="25"/>
                </a:cubicBezTo>
                <a:cubicBezTo>
                  <a:pt x="186" y="16"/>
                  <a:pt x="189" y="8"/>
                  <a:pt x="197" y="4"/>
                </a:cubicBezTo>
                <a:cubicBezTo>
                  <a:pt x="206" y="0"/>
                  <a:pt x="213" y="3"/>
                  <a:pt x="220" y="9"/>
                </a:cubicBezTo>
                <a:cubicBezTo>
                  <a:pt x="275" y="59"/>
                  <a:pt x="331" y="108"/>
                  <a:pt x="387" y="157"/>
                </a:cubicBezTo>
                <a:cubicBezTo>
                  <a:pt x="399" y="168"/>
                  <a:pt x="399" y="179"/>
                  <a:pt x="387" y="190"/>
                </a:cubicBezTo>
                <a:cubicBezTo>
                  <a:pt x="341" y="230"/>
                  <a:pt x="296" y="270"/>
                  <a:pt x="250" y="311"/>
                </a:cubicBezTo>
                <a:cubicBezTo>
                  <a:pt x="238" y="321"/>
                  <a:pt x="227" y="331"/>
                  <a:pt x="214" y="341"/>
                </a:cubicBezTo>
                <a:cubicBezTo>
                  <a:pt x="210" y="344"/>
                  <a:pt x="203" y="344"/>
                  <a:pt x="198" y="342"/>
                </a:cubicBezTo>
                <a:cubicBezTo>
                  <a:pt x="191" y="341"/>
                  <a:pt x="188" y="336"/>
                  <a:pt x="188" y="328"/>
                </a:cubicBezTo>
                <a:cubicBezTo>
                  <a:pt x="188" y="303"/>
                  <a:pt x="188" y="278"/>
                  <a:pt x="188" y="251"/>
                </a:cubicBezTo>
                <a:close/>
                <a:moveTo>
                  <a:pt x="349" y="173"/>
                </a:moveTo>
                <a:cubicBezTo>
                  <a:pt x="307" y="136"/>
                  <a:pt x="266" y="100"/>
                  <a:pt x="225" y="64"/>
                </a:cubicBezTo>
                <a:cubicBezTo>
                  <a:pt x="224" y="66"/>
                  <a:pt x="223" y="67"/>
                  <a:pt x="223" y="67"/>
                </a:cubicBezTo>
                <a:cubicBezTo>
                  <a:pt x="223" y="81"/>
                  <a:pt x="223" y="95"/>
                  <a:pt x="223" y="108"/>
                </a:cubicBezTo>
                <a:cubicBezTo>
                  <a:pt x="223" y="132"/>
                  <a:pt x="219" y="137"/>
                  <a:pt x="194" y="137"/>
                </a:cubicBezTo>
                <a:cubicBezTo>
                  <a:pt x="146" y="137"/>
                  <a:pt x="98" y="137"/>
                  <a:pt x="49" y="137"/>
                </a:cubicBezTo>
                <a:cubicBezTo>
                  <a:pt x="45" y="137"/>
                  <a:pt x="42" y="137"/>
                  <a:pt x="38" y="137"/>
                </a:cubicBezTo>
                <a:cubicBezTo>
                  <a:pt x="38" y="163"/>
                  <a:pt x="38" y="188"/>
                  <a:pt x="38" y="214"/>
                </a:cubicBezTo>
                <a:cubicBezTo>
                  <a:pt x="42" y="214"/>
                  <a:pt x="46" y="214"/>
                  <a:pt x="50" y="214"/>
                </a:cubicBezTo>
                <a:cubicBezTo>
                  <a:pt x="99" y="214"/>
                  <a:pt x="148" y="214"/>
                  <a:pt x="197" y="214"/>
                </a:cubicBezTo>
                <a:cubicBezTo>
                  <a:pt x="217" y="214"/>
                  <a:pt x="223" y="220"/>
                  <a:pt x="223" y="240"/>
                </a:cubicBezTo>
                <a:cubicBezTo>
                  <a:pt x="223" y="251"/>
                  <a:pt x="223" y="262"/>
                  <a:pt x="223" y="274"/>
                </a:cubicBezTo>
                <a:cubicBezTo>
                  <a:pt x="223" y="276"/>
                  <a:pt x="224" y="279"/>
                  <a:pt x="224" y="284"/>
                </a:cubicBezTo>
                <a:cubicBezTo>
                  <a:pt x="266" y="246"/>
                  <a:pt x="307" y="210"/>
                  <a:pt x="349" y="173"/>
                </a:cubicBezTo>
                <a:close/>
              </a:path>
            </a:pathLst>
          </a:custGeom>
          <a:solidFill>
            <a:srgbClr val="F28B1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1" name="Google Shape;1171;p19"/>
          <p:cNvSpPr/>
          <p:nvPr/>
        </p:nvSpPr>
        <p:spPr>
          <a:xfrm>
            <a:off x="883985" y="1706601"/>
            <a:ext cx="385436" cy="50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75" tIns="36275" rIns="72575" bIns="36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1</a:t>
            </a:r>
            <a:endParaRPr sz="2800" b="1">
              <a:solidFill>
                <a:srgbClr val="0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172" name="Google Shape;1172;p19"/>
          <p:cNvSpPr/>
          <p:nvPr/>
        </p:nvSpPr>
        <p:spPr>
          <a:xfrm>
            <a:off x="853528" y="3034979"/>
            <a:ext cx="385436" cy="50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75" tIns="36275" rIns="72575" bIns="36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1</a:t>
            </a:r>
            <a:endParaRPr sz="2800" b="1">
              <a:solidFill>
                <a:srgbClr val="0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173" name="Google Shape;1173;p19"/>
          <p:cNvSpPr/>
          <p:nvPr/>
        </p:nvSpPr>
        <p:spPr>
          <a:xfrm>
            <a:off x="855909" y="4345631"/>
            <a:ext cx="385436" cy="50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75" tIns="36275" rIns="72575" bIns="36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1</a:t>
            </a:r>
            <a:endParaRPr sz="2800" b="1">
              <a:solidFill>
                <a:srgbClr val="0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2"/>
          <p:cNvSpPr txBox="1">
            <a:spLocks noGrp="1"/>
          </p:cNvSpPr>
          <p:nvPr>
            <p:ph type="body" idx="4294967295"/>
          </p:nvPr>
        </p:nvSpPr>
        <p:spPr>
          <a:xfrm>
            <a:off x="203817" y="252065"/>
            <a:ext cx="3771900" cy="569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54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Char char="•"/>
            </a:pPr>
            <a:r>
              <a:rPr lang="en-US" sz="4000">
                <a:solidFill>
                  <a:schemeClr val="lt1"/>
                </a:solidFill>
              </a:rPr>
              <a:t>Our Team Style</a:t>
            </a:r>
            <a:endParaRPr/>
          </a:p>
        </p:txBody>
      </p:sp>
      <p:grpSp>
        <p:nvGrpSpPr>
          <p:cNvPr id="814" name="Google Shape;814;p2"/>
          <p:cNvGrpSpPr/>
          <p:nvPr/>
        </p:nvGrpSpPr>
        <p:grpSpPr>
          <a:xfrm>
            <a:off x="951890" y="3313075"/>
            <a:ext cx="1481866" cy="927663"/>
            <a:chOff x="986815" y="4254584"/>
            <a:chExt cx="1881734" cy="1177985"/>
          </a:xfrm>
        </p:grpSpPr>
        <p:sp>
          <p:nvSpPr>
            <p:cNvPr id="815" name="Google Shape;815;p2"/>
            <p:cNvSpPr txBox="1"/>
            <p:nvPr/>
          </p:nvSpPr>
          <p:spPr>
            <a:xfrm>
              <a:off x="986815" y="4254584"/>
              <a:ext cx="1881734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 b="1">
                  <a:solidFill>
                    <a:srgbClr val="F28B19"/>
                  </a:solidFill>
                  <a:latin typeface="Arial"/>
                  <a:ea typeface="Arial"/>
                  <a:cs typeface="Arial"/>
                  <a:sym typeface="Arial"/>
                </a:rPr>
                <a:t>JAMES NORTON</a:t>
              </a:r>
              <a:endParaRPr/>
            </a:p>
          </p:txBody>
        </p:sp>
        <p:sp>
          <p:nvSpPr>
            <p:cNvPr id="816" name="Google Shape;816;p2"/>
            <p:cNvSpPr txBox="1"/>
            <p:nvPr/>
          </p:nvSpPr>
          <p:spPr>
            <a:xfrm>
              <a:off x="986815" y="4878572"/>
              <a:ext cx="1881734" cy="553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45">
                  <a:solidFill>
                    <a:srgbClr val="F28B1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817" name="Google Shape;817;p2"/>
            <p:cNvSpPr txBox="1"/>
            <p:nvPr/>
          </p:nvSpPr>
          <p:spPr>
            <a:xfrm>
              <a:off x="986815" y="4496984"/>
              <a:ext cx="1881734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>
                  <a:solidFill>
                    <a:srgbClr val="F28B19"/>
                  </a:solidFill>
                  <a:latin typeface="Arial"/>
                  <a:ea typeface="Arial"/>
                  <a:cs typeface="Arial"/>
                  <a:sym typeface="Arial"/>
                </a:rPr>
                <a:t>Director</a:t>
              </a:r>
              <a:endParaRPr/>
            </a:p>
          </p:txBody>
        </p:sp>
        <p:cxnSp>
          <p:nvCxnSpPr>
            <p:cNvPr id="818" name="Google Shape;818;p2"/>
            <p:cNvCxnSpPr/>
            <p:nvPr/>
          </p:nvCxnSpPr>
          <p:spPr>
            <a:xfrm>
              <a:off x="1423626" y="4819657"/>
              <a:ext cx="1008112" cy="0"/>
            </a:xfrm>
            <a:prstGeom prst="straightConnector1">
              <a:avLst/>
            </a:prstGeom>
            <a:noFill/>
            <a:ln w="12700" cap="flat" cmpd="sng">
              <a:solidFill>
                <a:srgbClr val="A5A5A5"/>
              </a:solidFill>
              <a:prstDash val="dash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819" name="Google Shape;819;p2"/>
          <p:cNvGrpSpPr/>
          <p:nvPr/>
        </p:nvGrpSpPr>
        <p:grpSpPr>
          <a:xfrm>
            <a:off x="3137372" y="3313075"/>
            <a:ext cx="1481866" cy="927663"/>
            <a:chOff x="3762030" y="4254584"/>
            <a:chExt cx="1881734" cy="1177985"/>
          </a:xfrm>
        </p:grpSpPr>
        <p:sp>
          <p:nvSpPr>
            <p:cNvPr id="820" name="Google Shape;820;p2"/>
            <p:cNvSpPr txBox="1"/>
            <p:nvPr/>
          </p:nvSpPr>
          <p:spPr>
            <a:xfrm>
              <a:off x="3762030" y="4254584"/>
              <a:ext cx="1881734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 b="1">
                  <a:solidFill>
                    <a:srgbClr val="F28B19"/>
                  </a:solidFill>
                  <a:latin typeface="Arial"/>
                  <a:ea typeface="Arial"/>
                  <a:cs typeface="Arial"/>
                  <a:sym typeface="Arial"/>
                </a:rPr>
                <a:t>JOHN FREEMAN</a:t>
              </a:r>
              <a:endParaRPr/>
            </a:p>
          </p:txBody>
        </p:sp>
        <p:sp>
          <p:nvSpPr>
            <p:cNvPr id="821" name="Google Shape;821;p2"/>
            <p:cNvSpPr txBox="1"/>
            <p:nvPr/>
          </p:nvSpPr>
          <p:spPr>
            <a:xfrm>
              <a:off x="3762030" y="4878572"/>
              <a:ext cx="1881734" cy="553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45">
                  <a:solidFill>
                    <a:srgbClr val="F28B1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822" name="Google Shape;822;p2"/>
            <p:cNvSpPr txBox="1"/>
            <p:nvPr/>
          </p:nvSpPr>
          <p:spPr>
            <a:xfrm>
              <a:off x="3762030" y="4496984"/>
              <a:ext cx="1881734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>
                  <a:solidFill>
                    <a:srgbClr val="F28B19"/>
                  </a:solidFill>
                  <a:latin typeface="Arial"/>
                  <a:ea typeface="Arial"/>
                  <a:cs typeface="Arial"/>
                  <a:sym typeface="Arial"/>
                </a:rPr>
                <a:t>Developer</a:t>
              </a:r>
              <a:endParaRPr/>
            </a:p>
          </p:txBody>
        </p:sp>
        <p:cxnSp>
          <p:nvCxnSpPr>
            <p:cNvPr id="823" name="Google Shape;823;p2"/>
            <p:cNvCxnSpPr/>
            <p:nvPr/>
          </p:nvCxnSpPr>
          <p:spPr>
            <a:xfrm>
              <a:off x="4198841" y="4819657"/>
              <a:ext cx="1008112" cy="0"/>
            </a:xfrm>
            <a:prstGeom prst="straightConnector1">
              <a:avLst/>
            </a:prstGeom>
            <a:noFill/>
            <a:ln w="12700" cap="flat" cmpd="sng">
              <a:solidFill>
                <a:srgbClr val="A5A5A5"/>
              </a:solidFill>
              <a:prstDash val="dash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824" name="Google Shape;824;p2"/>
          <p:cNvGrpSpPr/>
          <p:nvPr/>
        </p:nvGrpSpPr>
        <p:grpSpPr>
          <a:xfrm>
            <a:off x="5322854" y="3313075"/>
            <a:ext cx="1481866" cy="927663"/>
            <a:chOff x="6537245" y="4254584"/>
            <a:chExt cx="1881734" cy="1177985"/>
          </a:xfrm>
        </p:grpSpPr>
        <p:sp>
          <p:nvSpPr>
            <p:cNvPr id="825" name="Google Shape;825;p2"/>
            <p:cNvSpPr txBox="1"/>
            <p:nvPr/>
          </p:nvSpPr>
          <p:spPr>
            <a:xfrm>
              <a:off x="6537245" y="4254584"/>
              <a:ext cx="1881734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 b="1">
                  <a:solidFill>
                    <a:srgbClr val="F28B19"/>
                  </a:solidFill>
                  <a:latin typeface="Arial"/>
                  <a:ea typeface="Arial"/>
                  <a:cs typeface="Arial"/>
                  <a:sym typeface="Arial"/>
                </a:rPr>
                <a:t>AMANDA JANE</a:t>
              </a:r>
              <a:endParaRPr/>
            </a:p>
          </p:txBody>
        </p:sp>
        <p:sp>
          <p:nvSpPr>
            <p:cNvPr id="826" name="Google Shape;826;p2"/>
            <p:cNvSpPr txBox="1"/>
            <p:nvPr/>
          </p:nvSpPr>
          <p:spPr>
            <a:xfrm>
              <a:off x="6537245" y="4878572"/>
              <a:ext cx="1881734" cy="553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45">
                  <a:solidFill>
                    <a:srgbClr val="F28B1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827" name="Google Shape;827;p2"/>
            <p:cNvSpPr txBox="1"/>
            <p:nvPr/>
          </p:nvSpPr>
          <p:spPr>
            <a:xfrm>
              <a:off x="6537245" y="4496984"/>
              <a:ext cx="1881734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>
                  <a:solidFill>
                    <a:srgbClr val="F28B19"/>
                  </a:solidFill>
                  <a:latin typeface="Arial"/>
                  <a:ea typeface="Arial"/>
                  <a:cs typeface="Arial"/>
                  <a:sym typeface="Arial"/>
                </a:rPr>
                <a:t>Designer</a:t>
              </a:r>
              <a:endParaRPr/>
            </a:p>
          </p:txBody>
        </p:sp>
        <p:cxnSp>
          <p:nvCxnSpPr>
            <p:cNvPr id="828" name="Google Shape;828;p2"/>
            <p:cNvCxnSpPr/>
            <p:nvPr/>
          </p:nvCxnSpPr>
          <p:spPr>
            <a:xfrm>
              <a:off x="6974056" y="4819657"/>
              <a:ext cx="1008112" cy="0"/>
            </a:xfrm>
            <a:prstGeom prst="straightConnector1">
              <a:avLst/>
            </a:prstGeom>
            <a:noFill/>
            <a:ln w="12700" cap="flat" cmpd="sng">
              <a:solidFill>
                <a:srgbClr val="A5A5A5"/>
              </a:solidFill>
              <a:prstDash val="dash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829" name="Google Shape;829;p2"/>
          <p:cNvGrpSpPr/>
          <p:nvPr/>
        </p:nvGrpSpPr>
        <p:grpSpPr>
          <a:xfrm>
            <a:off x="7508337" y="3313075"/>
            <a:ext cx="1481866" cy="927663"/>
            <a:chOff x="9312461" y="4254584"/>
            <a:chExt cx="1881734" cy="1177985"/>
          </a:xfrm>
        </p:grpSpPr>
        <p:sp>
          <p:nvSpPr>
            <p:cNvPr id="830" name="Google Shape;830;p2"/>
            <p:cNvSpPr txBox="1"/>
            <p:nvPr/>
          </p:nvSpPr>
          <p:spPr>
            <a:xfrm>
              <a:off x="9312461" y="4254584"/>
              <a:ext cx="1881734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 b="1">
                  <a:solidFill>
                    <a:srgbClr val="F28B19"/>
                  </a:solidFill>
                  <a:latin typeface="Arial"/>
                  <a:ea typeface="Arial"/>
                  <a:cs typeface="Arial"/>
                  <a:sym typeface="Arial"/>
                </a:rPr>
                <a:t>HANS FAKER</a:t>
              </a:r>
              <a:endParaRPr/>
            </a:p>
          </p:txBody>
        </p:sp>
        <p:sp>
          <p:nvSpPr>
            <p:cNvPr id="831" name="Google Shape;831;p2"/>
            <p:cNvSpPr txBox="1"/>
            <p:nvPr/>
          </p:nvSpPr>
          <p:spPr>
            <a:xfrm>
              <a:off x="9312461" y="4878572"/>
              <a:ext cx="1881734" cy="553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45">
                  <a:solidFill>
                    <a:srgbClr val="F28B1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832" name="Google Shape;832;p2"/>
            <p:cNvSpPr txBox="1"/>
            <p:nvPr/>
          </p:nvSpPr>
          <p:spPr>
            <a:xfrm>
              <a:off x="9312461" y="4496984"/>
              <a:ext cx="1881734" cy="2462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>
                  <a:solidFill>
                    <a:srgbClr val="F28B19"/>
                  </a:solidFill>
                  <a:latin typeface="Arial"/>
                  <a:ea typeface="Arial"/>
                  <a:cs typeface="Arial"/>
                  <a:sym typeface="Arial"/>
                </a:rPr>
                <a:t>Expert</a:t>
              </a:r>
              <a:endParaRPr/>
            </a:p>
          </p:txBody>
        </p:sp>
        <p:cxnSp>
          <p:nvCxnSpPr>
            <p:cNvPr id="833" name="Google Shape;833;p2"/>
            <p:cNvCxnSpPr/>
            <p:nvPr/>
          </p:nvCxnSpPr>
          <p:spPr>
            <a:xfrm>
              <a:off x="9749272" y="4819657"/>
              <a:ext cx="1008112" cy="0"/>
            </a:xfrm>
            <a:prstGeom prst="straightConnector1">
              <a:avLst/>
            </a:prstGeom>
            <a:noFill/>
            <a:ln w="12700" cap="flat" cmpd="sng">
              <a:solidFill>
                <a:srgbClr val="A5A5A5"/>
              </a:solidFill>
              <a:prstDash val="dash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834" name="Google Shape;834;p2"/>
          <p:cNvGrpSpPr/>
          <p:nvPr/>
        </p:nvGrpSpPr>
        <p:grpSpPr>
          <a:xfrm>
            <a:off x="1188800" y="1925241"/>
            <a:ext cx="1043464" cy="1041796"/>
            <a:chOff x="1074738" y="1833563"/>
            <a:chExt cx="993775" cy="992187"/>
          </a:xfrm>
        </p:grpSpPr>
        <p:sp>
          <p:nvSpPr>
            <p:cNvPr id="835" name="Google Shape;835;p2"/>
            <p:cNvSpPr/>
            <p:nvPr/>
          </p:nvSpPr>
          <p:spPr>
            <a:xfrm>
              <a:off x="1074738" y="1833563"/>
              <a:ext cx="993775" cy="992187"/>
            </a:xfrm>
            <a:custGeom>
              <a:avLst/>
              <a:gdLst/>
              <a:ahLst/>
              <a:cxnLst/>
              <a:rect l="l" t="t" r="r" b="b"/>
              <a:pathLst>
                <a:path w="157" h="157" extrusionOk="0">
                  <a:moveTo>
                    <a:pt x="83" y="116"/>
                  </a:moveTo>
                  <a:cubicBezTo>
                    <a:pt x="65" y="122"/>
                    <a:pt x="48" y="116"/>
                    <a:pt x="39" y="100"/>
                  </a:cubicBezTo>
                  <a:cubicBezTo>
                    <a:pt x="31" y="86"/>
                    <a:pt x="34" y="68"/>
                    <a:pt x="46" y="56"/>
                  </a:cubicBezTo>
                  <a:cubicBezTo>
                    <a:pt x="58" y="44"/>
                    <a:pt x="76" y="43"/>
                    <a:pt x="94" y="54"/>
                  </a:cubicBezTo>
                  <a:cubicBezTo>
                    <a:pt x="94" y="53"/>
                    <a:pt x="94" y="53"/>
                    <a:pt x="94" y="52"/>
                  </a:cubicBezTo>
                  <a:cubicBezTo>
                    <a:pt x="98" y="52"/>
                    <a:pt x="103" y="51"/>
                    <a:pt x="107" y="52"/>
                  </a:cubicBezTo>
                  <a:cubicBezTo>
                    <a:pt x="113" y="55"/>
                    <a:pt x="112" y="60"/>
                    <a:pt x="111" y="65"/>
                  </a:cubicBezTo>
                  <a:cubicBezTo>
                    <a:pt x="109" y="78"/>
                    <a:pt x="107" y="90"/>
                    <a:pt x="105" y="102"/>
                  </a:cubicBezTo>
                  <a:cubicBezTo>
                    <a:pt x="105" y="105"/>
                    <a:pt x="105" y="110"/>
                    <a:pt x="106" y="111"/>
                  </a:cubicBezTo>
                  <a:cubicBezTo>
                    <a:pt x="110" y="112"/>
                    <a:pt x="114" y="112"/>
                    <a:pt x="117" y="111"/>
                  </a:cubicBezTo>
                  <a:cubicBezTo>
                    <a:pt x="128" y="105"/>
                    <a:pt x="133" y="95"/>
                    <a:pt x="134" y="83"/>
                  </a:cubicBezTo>
                  <a:cubicBezTo>
                    <a:pt x="136" y="56"/>
                    <a:pt x="120" y="33"/>
                    <a:pt x="96" y="26"/>
                  </a:cubicBezTo>
                  <a:cubicBezTo>
                    <a:pt x="72" y="19"/>
                    <a:pt x="45" y="31"/>
                    <a:pt x="33" y="53"/>
                  </a:cubicBezTo>
                  <a:cubicBezTo>
                    <a:pt x="21" y="76"/>
                    <a:pt x="27" y="104"/>
                    <a:pt x="49" y="121"/>
                  </a:cubicBezTo>
                  <a:cubicBezTo>
                    <a:pt x="65" y="134"/>
                    <a:pt x="83" y="139"/>
                    <a:pt x="104" y="136"/>
                  </a:cubicBezTo>
                  <a:cubicBezTo>
                    <a:pt x="105" y="136"/>
                    <a:pt x="107" y="135"/>
                    <a:pt x="109" y="135"/>
                  </a:cubicBezTo>
                  <a:cubicBezTo>
                    <a:pt x="115" y="135"/>
                    <a:pt x="118" y="138"/>
                    <a:pt x="119" y="144"/>
                  </a:cubicBezTo>
                  <a:cubicBezTo>
                    <a:pt x="120" y="149"/>
                    <a:pt x="117" y="153"/>
                    <a:pt x="111" y="154"/>
                  </a:cubicBezTo>
                  <a:cubicBezTo>
                    <a:pt x="97" y="157"/>
                    <a:pt x="83" y="157"/>
                    <a:pt x="69" y="153"/>
                  </a:cubicBezTo>
                  <a:cubicBezTo>
                    <a:pt x="38" y="143"/>
                    <a:pt x="16" y="125"/>
                    <a:pt x="9" y="92"/>
                  </a:cubicBezTo>
                  <a:cubicBezTo>
                    <a:pt x="1" y="50"/>
                    <a:pt x="28" y="12"/>
                    <a:pt x="72" y="6"/>
                  </a:cubicBezTo>
                  <a:cubicBezTo>
                    <a:pt x="111" y="0"/>
                    <a:pt x="148" y="29"/>
                    <a:pt x="153" y="69"/>
                  </a:cubicBezTo>
                  <a:cubicBezTo>
                    <a:pt x="155" y="90"/>
                    <a:pt x="150" y="108"/>
                    <a:pt x="134" y="122"/>
                  </a:cubicBezTo>
                  <a:cubicBezTo>
                    <a:pt x="125" y="131"/>
                    <a:pt x="113" y="135"/>
                    <a:pt x="100" y="130"/>
                  </a:cubicBezTo>
                  <a:cubicBezTo>
                    <a:pt x="95" y="127"/>
                    <a:pt x="90" y="122"/>
                    <a:pt x="83" y="116"/>
                  </a:cubicBezTo>
                  <a:close/>
                  <a:moveTo>
                    <a:pt x="89" y="109"/>
                  </a:moveTo>
                  <a:cubicBezTo>
                    <a:pt x="92" y="124"/>
                    <a:pt x="104" y="131"/>
                    <a:pt x="118" y="127"/>
                  </a:cubicBezTo>
                  <a:cubicBezTo>
                    <a:pt x="133" y="122"/>
                    <a:pt x="141" y="112"/>
                    <a:pt x="146" y="98"/>
                  </a:cubicBezTo>
                  <a:cubicBezTo>
                    <a:pt x="157" y="66"/>
                    <a:pt x="140" y="28"/>
                    <a:pt x="108" y="14"/>
                  </a:cubicBezTo>
                  <a:cubicBezTo>
                    <a:pt x="75" y="0"/>
                    <a:pt x="35" y="15"/>
                    <a:pt x="19" y="47"/>
                  </a:cubicBezTo>
                  <a:cubicBezTo>
                    <a:pt x="0" y="85"/>
                    <a:pt x="20" y="130"/>
                    <a:pt x="62" y="146"/>
                  </a:cubicBezTo>
                  <a:cubicBezTo>
                    <a:pt x="77" y="152"/>
                    <a:pt x="93" y="153"/>
                    <a:pt x="109" y="150"/>
                  </a:cubicBezTo>
                  <a:cubicBezTo>
                    <a:pt x="113" y="150"/>
                    <a:pt x="116" y="148"/>
                    <a:pt x="115" y="144"/>
                  </a:cubicBezTo>
                  <a:cubicBezTo>
                    <a:pt x="114" y="140"/>
                    <a:pt x="111" y="139"/>
                    <a:pt x="107" y="140"/>
                  </a:cubicBezTo>
                  <a:cubicBezTo>
                    <a:pt x="106" y="140"/>
                    <a:pt x="106" y="140"/>
                    <a:pt x="105" y="140"/>
                  </a:cubicBezTo>
                  <a:cubicBezTo>
                    <a:pt x="84" y="143"/>
                    <a:pt x="64" y="138"/>
                    <a:pt x="47" y="125"/>
                  </a:cubicBezTo>
                  <a:cubicBezTo>
                    <a:pt x="24" y="108"/>
                    <a:pt x="16" y="77"/>
                    <a:pt x="29" y="52"/>
                  </a:cubicBezTo>
                  <a:cubicBezTo>
                    <a:pt x="41" y="28"/>
                    <a:pt x="70" y="15"/>
                    <a:pt x="97" y="22"/>
                  </a:cubicBezTo>
                  <a:cubicBezTo>
                    <a:pt x="124" y="29"/>
                    <a:pt x="141" y="55"/>
                    <a:pt x="138" y="85"/>
                  </a:cubicBezTo>
                  <a:cubicBezTo>
                    <a:pt x="137" y="97"/>
                    <a:pt x="131" y="108"/>
                    <a:pt x="119" y="115"/>
                  </a:cubicBezTo>
                  <a:cubicBezTo>
                    <a:pt x="114" y="117"/>
                    <a:pt x="108" y="119"/>
                    <a:pt x="104" y="115"/>
                  </a:cubicBezTo>
                  <a:cubicBezTo>
                    <a:pt x="101" y="112"/>
                    <a:pt x="102" y="106"/>
                    <a:pt x="101" y="102"/>
                  </a:cubicBezTo>
                  <a:cubicBezTo>
                    <a:pt x="101" y="101"/>
                    <a:pt x="101" y="100"/>
                    <a:pt x="101" y="99"/>
                  </a:cubicBezTo>
                  <a:cubicBezTo>
                    <a:pt x="103" y="86"/>
                    <a:pt x="106" y="74"/>
                    <a:pt x="107" y="62"/>
                  </a:cubicBezTo>
                  <a:cubicBezTo>
                    <a:pt x="107" y="60"/>
                    <a:pt x="104" y="57"/>
                    <a:pt x="103" y="55"/>
                  </a:cubicBezTo>
                  <a:cubicBezTo>
                    <a:pt x="101" y="56"/>
                    <a:pt x="99" y="58"/>
                    <a:pt x="97" y="60"/>
                  </a:cubicBezTo>
                  <a:cubicBezTo>
                    <a:pt x="96" y="60"/>
                    <a:pt x="96" y="61"/>
                    <a:pt x="96" y="62"/>
                  </a:cubicBezTo>
                  <a:cubicBezTo>
                    <a:pt x="80" y="48"/>
                    <a:pt x="63" y="47"/>
                    <a:pt x="50" y="58"/>
                  </a:cubicBezTo>
                  <a:cubicBezTo>
                    <a:pt x="38" y="68"/>
                    <a:pt x="35" y="86"/>
                    <a:pt x="44" y="99"/>
                  </a:cubicBezTo>
                  <a:cubicBezTo>
                    <a:pt x="53" y="114"/>
                    <a:pt x="69" y="118"/>
                    <a:pt x="89" y="109"/>
                  </a:cubicBezTo>
                  <a:close/>
                </a:path>
              </a:pathLst>
            </a:custGeom>
            <a:solidFill>
              <a:srgbClr val="E9453B"/>
            </a:solidFill>
            <a:ln>
              <a:noFill/>
            </a:ln>
          </p:spPr>
          <p:txBody>
            <a:bodyPr spcFirstLastPara="1" wrap="square" lIns="96000" tIns="48000" rIns="96000" bIns="480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9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2"/>
            <p:cNvSpPr/>
            <p:nvPr/>
          </p:nvSpPr>
          <p:spPr>
            <a:xfrm>
              <a:off x="1392238" y="2219325"/>
              <a:ext cx="265113" cy="271462"/>
            </a:xfrm>
            <a:custGeom>
              <a:avLst/>
              <a:gdLst/>
              <a:ahLst/>
              <a:cxnLst/>
              <a:rect l="l" t="t" r="r" b="b"/>
              <a:pathLst>
                <a:path w="42" h="43" extrusionOk="0">
                  <a:moveTo>
                    <a:pt x="0" y="22"/>
                  </a:moveTo>
                  <a:cubicBezTo>
                    <a:pt x="0" y="10"/>
                    <a:pt x="9" y="0"/>
                    <a:pt x="21" y="0"/>
                  </a:cubicBezTo>
                  <a:cubicBezTo>
                    <a:pt x="32" y="0"/>
                    <a:pt x="42" y="10"/>
                    <a:pt x="42" y="22"/>
                  </a:cubicBezTo>
                  <a:cubicBezTo>
                    <a:pt x="42" y="33"/>
                    <a:pt x="32" y="43"/>
                    <a:pt x="21" y="42"/>
                  </a:cubicBezTo>
                  <a:cubicBezTo>
                    <a:pt x="9" y="42"/>
                    <a:pt x="0" y="33"/>
                    <a:pt x="0" y="22"/>
                  </a:cubicBezTo>
                  <a:close/>
                  <a:moveTo>
                    <a:pt x="38" y="22"/>
                  </a:moveTo>
                  <a:cubicBezTo>
                    <a:pt x="38" y="12"/>
                    <a:pt x="30" y="5"/>
                    <a:pt x="21" y="4"/>
                  </a:cubicBezTo>
                  <a:cubicBezTo>
                    <a:pt x="12" y="4"/>
                    <a:pt x="4" y="12"/>
                    <a:pt x="4" y="21"/>
                  </a:cubicBezTo>
                  <a:cubicBezTo>
                    <a:pt x="4" y="30"/>
                    <a:pt x="12" y="38"/>
                    <a:pt x="21" y="38"/>
                  </a:cubicBezTo>
                  <a:cubicBezTo>
                    <a:pt x="30" y="38"/>
                    <a:pt x="38" y="31"/>
                    <a:pt x="38" y="22"/>
                  </a:cubicBezTo>
                  <a:close/>
                </a:path>
              </a:pathLst>
            </a:custGeom>
            <a:solidFill>
              <a:srgbClr val="E9453B"/>
            </a:solidFill>
            <a:ln>
              <a:noFill/>
            </a:ln>
          </p:spPr>
          <p:txBody>
            <a:bodyPr spcFirstLastPara="1" wrap="square" lIns="96000" tIns="48000" rIns="96000" bIns="480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9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7" name="Google Shape;837;p2"/>
          <p:cNvGrpSpPr/>
          <p:nvPr/>
        </p:nvGrpSpPr>
        <p:grpSpPr>
          <a:xfrm>
            <a:off x="3356572" y="1925241"/>
            <a:ext cx="1043464" cy="1041796"/>
            <a:chOff x="1074738" y="1833563"/>
            <a:chExt cx="993775" cy="992187"/>
          </a:xfrm>
        </p:grpSpPr>
        <p:sp>
          <p:nvSpPr>
            <p:cNvPr id="838" name="Google Shape;838;p2"/>
            <p:cNvSpPr/>
            <p:nvPr/>
          </p:nvSpPr>
          <p:spPr>
            <a:xfrm>
              <a:off x="1074738" y="1833563"/>
              <a:ext cx="993775" cy="992187"/>
            </a:xfrm>
            <a:custGeom>
              <a:avLst/>
              <a:gdLst/>
              <a:ahLst/>
              <a:cxnLst/>
              <a:rect l="l" t="t" r="r" b="b"/>
              <a:pathLst>
                <a:path w="157" h="157" extrusionOk="0">
                  <a:moveTo>
                    <a:pt x="83" y="116"/>
                  </a:moveTo>
                  <a:cubicBezTo>
                    <a:pt x="65" y="122"/>
                    <a:pt x="48" y="116"/>
                    <a:pt x="39" y="100"/>
                  </a:cubicBezTo>
                  <a:cubicBezTo>
                    <a:pt x="31" y="86"/>
                    <a:pt x="34" y="68"/>
                    <a:pt x="46" y="56"/>
                  </a:cubicBezTo>
                  <a:cubicBezTo>
                    <a:pt x="58" y="44"/>
                    <a:pt x="76" y="43"/>
                    <a:pt x="94" y="54"/>
                  </a:cubicBezTo>
                  <a:cubicBezTo>
                    <a:pt x="94" y="53"/>
                    <a:pt x="94" y="53"/>
                    <a:pt x="94" y="52"/>
                  </a:cubicBezTo>
                  <a:cubicBezTo>
                    <a:pt x="98" y="52"/>
                    <a:pt x="103" y="51"/>
                    <a:pt x="107" y="52"/>
                  </a:cubicBezTo>
                  <a:cubicBezTo>
                    <a:pt x="113" y="55"/>
                    <a:pt x="112" y="60"/>
                    <a:pt x="111" y="65"/>
                  </a:cubicBezTo>
                  <a:cubicBezTo>
                    <a:pt x="109" y="78"/>
                    <a:pt x="107" y="90"/>
                    <a:pt x="105" y="102"/>
                  </a:cubicBezTo>
                  <a:cubicBezTo>
                    <a:pt x="105" y="105"/>
                    <a:pt x="105" y="110"/>
                    <a:pt x="106" y="111"/>
                  </a:cubicBezTo>
                  <a:cubicBezTo>
                    <a:pt x="110" y="112"/>
                    <a:pt x="114" y="112"/>
                    <a:pt x="117" y="111"/>
                  </a:cubicBezTo>
                  <a:cubicBezTo>
                    <a:pt x="128" y="105"/>
                    <a:pt x="133" y="95"/>
                    <a:pt x="134" y="83"/>
                  </a:cubicBezTo>
                  <a:cubicBezTo>
                    <a:pt x="136" y="56"/>
                    <a:pt x="120" y="33"/>
                    <a:pt x="96" y="26"/>
                  </a:cubicBezTo>
                  <a:cubicBezTo>
                    <a:pt x="72" y="19"/>
                    <a:pt x="45" y="31"/>
                    <a:pt x="33" y="53"/>
                  </a:cubicBezTo>
                  <a:cubicBezTo>
                    <a:pt x="21" y="76"/>
                    <a:pt x="27" y="104"/>
                    <a:pt x="49" y="121"/>
                  </a:cubicBezTo>
                  <a:cubicBezTo>
                    <a:pt x="65" y="134"/>
                    <a:pt x="83" y="139"/>
                    <a:pt x="104" y="136"/>
                  </a:cubicBezTo>
                  <a:cubicBezTo>
                    <a:pt x="105" y="136"/>
                    <a:pt x="107" y="135"/>
                    <a:pt x="109" y="135"/>
                  </a:cubicBezTo>
                  <a:cubicBezTo>
                    <a:pt x="115" y="135"/>
                    <a:pt x="118" y="138"/>
                    <a:pt x="119" y="144"/>
                  </a:cubicBezTo>
                  <a:cubicBezTo>
                    <a:pt x="120" y="149"/>
                    <a:pt x="117" y="153"/>
                    <a:pt x="111" y="154"/>
                  </a:cubicBezTo>
                  <a:cubicBezTo>
                    <a:pt x="97" y="157"/>
                    <a:pt x="83" y="157"/>
                    <a:pt x="69" y="153"/>
                  </a:cubicBezTo>
                  <a:cubicBezTo>
                    <a:pt x="38" y="143"/>
                    <a:pt x="16" y="125"/>
                    <a:pt x="9" y="92"/>
                  </a:cubicBezTo>
                  <a:cubicBezTo>
                    <a:pt x="1" y="50"/>
                    <a:pt x="28" y="12"/>
                    <a:pt x="72" y="6"/>
                  </a:cubicBezTo>
                  <a:cubicBezTo>
                    <a:pt x="111" y="0"/>
                    <a:pt x="148" y="29"/>
                    <a:pt x="153" y="69"/>
                  </a:cubicBezTo>
                  <a:cubicBezTo>
                    <a:pt x="155" y="90"/>
                    <a:pt x="150" y="108"/>
                    <a:pt x="134" y="122"/>
                  </a:cubicBezTo>
                  <a:cubicBezTo>
                    <a:pt x="125" y="131"/>
                    <a:pt x="113" y="135"/>
                    <a:pt x="100" y="130"/>
                  </a:cubicBezTo>
                  <a:cubicBezTo>
                    <a:pt x="95" y="127"/>
                    <a:pt x="90" y="122"/>
                    <a:pt x="83" y="116"/>
                  </a:cubicBezTo>
                  <a:close/>
                  <a:moveTo>
                    <a:pt x="89" y="109"/>
                  </a:moveTo>
                  <a:cubicBezTo>
                    <a:pt x="92" y="124"/>
                    <a:pt x="104" y="131"/>
                    <a:pt x="118" y="127"/>
                  </a:cubicBezTo>
                  <a:cubicBezTo>
                    <a:pt x="133" y="122"/>
                    <a:pt x="141" y="112"/>
                    <a:pt x="146" y="98"/>
                  </a:cubicBezTo>
                  <a:cubicBezTo>
                    <a:pt x="157" y="66"/>
                    <a:pt x="140" y="28"/>
                    <a:pt x="108" y="14"/>
                  </a:cubicBezTo>
                  <a:cubicBezTo>
                    <a:pt x="75" y="0"/>
                    <a:pt x="35" y="15"/>
                    <a:pt x="19" y="47"/>
                  </a:cubicBezTo>
                  <a:cubicBezTo>
                    <a:pt x="0" y="85"/>
                    <a:pt x="20" y="130"/>
                    <a:pt x="62" y="146"/>
                  </a:cubicBezTo>
                  <a:cubicBezTo>
                    <a:pt x="77" y="152"/>
                    <a:pt x="93" y="153"/>
                    <a:pt x="109" y="150"/>
                  </a:cubicBezTo>
                  <a:cubicBezTo>
                    <a:pt x="113" y="150"/>
                    <a:pt x="116" y="148"/>
                    <a:pt x="115" y="144"/>
                  </a:cubicBezTo>
                  <a:cubicBezTo>
                    <a:pt x="114" y="140"/>
                    <a:pt x="111" y="139"/>
                    <a:pt x="107" y="140"/>
                  </a:cubicBezTo>
                  <a:cubicBezTo>
                    <a:pt x="106" y="140"/>
                    <a:pt x="106" y="140"/>
                    <a:pt x="105" y="140"/>
                  </a:cubicBezTo>
                  <a:cubicBezTo>
                    <a:pt x="84" y="143"/>
                    <a:pt x="64" y="138"/>
                    <a:pt x="47" y="125"/>
                  </a:cubicBezTo>
                  <a:cubicBezTo>
                    <a:pt x="24" y="108"/>
                    <a:pt x="16" y="77"/>
                    <a:pt x="29" y="52"/>
                  </a:cubicBezTo>
                  <a:cubicBezTo>
                    <a:pt x="41" y="28"/>
                    <a:pt x="70" y="15"/>
                    <a:pt x="97" y="22"/>
                  </a:cubicBezTo>
                  <a:cubicBezTo>
                    <a:pt x="124" y="29"/>
                    <a:pt x="141" y="55"/>
                    <a:pt x="138" y="85"/>
                  </a:cubicBezTo>
                  <a:cubicBezTo>
                    <a:pt x="137" y="97"/>
                    <a:pt x="131" y="108"/>
                    <a:pt x="119" y="115"/>
                  </a:cubicBezTo>
                  <a:cubicBezTo>
                    <a:pt x="114" y="117"/>
                    <a:pt x="108" y="119"/>
                    <a:pt x="104" y="115"/>
                  </a:cubicBezTo>
                  <a:cubicBezTo>
                    <a:pt x="101" y="112"/>
                    <a:pt x="102" y="106"/>
                    <a:pt x="101" y="102"/>
                  </a:cubicBezTo>
                  <a:cubicBezTo>
                    <a:pt x="101" y="101"/>
                    <a:pt x="101" y="100"/>
                    <a:pt x="101" y="99"/>
                  </a:cubicBezTo>
                  <a:cubicBezTo>
                    <a:pt x="103" y="86"/>
                    <a:pt x="106" y="74"/>
                    <a:pt x="107" y="62"/>
                  </a:cubicBezTo>
                  <a:cubicBezTo>
                    <a:pt x="107" y="60"/>
                    <a:pt x="104" y="57"/>
                    <a:pt x="103" y="55"/>
                  </a:cubicBezTo>
                  <a:cubicBezTo>
                    <a:pt x="101" y="56"/>
                    <a:pt x="99" y="58"/>
                    <a:pt x="97" y="60"/>
                  </a:cubicBezTo>
                  <a:cubicBezTo>
                    <a:pt x="96" y="60"/>
                    <a:pt x="96" y="61"/>
                    <a:pt x="96" y="62"/>
                  </a:cubicBezTo>
                  <a:cubicBezTo>
                    <a:pt x="80" y="48"/>
                    <a:pt x="63" y="47"/>
                    <a:pt x="50" y="58"/>
                  </a:cubicBezTo>
                  <a:cubicBezTo>
                    <a:pt x="38" y="68"/>
                    <a:pt x="35" y="86"/>
                    <a:pt x="44" y="99"/>
                  </a:cubicBezTo>
                  <a:cubicBezTo>
                    <a:pt x="53" y="114"/>
                    <a:pt x="69" y="118"/>
                    <a:pt x="89" y="109"/>
                  </a:cubicBezTo>
                  <a:close/>
                </a:path>
              </a:pathLst>
            </a:custGeom>
            <a:solidFill>
              <a:srgbClr val="E9453B"/>
            </a:solidFill>
            <a:ln>
              <a:noFill/>
            </a:ln>
          </p:spPr>
          <p:txBody>
            <a:bodyPr spcFirstLastPara="1" wrap="square" lIns="96000" tIns="48000" rIns="96000" bIns="480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9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2"/>
            <p:cNvSpPr/>
            <p:nvPr/>
          </p:nvSpPr>
          <p:spPr>
            <a:xfrm>
              <a:off x="1392238" y="2219325"/>
              <a:ext cx="265113" cy="271462"/>
            </a:xfrm>
            <a:custGeom>
              <a:avLst/>
              <a:gdLst/>
              <a:ahLst/>
              <a:cxnLst/>
              <a:rect l="l" t="t" r="r" b="b"/>
              <a:pathLst>
                <a:path w="42" h="43" extrusionOk="0">
                  <a:moveTo>
                    <a:pt x="0" y="22"/>
                  </a:moveTo>
                  <a:cubicBezTo>
                    <a:pt x="0" y="10"/>
                    <a:pt x="9" y="0"/>
                    <a:pt x="21" y="0"/>
                  </a:cubicBezTo>
                  <a:cubicBezTo>
                    <a:pt x="32" y="0"/>
                    <a:pt x="42" y="10"/>
                    <a:pt x="42" y="22"/>
                  </a:cubicBezTo>
                  <a:cubicBezTo>
                    <a:pt x="42" y="33"/>
                    <a:pt x="32" y="43"/>
                    <a:pt x="21" y="42"/>
                  </a:cubicBezTo>
                  <a:cubicBezTo>
                    <a:pt x="9" y="42"/>
                    <a:pt x="0" y="33"/>
                    <a:pt x="0" y="22"/>
                  </a:cubicBezTo>
                  <a:close/>
                  <a:moveTo>
                    <a:pt x="38" y="22"/>
                  </a:moveTo>
                  <a:cubicBezTo>
                    <a:pt x="38" y="12"/>
                    <a:pt x="30" y="5"/>
                    <a:pt x="21" y="4"/>
                  </a:cubicBezTo>
                  <a:cubicBezTo>
                    <a:pt x="12" y="4"/>
                    <a:pt x="4" y="12"/>
                    <a:pt x="4" y="21"/>
                  </a:cubicBezTo>
                  <a:cubicBezTo>
                    <a:pt x="4" y="30"/>
                    <a:pt x="12" y="38"/>
                    <a:pt x="21" y="38"/>
                  </a:cubicBezTo>
                  <a:cubicBezTo>
                    <a:pt x="30" y="38"/>
                    <a:pt x="38" y="31"/>
                    <a:pt x="38" y="22"/>
                  </a:cubicBezTo>
                  <a:close/>
                </a:path>
              </a:pathLst>
            </a:custGeom>
            <a:solidFill>
              <a:srgbClr val="E9453B"/>
            </a:solidFill>
            <a:ln>
              <a:noFill/>
            </a:ln>
          </p:spPr>
          <p:txBody>
            <a:bodyPr spcFirstLastPara="1" wrap="square" lIns="96000" tIns="48000" rIns="96000" bIns="480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9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0" name="Google Shape;840;p2"/>
          <p:cNvGrpSpPr/>
          <p:nvPr/>
        </p:nvGrpSpPr>
        <p:grpSpPr>
          <a:xfrm>
            <a:off x="7813217" y="1926331"/>
            <a:ext cx="1043464" cy="1041796"/>
            <a:chOff x="1074738" y="1833563"/>
            <a:chExt cx="993775" cy="992187"/>
          </a:xfrm>
        </p:grpSpPr>
        <p:sp>
          <p:nvSpPr>
            <p:cNvPr id="841" name="Google Shape;841;p2"/>
            <p:cNvSpPr/>
            <p:nvPr/>
          </p:nvSpPr>
          <p:spPr>
            <a:xfrm>
              <a:off x="1074738" y="1833563"/>
              <a:ext cx="993775" cy="992187"/>
            </a:xfrm>
            <a:custGeom>
              <a:avLst/>
              <a:gdLst/>
              <a:ahLst/>
              <a:cxnLst/>
              <a:rect l="l" t="t" r="r" b="b"/>
              <a:pathLst>
                <a:path w="157" h="157" extrusionOk="0">
                  <a:moveTo>
                    <a:pt x="83" y="116"/>
                  </a:moveTo>
                  <a:cubicBezTo>
                    <a:pt x="65" y="122"/>
                    <a:pt x="48" y="116"/>
                    <a:pt x="39" y="100"/>
                  </a:cubicBezTo>
                  <a:cubicBezTo>
                    <a:pt x="31" y="86"/>
                    <a:pt x="34" y="68"/>
                    <a:pt x="46" y="56"/>
                  </a:cubicBezTo>
                  <a:cubicBezTo>
                    <a:pt x="58" y="44"/>
                    <a:pt x="76" y="43"/>
                    <a:pt x="94" y="54"/>
                  </a:cubicBezTo>
                  <a:cubicBezTo>
                    <a:pt x="94" y="53"/>
                    <a:pt x="94" y="53"/>
                    <a:pt x="94" y="52"/>
                  </a:cubicBezTo>
                  <a:cubicBezTo>
                    <a:pt x="98" y="52"/>
                    <a:pt x="103" y="51"/>
                    <a:pt x="107" y="52"/>
                  </a:cubicBezTo>
                  <a:cubicBezTo>
                    <a:pt x="113" y="55"/>
                    <a:pt x="112" y="60"/>
                    <a:pt x="111" y="65"/>
                  </a:cubicBezTo>
                  <a:cubicBezTo>
                    <a:pt x="109" y="78"/>
                    <a:pt x="107" y="90"/>
                    <a:pt x="105" y="102"/>
                  </a:cubicBezTo>
                  <a:cubicBezTo>
                    <a:pt x="105" y="105"/>
                    <a:pt x="105" y="110"/>
                    <a:pt x="106" y="111"/>
                  </a:cubicBezTo>
                  <a:cubicBezTo>
                    <a:pt x="110" y="112"/>
                    <a:pt x="114" y="112"/>
                    <a:pt x="117" y="111"/>
                  </a:cubicBezTo>
                  <a:cubicBezTo>
                    <a:pt x="128" y="105"/>
                    <a:pt x="133" y="95"/>
                    <a:pt x="134" y="83"/>
                  </a:cubicBezTo>
                  <a:cubicBezTo>
                    <a:pt x="136" y="56"/>
                    <a:pt x="120" y="33"/>
                    <a:pt x="96" y="26"/>
                  </a:cubicBezTo>
                  <a:cubicBezTo>
                    <a:pt x="72" y="19"/>
                    <a:pt x="45" y="31"/>
                    <a:pt x="33" y="53"/>
                  </a:cubicBezTo>
                  <a:cubicBezTo>
                    <a:pt x="21" y="76"/>
                    <a:pt x="27" y="104"/>
                    <a:pt x="49" y="121"/>
                  </a:cubicBezTo>
                  <a:cubicBezTo>
                    <a:pt x="65" y="134"/>
                    <a:pt x="83" y="139"/>
                    <a:pt x="104" y="136"/>
                  </a:cubicBezTo>
                  <a:cubicBezTo>
                    <a:pt x="105" y="136"/>
                    <a:pt x="107" y="135"/>
                    <a:pt x="109" y="135"/>
                  </a:cubicBezTo>
                  <a:cubicBezTo>
                    <a:pt x="115" y="135"/>
                    <a:pt x="118" y="138"/>
                    <a:pt x="119" y="144"/>
                  </a:cubicBezTo>
                  <a:cubicBezTo>
                    <a:pt x="120" y="149"/>
                    <a:pt x="117" y="153"/>
                    <a:pt x="111" y="154"/>
                  </a:cubicBezTo>
                  <a:cubicBezTo>
                    <a:pt x="97" y="157"/>
                    <a:pt x="83" y="157"/>
                    <a:pt x="69" y="153"/>
                  </a:cubicBezTo>
                  <a:cubicBezTo>
                    <a:pt x="38" y="143"/>
                    <a:pt x="16" y="125"/>
                    <a:pt x="9" y="92"/>
                  </a:cubicBezTo>
                  <a:cubicBezTo>
                    <a:pt x="1" y="50"/>
                    <a:pt x="28" y="12"/>
                    <a:pt x="72" y="6"/>
                  </a:cubicBezTo>
                  <a:cubicBezTo>
                    <a:pt x="111" y="0"/>
                    <a:pt x="148" y="29"/>
                    <a:pt x="153" y="69"/>
                  </a:cubicBezTo>
                  <a:cubicBezTo>
                    <a:pt x="155" y="90"/>
                    <a:pt x="150" y="108"/>
                    <a:pt x="134" y="122"/>
                  </a:cubicBezTo>
                  <a:cubicBezTo>
                    <a:pt x="125" y="131"/>
                    <a:pt x="113" y="135"/>
                    <a:pt x="100" y="130"/>
                  </a:cubicBezTo>
                  <a:cubicBezTo>
                    <a:pt x="95" y="127"/>
                    <a:pt x="90" y="122"/>
                    <a:pt x="83" y="116"/>
                  </a:cubicBezTo>
                  <a:close/>
                  <a:moveTo>
                    <a:pt x="89" y="109"/>
                  </a:moveTo>
                  <a:cubicBezTo>
                    <a:pt x="92" y="124"/>
                    <a:pt x="104" y="131"/>
                    <a:pt x="118" y="127"/>
                  </a:cubicBezTo>
                  <a:cubicBezTo>
                    <a:pt x="133" y="122"/>
                    <a:pt x="141" y="112"/>
                    <a:pt x="146" y="98"/>
                  </a:cubicBezTo>
                  <a:cubicBezTo>
                    <a:pt x="157" y="66"/>
                    <a:pt x="140" y="28"/>
                    <a:pt x="108" y="14"/>
                  </a:cubicBezTo>
                  <a:cubicBezTo>
                    <a:pt x="75" y="0"/>
                    <a:pt x="35" y="15"/>
                    <a:pt x="19" y="47"/>
                  </a:cubicBezTo>
                  <a:cubicBezTo>
                    <a:pt x="0" y="85"/>
                    <a:pt x="20" y="130"/>
                    <a:pt x="62" y="146"/>
                  </a:cubicBezTo>
                  <a:cubicBezTo>
                    <a:pt x="77" y="152"/>
                    <a:pt x="93" y="153"/>
                    <a:pt x="109" y="150"/>
                  </a:cubicBezTo>
                  <a:cubicBezTo>
                    <a:pt x="113" y="150"/>
                    <a:pt x="116" y="148"/>
                    <a:pt x="115" y="144"/>
                  </a:cubicBezTo>
                  <a:cubicBezTo>
                    <a:pt x="114" y="140"/>
                    <a:pt x="111" y="139"/>
                    <a:pt x="107" y="140"/>
                  </a:cubicBezTo>
                  <a:cubicBezTo>
                    <a:pt x="106" y="140"/>
                    <a:pt x="106" y="140"/>
                    <a:pt x="105" y="140"/>
                  </a:cubicBezTo>
                  <a:cubicBezTo>
                    <a:pt x="84" y="143"/>
                    <a:pt x="64" y="138"/>
                    <a:pt x="47" y="125"/>
                  </a:cubicBezTo>
                  <a:cubicBezTo>
                    <a:pt x="24" y="108"/>
                    <a:pt x="16" y="77"/>
                    <a:pt x="29" y="52"/>
                  </a:cubicBezTo>
                  <a:cubicBezTo>
                    <a:pt x="41" y="28"/>
                    <a:pt x="70" y="15"/>
                    <a:pt x="97" y="22"/>
                  </a:cubicBezTo>
                  <a:cubicBezTo>
                    <a:pt x="124" y="29"/>
                    <a:pt x="141" y="55"/>
                    <a:pt x="138" y="85"/>
                  </a:cubicBezTo>
                  <a:cubicBezTo>
                    <a:pt x="137" y="97"/>
                    <a:pt x="131" y="108"/>
                    <a:pt x="119" y="115"/>
                  </a:cubicBezTo>
                  <a:cubicBezTo>
                    <a:pt x="114" y="117"/>
                    <a:pt x="108" y="119"/>
                    <a:pt x="104" y="115"/>
                  </a:cubicBezTo>
                  <a:cubicBezTo>
                    <a:pt x="101" y="112"/>
                    <a:pt x="102" y="106"/>
                    <a:pt x="101" y="102"/>
                  </a:cubicBezTo>
                  <a:cubicBezTo>
                    <a:pt x="101" y="101"/>
                    <a:pt x="101" y="100"/>
                    <a:pt x="101" y="99"/>
                  </a:cubicBezTo>
                  <a:cubicBezTo>
                    <a:pt x="103" y="86"/>
                    <a:pt x="106" y="74"/>
                    <a:pt x="107" y="62"/>
                  </a:cubicBezTo>
                  <a:cubicBezTo>
                    <a:pt x="107" y="60"/>
                    <a:pt x="104" y="57"/>
                    <a:pt x="103" y="55"/>
                  </a:cubicBezTo>
                  <a:cubicBezTo>
                    <a:pt x="101" y="56"/>
                    <a:pt x="99" y="58"/>
                    <a:pt x="97" y="60"/>
                  </a:cubicBezTo>
                  <a:cubicBezTo>
                    <a:pt x="96" y="60"/>
                    <a:pt x="96" y="61"/>
                    <a:pt x="96" y="62"/>
                  </a:cubicBezTo>
                  <a:cubicBezTo>
                    <a:pt x="80" y="48"/>
                    <a:pt x="63" y="47"/>
                    <a:pt x="50" y="58"/>
                  </a:cubicBezTo>
                  <a:cubicBezTo>
                    <a:pt x="38" y="68"/>
                    <a:pt x="35" y="86"/>
                    <a:pt x="44" y="99"/>
                  </a:cubicBezTo>
                  <a:cubicBezTo>
                    <a:pt x="53" y="114"/>
                    <a:pt x="69" y="118"/>
                    <a:pt x="89" y="109"/>
                  </a:cubicBezTo>
                  <a:close/>
                </a:path>
              </a:pathLst>
            </a:custGeom>
            <a:solidFill>
              <a:srgbClr val="E9453B"/>
            </a:solidFill>
            <a:ln>
              <a:noFill/>
            </a:ln>
          </p:spPr>
          <p:txBody>
            <a:bodyPr spcFirstLastPara="1" wrap="square" lIns="96000" tIns="48000" rIns="96000" bIns="480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9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2"/>
            <p:cNvSpPr/>
            <p:nvPr/>
          </p:nvSpPr>
          <p:spPr>
            <a:xfrm>
              <a:off x="1392238" y="2219325"/>
              <a:ext cx="265113" cy="271462"/>
            </a:xfrm>
            <a:custGeom>
              <a:avLst/>
              <a:gdLst/>
              <a:ahLst/>
              <a:cxnLst/>
              <a:rect l="l" t="t" r="r" b="b"/>
              <a:pathLst>
                <a:path w="42" h="43" extrusionOk="0">
                  <a:moveTo>
                    <a:pt x="0" y="22"/>
                  </a:moveTo>
                  <a:cubicBezTo>
                    <a:pt x="0" y="10"/>
                    <a:pt x="9" y="0"/>
                    <a:pt x="21" y="0"/>
                  </a:cubicBezTo>
                  <a:cubicBezTo>
                    <a:pt x="32" y="0"/>
                    <a:pt x="42" y="10"/>
                    <a:pt x="42" y="22"/>
                  </a:cubicBezTo>
                  <a:cubicBezTo>
                    <a:pt x="42" y="33"/>
                    <a:pt x="32" y="43"/>
                    <a:pt x="21" y="42"/>
                  </a:cubicBezTo>
                  <a:cubicBezTo>
                    <a:pt x="9" y="42"/>
                    <a:pt x="0" y="33"/>
                    <a:pt x="0" y="22"/>
                  </a:cubicBezTo>
                  <a:close/>
                  <a:moveTo>
                    <a:pt x="38" y="22"/>
                  </a:moveTo>
                  <a:cubicBezTo>
                    <a:pt x="38" y="12"/>
                    <a:pt x="30" y="5"/>
                    <a:pt x="21" y="4"/>
                  </a:cubicBezTo>
                  <a:cubicBezTo>
                    <a:pt x="12" y="4"/>
                    <a:pt x="4" y="12"/>
                    <a:pt x="4" y="21"/>
                  </a:cubicBezTo>
                  <a:cubicBezTo>
                    <a:pt x="4" y="30"/>
                    <a:pt x="12" y="38"/>
                    <a:pt x="21" y="38"/>
                  </a:cubicBezTo>
                  <a:cubicBezTo>
                    <a:pt x="30" y="38"/>
                    <a:pt x="38" y="31"/>
                    <a:pt x="38" y="22"/>
                  </a:cubicBezTo>
                  <a:close/>
                </a:path>
              </a:pathLst>
            </a:custGeom>
            <a:solidFill>
              <a:srgbClr val="E9453B"/>
            </a:solidFill>
            <a:ln>
              <a:noFill/>
            </a:ln>
          </p:spPr>
          <p:txBody>
            <a:bodyPr spcFirstLastPara="1" wrap="square" lIns="96000" tIns="48000" rIns="96000" bIns="480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9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3" name="Google Shape;843;p2"/>
          <p:cNvGrpSpPr/>
          <p:nvPr/>
        </p:nvGrpSpPr>
        <p:grpSpPr>
          <a:xfrm>
            <a:off x="5542054" y="1925241"/>
            <a:ext cx="1043464" cy="1041796"/>
            <a:chOff x="1074738" y="1833563"/>
            <a:chExt cx="993775" cy="992187"/>
          </a:xfrm>
        </p:grpSpPr>
        <p:sp>
          <p:nvSpPr>
            <p:cNvPr id="844" name="Google Shape;844;p2"/>
            <p:cNvSpPr/>
            <p:nvPr/>
          </p:nvSpPr>
          <p:spPr>
            <a:xfrm>
              <a:off x="1074738" y="1833563"/>
              <a:ext cx="993775" cy="992187"/>
            </a:xfrm>
            <a:custGeom>
              <a:avLst/>
              <a:gdLst/>
              <a:ahLst/>
              <a:cxnLst/>
              <a:rect l="l" t="t" r="r" b="b"/>
              <a:pathLst>
                <a:path w="157" h="157" extrusionOk="0">
                  <a:moveTo>
                    <a:pt x="83" y="116"/>
                  </a:moveTo>
                  <a:cubicBezTo>
                    <a:pt x="65" y="122"/>
                    <a:pt x="48" y="116"/>
                    <a:pt x="39" y="100"/>
                  </a:cubicBezTo>
                  <a:cubicBezTo>
                    <a:pt x="31" y="86"/>
                    <a:pt x="34" y="68"/>
                    <a:pt x="46" y="56"/>
                  </a:cubicBezTo>
                  <a:cubicBezTo>
                    <a:pt x="58" y="44"/>
                    <a:pt x="76" y="43"/>
                    <a:pt x="94" y="54"/>
                  </a:cubicBezTo>
                  <a:cubicBezTo>
                    <a:pt x="94" y="53"/>
                    <a:pt x="94" y="53"/>
                    <a:pt x="94" y="52"/>
                  </a:cubicBezTo>
                  <a:cubicBezTo>
                    <a:pt x="98" y="52"/>
                    <a:pt x="103" y="51"/>
                    <a:pt x="107" y="52"/>
                  </a:cubicBezTo>
                  <a:cubicBezTo>
                    <a:pt x="113" y="55"/>
                    <a:pt x="112" y="60"/>
                    <a:pt x="111" y="65"/>
                  </a:cubicBezTo>
                  <a:cubicBezTo>
                    <a:pt x="109" y="78"/>
                    <a:pt x="107" y="90"/>
                    <a:pt x="105" y="102"/>
                  </a:cubicBezTo>
                  <a:cubicBezTo>
                    <a:pt x="105" y="105"/>
                    <a:pt x="105" y="110"/>
                    <a:pt x="106" y="111"/>
                  </a:cubicBezTo>
                  <a:cubicBezTo>
                    <a:pt x="110" y="112"/>
                    <a:pt x="114" y="112"/>
                    <a:pt x="117" y="111"/>
                  </a:cubicBezTo>
                  <a:cubicBezTo>
                    <a:pt x="128" y="105"/>
                    <a:pt x="133" y="95"/>
                    <a:pt x="134" y="83"/>
                  </a:cubicBezTo>
                  <a:cubicBezTo>
                    <a:pt x="136" y="56"/>
                    <a:pt x="120" y="33"/>
                    <a:pt x="96" y="26"/>
                  </a:cubicBezTo>
                  <a:cubicBezTo>
                    <a:pt x="72" y="19"/>
                    <a:pt x="45" y="31"/>
                    <a:pt x="33" y="53"/>
                  </a:cubicBezTo>
                  <a:cubicBezTo>
                    <a:pt x="21" y="76"/>
                    <a:pt x="27" y="104"/>
                    <a:pt x="49" y="121"/>
                  </a:cubicBezTo>
                  <a:cubicBezTo>
                    <a:pt x="65" y="134"/>
                    <a:pt x="83" y="139"/>
                    <a:pt x="104" y="136"/>
                  </a:cubicBezTo>
                  <a:cubicBezTo>
                    <a:pt x="105" y="136"/>
                    <a:pt x="107" y="135"/>
                    <a:pt x="109" y="135"/>
                  </a:cubicBezTo>
                  <a:cubicBezTo>
                    <a:pt x="115" y="135"/>
                    <a:pt x="118" y="138"/>
                    <a:pt x="119" y="144"/>
                  </a:cubicBezTo>
                  <a:cubicBezTo>
                    <a:pt x="120" y="149"/>
                    <a:pt x="117" y="153"/>
                    <a:pt x="111" y="154"/>
                  </a:cubicBezTo>
                  <a:cubicBezTo>
                    <a:pt x="97" y="157"/>
                    <a:pt x="83" y="157"/>
                    <a:pt x="69" y="153"/>
                  </a:cubicBezTo>
                  <a:cubicBezTo>
                    <a:pt x="38" y="143"/>
                    <a:pt x="16" y="125"/>
                    <a:pt x="9" y="92"/>
                  </a:cubicBezTo>
                  <a:cubicBezTo>
                    <a:pt x="1" y="50"/>
                    <a:pt x="28" y="12"/>
                    <a:pt x="72" y="6"/>
                  </a:cubicBezTo>
                  <a:cubicBezTo>
                    <a:pt x="111" y="0"/>
                    <a:pt x="148" y="29"/>
                    <a:pt x="153" y="69"/>
                  </a:cubicBezTo>
                  <a:cubicBezTo>
                    <a:pt x="155" y="90"/>
                    <a:pt x="150" y="108"/>
                    <a:pt x="134" y="122"/>
                  </a:cubicBezTo>
                  <a:cubicBezTo>
                    <a:pt x="125" y="131"/>
                    <a:pt x="113" y="135"/>
                    <a:pt x="100" y="130"/>
                  </a:cubicBezTo>
                  <a:cubicBezTo>
                    <a:pt x="95" y="127"/>
                    <a:pt x="90" y="122"/>
                    <a:pt x="83" y="116"/>
                  </a:cubicBezTo>
                  <a:close/>
                  <a:moveTo>
                    <a:pt x="89" y="109"/>
                  </a:moveTo>
                  <a:cubicBezTo>
                    <a:pt x="92" y="124"/>
                    <a:pt x="104" y="131"/>
                    <a:pt x="118" y="127"/>
                  </a:cubicBezTo>
                  <a:cubicBezTo>
                    <a:pt x="133" y="122"/>
                    <a:pt x="141" y="112"/>
                    <a:pt x="146" y="98"/>
                  </a:cubicBezTo>
                  <a:cubicBezTo>
                    <a:pt x="157" y="66"/>
                    <a:pt x="140" y="28"/>
                    <a:pt x="108" y="14"/>
                  </a:cubicBezTo>
                  <a:cubicBezTo>
                    <a:pt x="75" y="0"/>
                    <a:pt x="35" y="15"/>
                    <a:pt x="19" y="47"/>
                  </a:cubicBezTo>
                  <a:cubicBezTo>
                    <a:pt x="0" y="85"/>
                    <a:pt x="20" y="130"/>
                    <a:pt x="62" y="146"/>
                  </a:cubicBezTo>
                  <a:cubicBezTo>
                    <a:pt x="77" y="152"/>
                    <a:pt x="93" y="153"/>
                    <a:pt x="109" y="150"/>
                  </a:cubicBezTo>
                  <a:cubicBezTo>
                    <a:pt x="113" y="150"/>
                    <a:pt x="116" y="148"/>
                    <a:pt x="115" y="144"/>
                  </a:cubicBezTo>
                  <a:cubicBezTo>
                    <a:pt x="114" y="140"/>
                    <a:pt x="111" y="139"/>
                    <a:pt x="107" y="140"/>
                  </a:cubicBezTo>
                  <a:cubicBezTo>
                    <a:pt x="106" y="140"/>
                    <a:pt x="106" y="140"/>
                    <a:pt x="105" y="140"/>
                  </a:cubicBezTo>
                  <a:cubicBezTo>
                    <a:pt x="84" y="143"/>
                    <a:pt x="64" y="138"/>
                    <a:pt x="47" y="125"/>
                  </a:cubicBezTo>
                  <a:cubicBezTo>
                    <a:pt x="24" y="108"/>
                    <a:pt x="16" y="77"/>
                    <a:pt x="29" y="52"/>
                  </a:cubicBezTo>
                  <a:cubicBezTo>
                    <a:pt x="41" y="28"/>
                    <a:pt x="70" y="15"/>
                    <a:pt x="97" y="22"/>
                  </a:cubicBezTo>
                  <a:cubicBezTo>
                    <a:pt x="124" y="29"/>
                    <a:pt x="141" y="55"/>
                    <a:pt x="138" y="85"/>
                  </a:cubicBezTo>
                  <a:cubicBezTo>
                    <a:pt x="137" y="97"/>
                    <a:pt x="131" y="108"/>
                    <a:pt x="119" y="115"/>
                  </a:cubicBezTo>
                  <a:cubicBezTo>
                    <a:pt x="114" y="117"/>
                    <a:pt x="108" y="119"/>
                    <a:pt x="104" y="115"/>
                  </a:cubicBezTo>
                  <a:cubicBezTo>
                    <a:pt x="101" y="112"/>
                    <a:pt x="102" y="106"/>
                    <a:pt x="101" y="102"/>
                  </a:cubicBezTo>
                  <a:cubicBezTo>
                    <a:pt x="101" y="101"/>
                    <a:pt x="101" y="100"/>
                    <a:pt x="101" y="99"/>
                  </a:cubicBezTo>
                  <a:cubicBezTo>
                    <a:pt x="103" y="86"/>
                    <a:pt x="106" y="74"/>
                    <a:pt x="107" y="62"/>
                  </a:cubicBezTo>
                  <a:cubicBezTo>
                    <a:pt x="107" y="60"/>
                    <a:pt x="104" y="57"/>
                    <a:pt x="103" y="55"/>
                  </a:cubicBezTo>
                  <a:cubicBezTo>
                    <a:pt x="101" y="56"/>
                    <a:pt x="99" y="58"/>
                    <a:pt x="97" y="60"/>
                  </a:cubicBezTo>
                  <a:cubicBezTo>
                    <a:pt x="96" y="60"/>
                    <a:pt x="96" y="61"/>
                    <a:pt x="96" y="62"/>
                  </a:cubicBezTo>
                  <a:cubicBezTo>
                    <a:pt x="80" y="48"/>
                    <a:pt x="63" y="47"/>
                    <a:pt x="50" y="58"/>
                  </a:cubicBezTo>
                  <a:cubicBezTo>
                    <a:pt x="38" y="68"/>
                    <a:pt x="35" y="86"/>
                    <a:pt x="44" y="99"/>
                  </a:cubicBezTo>
                  <a:cubicBezTo>
                    <a:pt x="53" y="114"/>
                    <a:pt x="69" y="118"/>
                    <a:pt x="89" y="109"/>
                  </a:cubicBezTo>
                  <a:close/>
                </a:path>
              </a:pathLst>
            </a:custGeom>
            <a:solidFill>
              <a:srgbClr val="E9453B"/>
            </a:solidFill>
            <a:ln>
              <a:noFill/>
            </a:ln>
          </p:spPr>
          <p:txBody>
            <a:bodyPr spcFirstLastPara="1" wrap="square" lIns="96000" tIns="48000" rIns="96000" bIns="480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9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2"/>
            <p:cNvSpPr/>
            <p:nvPr/>
          </p:nvSpPr>
          <p:spPr>
            <a:xfrm>
              <a:off x="1392238" y="2219325"/>
              <a:ext cx="265113" cy="271462"/>
            </a:xfrm>
            <a:custGeom>
              <a:avLst/>
              <a:gdLst/>
              <a:ahLst/>
              <a:cxnLst/>
              <a:rect l="l" t="t" r="r" b="b"/>
              <a:pathLst>
                <a:path w="42" h="43" extrusionOk="0">
                  <a:moveTo>
                    <a:pt x="0" y="22"/>
                  </a:moveTo>
                  <a:cubicBezTo>
                    <a:pt x="0" y="10"/>
                    <a:pt x="9" y="0"/>
                    <a:pt x="21" y="0"/>
                  </a:cubicBezTo>
                  <a:cubicBezTo>
                    <a:pt x="32" y="0"/>
                    <a:pt x="42" y="10"/>
                    <a:pt x="42" y="22"/>
                  </a:cubicBezTo>
                  <a:cubicBezTo>
                    <a:pt x="42" y="33"/>
                    <a:pt x="32" y="43"/>
                    <a:pt x="21" y="42"/>
                  </a:cubicBezTo>
                  <a:cubicBezTo>
                    <a:pt x="9" y="42"/>
                    <a:pt x="0" y="33"/>
                    <a:pt x="0" y="22"/>
                  </a:cubicBezTo>
                  <a:close/>
                  <a:moveTo>
                    <a:pt x="38" y="22"/>
                  </a:moveTo>
                  <a:cubicBezTo>
                    <a:pt x="38" y="12"/>
                    <a:pt x="30" y="5"/>
                    <a:pt x="21" y="4"/>
                  </a:cubicBezTo>
                  <a:cubicBezTo>
                    <a:pt x="12" y="4"/>
                    <a:pt x="4" y="12"/>
                    <a:pt x="4" y="21"/>
                  </a:cubicBezTo>
                  <a:cubicBezTo>
                    <a:pt x="4" y="30"/>
                    <a:pt x="12" y="38"/>
                    <a:pt x="21" y="38"/>
                  </a:cubicBezTo>
                  <a:cubicBezTo>
                    <a:pt x="30" y="38"/>
                    <a:pt x="38" y="31"/>
                    <a:pt x="38" y="22"/>
                  </a:cubicBezTo>
                  <a:close/>
                </a:path>
              </a:pathLst>
            </a:custGeom>
            <a:solidFill>
              <a:srgbClr val="E9453B"/>
            </a:solidFill>
            <a:ln>
              <a:noFill/>
            </a:ln>
          </p:spPr>
          <p:txBody>
            <a:bodyPr spcFirstLastPara="1" wrap="square" lIns="96000" tIns="48000" rIns="96000" bIns="480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9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p20"/>
          <p:cNvSpPr txBox="1"/>
          <p:nvPr/>
        </p:nvSpPr>
        <p:spPr>
          <a:xfrm>
            <a:off x="252413" y="1850757"/>
            <a:ext cx="3130525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/>
          </a:p>
        </p:txBody>
      </p:sp>
      <p:grpSp>
        <p:nvGrpSpPr>
          <p:cNvPr id="1180" name="Google Shape;1180;p20"/>
          <p:cNvGrpSpPr/>
          <p:nvPr/>
        </p:nvGrpSpPr>
        <p:grpSpPr>
          <a:xfrm>
            <a:off x="3551874" y="1850757"/>
            <a:ext cx="6104491" cy="1296145"/>
            <a:chOff x="3611356" y="1692224"/>
            <a:chExt cx="6104491" cy="1296145"/>
          </a:xfrm>
        </p:grpSpPr>
        <p:sp>
          <p:nvSpPr>
            <p:cNvPr id="1181" name="Google Shape;1181;p20"/>
            <p:cNvSpPr/>
            <p:nvPr/>
          </p:nvSpPr>
          <p:spPr>
            <a:xfrm>
              <a:off x="3639265" y="1692224"/>
              <a:ext cx="5902180" cy="1296145"/>
            </a:xfrm>
            <a:prstGeom prst="rect">
              <a:avLst/>
            </a:pr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20"/>
            <p:cNvSpPr txBox="1"/>
            <p:nvPr/>
          </p:nvSpPr>
          <p:spPr>
            <a:xfrm>
              <a:off x="3611356" y="1836241"/>
              <a:ext cx="6104491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71459" marR="0" lvl="0" indent="-95259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Noto Sans Symbols"/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</a:t>
              </a:r>
              <a:endParaRPr/>
            </a:p>
            <a:p>
              <a:pPr marL="171459" marR="0" lvl="0" indent="-95259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Noto Sans Symbols"/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83" name="Google Shape;1183;p20"/>
          <p:cNvSpPr/>
          <p:nvPr/>
        </p:nvSpPr>
        <p:spPr>
          <a:xfrm>
            <a:off x="396429" y="292354"/>
            <a:ext cx="7140901" cy="500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Titulo Free Template</a:t>
            </a:r>
            <a:endParaRPr sz="2800" b="1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grpSp>
        <p:nvGrpSpPr>
          <p:cNvPr id="1184" name="Google Shape;1184;p20"/>
          <p:cNvGrpSpPr/>
          <p:nvPr/>
        </p:nvGrpSpPr>
        <p:grpSpPr>
          <a:xfrm>
            <a:off x="3550652" y="3290919"/>
            <a:ext cx="6104491" cy="1296145"/>
            <a:chOff x="3611356" y="1692224"/>
            <a:chExt cx="6104491" cy="1296145"/>
          </a:xfrm>
        </p:grpSpPr>
        <p:sp>
          <p:nvSpPr>
            <p:cNvPr id="1185" name="Google Shape;1185;p20"/>
            <p:cNvSpPr/>
            <p:nvPr/>
          </p:nvSpPr>
          <p:spPr>
            <a:xfrm>
              <a:off x="3639265" y="1692224"/>
              <a:ext cx="5902180" cy="1296145"/>
            </a:xfrm>
            <a:prstGeom prst="rect">
              <a:avLst/>
            </a:pr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20"/>
            <p:cNvSpPr txBox="1"/>
            <p:nvPr/>
          </p:nvSpPr>
          <p:spPr>
            <a:xfrm>
              <a:off x="3611356" y="1836241"/>
              <a:ext cx="6104491" cy="1015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71459" marR="0" lvl="0" indent="-95259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Noto Sans Symbols"/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</a:t>
              </a:r>
              <a:endParaRPr/>
            </a:p>
            <a:p>
              <a:pPr marL="171459" marR="0" lvl="0" indent="-95259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Noto Sans Symbols"/>
                <a:buNone/>
              </a:pP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71459" marR="0" lvl="0" indent="-171459" algn="l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Noto Sans Symbols"/>
                <a:buChar char="❖"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Example Text : Get a modern PowerPoint  Presentation that is beautifully designed.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87" name="Google Shape;1187;p20"/>
          <p:cNvGrpSpPr/>
          <p:nvPr/>
        </p:nvGrpSpPr>
        <p:grpSpPr>
          <a:xfrm>
            <a:off x="306905" y="2268289"/>
            <a:ext cx="3021539" cy="2770057"/>
            <a:chOff x="549275" y="2476500"/>
            <a:chExt cx="2555875" cy="2343150"/>
          </a:xfrm>
        </p:grpSpPr>
        <p:sp>
          <p:nvSpPr>
            <p:cNvPr id="1188" name="Google Shape;1188;p20"/>
            <p:cNvSpPr/>
            <p:nvPr/>
          </p:nvSpPr>
          <p:spPr>
            <a:xfrm>
              <a:off x="549275" y="2501900"/>
              <a:ext cx="1020763" cy="1933575"/>
            </a:xfrm>
            <a:custGeom>
              <a:avLst/>
              <a:gdLst/>
              <a:ahLst/>
              <a:cxnLst/>
              <a:rect l="l" t="t" r="r" b="b"/>
              <a:pathLst>
                <a:path w="162" h="307" extrusionOk="0">
                  <a:moveTo>
                    <a:pt x="162" y="307"/>
                  </a:moveTo>
                  <a:cubicBezTo>
                    <a:pt x="108" y="307"/>
                    <a:pt x="55" y="307"/>
                    <a:pt x="0" y="307"/>
                  </a:cubicBezTo>
                  <a:cubicBezTo>
                    <a:pt x="0" y="205"/>
                    <a:pt x="0" y="103"/>
                    <a:pt x="0" y="0"/>
                  </a:cubicBezTo>
                  <a:cubicBezTo>
                    <a:pt x="54" y="0"/>
                    <a:pt x="107" y="0"/>
                    <a:pt x="162" y="0"/>
                  </a:cubicBezTo>
                  <a:cubicBezTo>
                    <a:pt x="162" y="102"/>
                    <a:pt x="162" y="204"/>
                    <a:pt x="162" y="307"/>
                  </a:cubicBezTo>
                  <a:close/>
                  <a:moveTo>
                    <a:pt x="144" y="82"/>
                  </a:moveTo>
                  <a:cubicBezTo>
                    <a:pt x="102" y="82"/>
                    <a:pt x="60" y="82"/>
                    <a:pt x="18" y="82"/>
                  </a:cubicBezTo>
                  <a:cubicBezTo>
                    <a:pt x="18" y="151"/>
                    <a:pt x="18" y="219"/>
                    <a:pt x="18" y="288"/>
                  </a:cubicBezTo>
                  <a:cubicBezTo>
                    <a:pt x="60" y="288"/>
                    <a:pt x="102" y="288"/>
                    <a:pt x="144" y="288"/>
                  </a:cubicBezTo>
                  <a:cubicBezTo>
                    <a:pt x="144" y="219"/>
                    <a:pt x="144" y="152"/>
                    <a:pt x="144" y="82"/>
                  </a:cubicBezTo>
                  <a:close/>
                  <a:moveTo>
                    <a:pt x="63" y="38"/>
                  </a:moveTo>
                  <a:cubicBezTo>
                    <a:pt x="70" y="48"/>
                    <a:pt x="76" y="55"/>
                    <a:pt x="82" y="64"/>
                  </a:cubicBezTo>
                  <a:cubicBezTo>
                    <a:pt x="89" y="54"/>
                    <a:pt x="95" y="47"/>
                    <a:pt x="100" y="40"/>
                  </a:cubicBezTo>
                  <a:cubicBezTo>
                    <a:pt x="94" y="32"/>
                    <a:pt x="89" y="24"/>
                    <a:pt x="84" y="17"/>
                  </a:cubicBezTo>
                  <a:cubicBezTo>
                    <a:pt x="77" y="23"/>
                    <a:pt x="70" y="30"/>
                    <a:pt x="63" y="38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20"/>
            <p:cNvSpPr/>
            <p:nvPr/>
          </p:nvSpPr>
          <p:spPr>
            <a:xfrm>
              <a:off x="1739900" y="2892425"/>
              <a:ext cx="1365250" cy="1927225"/>
            </a:xfrm>
            <a:custGeom>
              <a:avLst/>
              <a:gdLst/>
              <a:ahLst/>
              <a:cxnLst/>
              <a:rect l="l" t="t" r="r" b="b"/>
              <a:pathLst>
                <a:path w="217" h="306" extrusionOk="0">
                  <a:moveTo>
                    <a:pt x="83" y="61"/>
                  </a:moveTo>
                  <a:cubicBezTo>
                    <a:pt x="62" y="67"/>
                    <a:pt x="41" y="74"/>
                    <a:pt x="20" y="77"/>
                  </a:cubicBezTo>
                  <a:cubicBezTo>
                    <a:pt x="14" y="79"/>
                    <a:pt x="7" y="71"/>
                    <a:pt x="0" y="67"/>
                  </a:cubicBezTo>
                  <a:cubicBezTo>
                    <a:pt x="6" y="62"/>
                    <a:pt x="11" y="54"/>
                    <a:pt x="17" y="53"/>
                  </a:cubicBezTo>
                  <a:cubicBezTo>
                    <a:pt x="50" y="47"/>
                    <a:pt x="80" y="34"/>
                    <a:pt x="106" y="15"/>
                  </a:cubicBezTo>
                  <a:cubicBezTo>
                    <a:pt x="125" y="0"/>
                    <a:pt x="145" y="3"/>
                    <a:pt x="156" y="24"/>
                  </a:cubicBezTo>
                  <a:cubicBezTo>
                    <a:pt x="174" y="58"/>
                    <a:pt x="176" y="94"/>
                    <a:pt x="169" y="131"/>
                  </a:cubicBezTo>
                  <a:cubicBezTo>
                    <a:pt x="168" y="137"/>
                    <a:pt x="163" y="143"/>
                    <a:pt x="159" y="147"/>
                  </a:cubicBezTo>
                  <a:cubicBezTo>
                    <a:pt x="144" y="160"/>
                    <a:pt x="144" y="177"/>
                    <a:pt x="148" y="193"/>
                  </a:cubicBezTo>
                  <a:cubicBezTo>
                    <a:pt x="152" y="209"/>
                    <a:pt x="166" y="213"/>
                    <a:pt x="181" y="213"/>
                  </a:cubicBezTo>
                  <a:cubicBezTo>
                    <a:pt x="183" y="214"/>
                    <a:pt x="185" y="214"/>
                    <a:pt x="187" y="214"/>
                  </a:cubicBezTo>
                  <a:cubicBezTo>
                    <a:pt x="202" y="216"/>
                    <a:pt x="217" y="220"/>
                    <a:pt x="214" y="239"/>
                  </a:cubicBezTo>
                  <a:cubicBezTo>
                    <a:pt x="211" y="257"/>
                    <a:pt x="196" y="257"/>
                    <a:pt x="181" y="256"/>
                  </a:cubicBezTo>
                  <a:cubicBezTo>
                    <a:pt x="146" y="251"/>
                    <a:pt x="118" y="239"/>
                    <a:pt x="106" y="202"/>
                  </a:cubicBezTo>
                  <a:cubicBezTo>
                    <a:pt x="104" y="202"/>
                    <a:pt x="102" y="201"/>
                    <a:pt x="100" y="201"/>
                  </a:cubicBezTo>
                  <a:cubicBezTo>
                    <a:pt x="93" y="227"/>
                    <a:pt x="85" y="252"/>
                    <a:pt x="80" y="278"/>
                  </a:cubicBezTo>
                  <a:cubicBezTo>
                    <a:pt x="77" y="293"/>
                    <a:pt x="74" y="306"/>
                    <a:pt x="57" y="304"/>
                  </a:cubicBezTo>
                  <a:cubicBezTo>
                    <a:pt x="39" y="303"/>
                    <a:pt x="37" y="289"/>
                    <a:pt x="39" y="274"/>
                  </a:cubicBezTo>
                  <a:cubicBezTo>
                    <a:pt x="43" y="229"/>
                    <a:pt x="58" y="186"/>
                    <a:pt x="87" y="152"/>
                  </a:cubicBezTo>
                  <a:cubicBezTo>
                    <a:pt x="107" y="129"/>
                    <a:pt x="118" y="107"/>
                    <a:pt x="111" y="77"/>
                  </a:cubicBezTo>
                  <a:cubicBezTo>
                    <a:pt x="120" y="68"/>
                    <a:pt x="130" y="60"/>
                    <a:pt x="137" y="50"/>
                  </a:cubicBezTo>
                  <a:cubicBezTo>
                    <a:pt x="141" y="43"/>
                    <a:pt x="139" y="34"/>
                    <a:pt x="141" y="26"/>
                  </a:cubicBezTo>
                  <a:cubicBezTo>
                    <a:pt x="132" y="27"/>
                    <a:pt x="121" y="26"/>
                    <a:pt x="114" y="31"/>
                  </a:cubicBezTo>
                  <a:cubicBezTo>
                    <a:pt x="103" y="39"/>
                    <a:pt x="93" y="51"/>
                    <a:pt x="83" y="61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20"/>
            <p:cNvSpPr/>
            <p:nvPr/>
          </p:nvSpPr>
          <p:spPr>
            <a:xfrm>
              <a:off x="2035175" y="2476500"/>
              <a:ext cx="471488" cy="473075"/>
            </a:xfrm>
            <a:custGeom>
              <a:avLst/>
              <a:gdLst/>
              <a:ahLst/>
              <a:cxnLst/>
              <a:rect l="l" t="t" r="r" b="b"/>
              <a:pathLst>
                <a:path w="75" h="75" extrusionOk="0">
                  <a:moveTo>
                    <a:pt x="39" y="75"/>
                  </a:moveTo>
                  <a:cubicBezTo>
                    <a:pt x="19" y="75"/>
                    <a:pt x="1" y="58"/>
                    <a:pt x="1" y="38"/>
                  </a:cubicBezTo>
                  <a:cubicBezTo>
                    <a:pt x="0" y="18"/>
                    <a:pt x="18" y="0"/>
                    <a:pt x="39" y="0"/>
                  </a:cubicBezTo>
                  <a:cubicBezTo>
                    <a:pt x="58" y="1"/>
                    <a:pt x="75" y="18"/>
                    <a:pt x="75" y="38"/>
                  </a:cubicBezTo>
                  <a:cubicBezTo>
                    <a:pt x="75" y="57"/>
                    <a:pt x="58" y="74"/>
                    <a:pt x="39" y="75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20"/>
            <p:cNvSpPr/>
            <p:nvPr/>
          </p:nvSpPr>
          <p:spPr>
            <a:xfrm>
              <a:off x="1801813" y="3055938"/>
              <a:ext cx="825500" cy="598488"/>
            </a:xfrm>
            <a:custGeom>
              <a:avLst/>
              <a:gdLst/>
              <a:ahLst/>
              <a:cxnLst/>
              <a:rect l="l" t="t" r="r" b="b"/>
              <a:pathLst>
                <a:path w="131" h="95" extrusionOk="0">
                  <a:moveTo>
                    <a:pt x="73" y="35"/>
                  </a:moveTo>
                  <a:cubicBezTo>
                    <a:pt x="83" y="25"/>
                    <a:pt x="93" y="13"/>
                    <a:pt x="104" y="5"/>
                  </a:cubicBezTo>
                  <a:cubicBezTo>
                    <a:pt x="111" y="0"/>
                    <a:pt x="122" y="1"/>
                    <a:pt x="131" y="0"/>
                  </a:cubicBezTo>
                  <a:cubicBezTo>
                    <a:pt x="129" y="8"/>
                    <a:pt x="131" y="17"/>
                    <a:pt x="127" y="24"/>
                  </a:cubicBezTo>
                  <a:cubicBezTo>
                    <a:pt x="120" y="34"/>
                    <a:pt x="110" y="42"/>
                    <a:pt x="101" y="51"/>
                  </a:cubicBezTo>
                  <a:cubicBezTo>
                    <a:pt x="77" y="63"/>
                    <a:pt x="53" y="76"/>
                    <a:pt x="29" y="88"/>
                  </a:cubicBezTo>
                  <a:cubicBezTo>
                    <a:pt x="20" y="93"/>
                    <a:pt x="8" y="95"/>
                    <a:pt x="4" y="82"/>
                  </a:cubicBezTo>
                  <a:cubicBezTo>
                    <a:pt x="0" y="69"/>
                    <a:pt x="12" y="67"/>
                    <a:pt x="21" y="63"/>
                  </a:cubicBezTo>
                  <a:cubicBezTo>
                    <a:pt x="39" y="55"/>
                    <a:pt x="56" y="44"/>
                    <a:pt x="73" y="35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20"/>
            <p:cNvSpPr/>
            <p:nvPr/>
          </p:nvSpPr>
          <p:spPr>
            <a:xfrm>
              <a:off x="863600" y="3346450"/>
              <a:ext cx="341313" cy="842963"/>
            </a:xfrm>
            <a:custGeom>
              <a:avLst/>
              <a:gdLst/>
              <a:ahLst/>
              <a:cxnLst/>
              <a:rect l="l" t="t" r="r" b="b"/>
              <a:pathLst>
                <a:path w="54" h="134" extrusionOk="0">
                  <a:moveTo>
                    <a:pt x="1" y="69"/>
                  </a:moveTo>
                  <a:cubicBezTo>
                    <a:pt x="1" y="54"/>
                    <a:pt x="1" y="40"/>
                    <a:pt x="1" y="25"/>
                  </a:cubicBezTo>
                  <a:cubicBezTo>
                    <a:pt x="1" y="11"/>
                    <a:pt x="9" y="2"/>
                    <a:pt x="24" y="1"/>
                  </a:cubicBezTo>
                  <a:cubicBezTo>
                    <a:pt x="39" y="0"/>
                    <a:pt x="50" y="7"/>
                    <a:pt x="51" y="21"/>
                  </a:cubicBezTo>
                  <a:cubicBezTo>
                    <a:pt x="53" y="53"/>
                    <a:pt x="54" y="86"/>
                    <a:pt x="52" y="118"/>
                  </a:cubicBezTo>
                  <a:cubicBezTo>
                    <a:pt x="51" y="134"/>
                    <a:pt x="34" y="132"/>
                    <a:pt x="23" y="131"/>
                  </a:cubicBezTo>
                  <a:cubicBezTo>
                    <a:pt x="13" y="131"/>
                    <a:pt x="0" y="131"/>
                    <a:pt x="1" y="115"/>
                  </a:cubicBezTo>
                  <a:cubicBezTo>
                    <a:pt x="1" y="100"/>
                    <a:pt x="1" y="84"/>
                    <a:pt x="1" y="69"/>
                  </a:cubicBezTo>
                  <a:cubicBezTo>
                    <a:pt x="1" y="69"/>
                    <a:pt x="1" y="69"/>
                    <a:pt x="1" y="69"/>
                  </a:cubicBezTo>
                  <a:close/>
                  <a:moveTo>
                    <a:pt x="27" y="106"/>
                  </a:moveTo>
                  <a:cubicBezTo>
                    <a:pt x="46" y="112"/>
                    <a:pt x="52" y="105"/>
                    <a:pt x="50" y="88"/>
                  </a:cubicBezTo>
                  <a:cubicBezTo>
                    <a:pt x="49" y="76"/>
                    <a:pt x="49" y="64"/>
                    <a:pt x="50" y="53"/>
                  </a:cubicBezTo>
                  <a:cubicBezTo>
                    <a:pt x="51" y="33"/>
                    <a:pt x="42" y="32"/>
                    <a:pt x="27" y="37"/>
                  </a:cubicBezTo>
                  <a:cubicBezTo>
                    <a:pt x="27" y="60"/>
                    <a:pt x="27" y="83"/>
                    <a:pt x="27" y="106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20"/>
            <p:cNvSpPr/>
            <p:nvPr/>
          </p:nvSpPr>
          <p:spPr>
            <a:xfrm>
              <a:off x="1084263" y="3238500"/>
              <a:ext cx="220663" cy="838200"/>
            </a:xfrm>
            <a:custGeom>
              <a:avLst/>
              <a:gdLst/>
              <a:ahLst/>
              <a:cxnLst/>
              <a:rect l="l" t="t" r="r" b="b"/>
              <a:pathLst>
                <a:path w="35" h="133" extrusionOk="0">
                  <a:moveTo>
                    <a:pt x="24" y="133"/>
                  </a:moveTo>
                  <a:cubicBezTo>
                    <a:pt x="24" y="124"/>
                    <a:pt x="23" y="114"/>
                    <a:pt x="24" y="105"/>
                  </a:cubicBezTo>
                  <a:cubicBezTo>
                    <a:pt x="26" y="82"/>
                    <a:pt x="28" y="60"/>
                    <a:pt x="29" y="38"/>
                  </a:cubicBezTo>
                  <a:cubicBezTo>
                    <a:pt x="30" y="19"/>
                    <a:pt x="24" y="4"/>
                    <a:pt x="0" y="5"/>
                  </a:cubicBezTo>
                  <a:cubicBezTo>
                    <a:pt x="19" y="0"/>
                    <a:pt x="31" y="7"/>
                    <a:pt x="34" y="25"/>
                  </a:cubicBezTo>
                  <a:cubicBezTo>
                    <a:pt x="35" y="33"/>
                    <a:pt x="35" y="42"/>
                    <a:pt x="35" y="51"/>
                  </a:cubicBezTo>
                  <a:cubicBezTo>
                    <a:pt x="35" y="72"/>
                    <a:pt x="35" y="94"/>
                    <a:pt x="34" y="116"/>
                  </a:cubicBezTo>
                  <a:cubicBezTo>
                    <a:pt x="34" y="121"/>
                    <a:pt x="33" y="127"/>
                    <a:pt x="32" y="133"/>
                  </a:cubicBezTo>
                  <a:cubicBezTo>
                    <a:pt x="29" y="133"/>
                    <a:pt x="27" y="133"/>
                    <a:pt x="24" y="133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8" name="Google Shape;1198;p21"/>
          <p:cNvGrpSpPr/>
          <p:nvPr/>
        </p:nvGrpSpPr>
        <p:grpSpPr>
          <a:xfrm>
            <a:off x="215433" y="1372994"/>
            <a:ext cx="4794140" cy="3512957"/>
            <a:chOff x="3956126" y="539162"/>
            <a:chExt cx="6198528" cy="4542039"/>
          </a:xfrm>
        </p:grpSpPr>
        <p:grpSp>
          <p:nvGrpSpPr>
            <p:cNvPr id="1199" name="Google Shape;1199;p21"/>
            <p:cNvGrpSpPr/>
            <p:nvPr/>
          </p:nvGrpSpPr>
          <p:grpSpPr>
            <a:xfrm>
              <a:off x="3970353" y="539162"/>
              <a:ext cx="6184301" cy="800220"/>
              <a:chOff x="4748009" y="1482095"/>
              <a:chExt cx="6184301" cy="800220"/>
            </a:xfrm>
          </p:grpSpPr>
          <p:grpSp>
            <p:nvGrpSpPr>
              <p:cNvPr id="1200" name="Google Shape;1200;p21"/>
              <p:cNvGrpSpPr/>
              <p:nvPr/>
            </p:nvGrpSpPr>
            <p:grpSpPr>
              <a:xfrm>
                <a:off x="5840274" y="1482095"/>
                <a:ext cx="5092036" cy="800220"/>
                <a:chOff x="6365620" y="1411925"/>
                <a:chExt cx="5092036" cy="800220"/>
              </a:xfrm>
            </p:grpSpPr>
            <p:sp>
              <p:nvSpPr>
                <p:cNvPr id="1201" name="Google Shape;1201;p21"/>
                <p:cNvSpPr txBox="1"/>
                <p:nvPr/>
              </p:nvSpPr>
              <p:spPr>
                <a:xfrm>
                  <a:off x="6365620" y="1750480"/>
                  <a:ext cx="5092036" cy="4616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2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Get a modern PowerPoint  Presentation that is beautifully designed. I hope and I believe that this Template will your Time.</a:t>
                  </a:r>
                  <a:endParaRPr sz="1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02" name="Google Shape;1202;p21"/>
                <p:cNvSpPr txBox="1"/>
                <p:nvPr/>
              </p:nvSpPr>
              <p:spPr>
                <a:xfrm>
                  <a:off x="6365621" y="1411925"/>
                  <a:ext cx="5092035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08000" tIns="45700" rIns="108000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900" b="1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Contents</a:t>
                  </a:r>
                  <a:endParaRPr sz="1900" b="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203" name="Google Shape;1203;p21"/>
              <p:cNvGrpSpPr/>
              <p:nvPr/>
            </p:nvGrpSpPr>
            <p:grpSpPr>
              <a:xfrm>
                <a:off x="4748009" y="1491808"/>
                <a:ext cx="958096" cy="780795"/>
                <a:chOff x="5326520" y="1449052"/>
                <a:chExt cx="958096" cy="780795"/>
              </a:xfrm>
            </p:grpSpPr>
            <p:sp>
              <p:nvSpPr>
                <p:cNvPr id="1204" name="Google Shape;1204;p21"/>
                <p:cNvSpPr/>
                <p:nvPr/>
              </p:nvSpPr>
              <p:spPr>
                <a:xfrm>
                  <a:off x="5412981" y="1449052"/>
                  <a:ext cx="780795" cy="780795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9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05" name="Google Shape;1205;p21"/>
                <p:cNvSpPr txBox="1"/>
                <p:nvPr/>
              </p:nvSpPr>
              <p:spPr>
                <a:xfrm>
                  <a:off x="5326520" y="1473767"/>
                  <a:ext cx="958096" cy="75608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08000" tIns="45700" rIns="108000" bIns="45700" anchor="t" anchorCtr="0">
                  <a:sp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3200" b="1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01</a:t>
                  </a:r>
                  <a:endParaRPr sz="32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206" name="Google Shape;1206;p21"/>
            <p:cNvGrpSpPr/>
            <p:nvPr/>
          </p:nvGrpSpPr>
          <p:grpSpPr>
            <a:xfrm>
              <a:off x="3956126" y="1786436"/>
              <a:ext cx="6194516" cy="802527"/>
              <a:chOff x="4737794" y="1482096"/>
              <a:chExt cx="6194516" cy="802527"/>
            </a:xfrm>
          </p:grpSpPr>
          <p:grpSp>
            <p:nvGrpSpPr>
              <p:cNvPr id="1207" name="Google Shape;1207;p21"/>
              <p:cNvGrpSpPr/>
              <p:nvPr/>
            </p:nvGrpSpPr>
            <p:grpSpPr>
              <a:xfrm>
                <a:off x="5840274" y="1482096"/>
                <a:ext cx="5092036" cy="800219"/>
                <a:chOff x="6365620" y="1411926"/>
                <a:chExt cx="5092036" cy="800219"/>
              </a:xfrm>
            </p:grpSpPr>
            <p:sp>
              <p:nvSpPr>
                <p:cNvPr id="1208" name="Google Shape;1208;p21"/>
                <p:cNvSpPr txBox="1"/>
                <p:nvPr/>
              </p:nvSpPr>
              <p:spPr>
                <a:xfrm>
                  <a:off x="6365620" y="1750480"/>
                  <a:ext cx="5092036" cy="4616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2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Get a modern PowerPoint  Presentation that is beautifully designed. I hope and I believe that this Template will your Time.</a:t>
                  </a:r>
                  <a:endParaRPr sz="1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09" name="Google Shape;1209;p21"/>
                <p:cNvSpPr txBox="1"/>
                <p:nvPr/>
              </p:nvSpPr>
              <p:spPr>
                <a:xfrm>
                  <a:off x="6365620" y="1411926"/>
                  <a:ext cx="5092036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08000" tIns="45700" rIns="108000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900" b="1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Contents</a:t>
                  </a:r>
                  <a:endParaRPr sz="1900" b="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210" name="Google Shape;1210;p21"/>
              <p:cNvGrpSpPr/>
              <p:nvPr/>
            </p:nvGrpSpPr>
            <p:grpSpPr>
              <a:xfrm>
                <a:off x="4737794" y="1491808"/>
                <a:ext cx="958095" cy="792815"/>
                <a:chOff x="5316305" y="1449052"/>
                <a:chExt cx="958095" cy="792815"/>
              </a:xfrm>
            </p:grpSpPr>
            <p:sp>
              <p:nvSpPr>
                <p:cNvPr id="1211" name="Google Shape;1211;p21"/>
                <p:cNvSpPr/>
                <p:nvPr/>
              </p:nvSpPr>
              <p:spPr>
                <a:xfrm>
                  <a:off x="5412981" y="1449052"/>
                  <a:ext cx="780795" cy="780795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9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12" name="Google Shape;1212;p21"/>
                <p:cNvSpPr txBox="1"/>
                <p:nvPr/>
              </p:nvSpPr>
              <p:spPr>
                <a:xfrm>
                  <a:off x="5316305" y="1485788"/>
                  <a:ext cx="958095" cy="75607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08000" tIns="45700" rIns="108000" bIns="45700" anchor="t" anchorCtr="0">
                  <a:sp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3200" b="1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02</a:t>
                  </a:r>
                  <a:endParaRPr sz="32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213" name="Google Shape;1213;p21"/>
            <p:cNvGrpSpPr/>
            <p:nvPr/>
          </p:nvGrpSpPr>
          <p:grpSpPr>
            <a:xfrm>
              <a:off x="3956129" y="3033709"/>
              <a:ext cx="6190501" cy="818933"/>
              <a:chOff x="4741809" y="1482096"/>
              <a:chExt cx="6190501" cy="818933"/>
            </a:xfrm>
          </p:grpSpPr>
          <p:grpSp>
            <p:nvGrpSpPr>
              <p:cNvPr id="1214" name="Google Shape;1214;p21"/>
              <p:cNvGrpSpPr/>
              <p:nvPr/>
            </p:nvGrpSpPr>
            <p:grpSpPr>
              <a:xfrm>
                <a:off x="5840274" y="1482096"/>
                <a:ext cx="5092036" cy="800219"/>
                <a:chOff x="6365620" y="1411926"/>
                <a:chExt cx="5092036" cy="800219"/>
              </a:xfrm>
            </p:grpSpPr>
            <p:sp>
              <p:nvSpPr>
                <p:cNvPr id="1215" name="Google Shape;1215;p21"/>
                <p:cNvSpPr txBox="1"/>
                <p:nvPr/>
              </p:nvSpPr>
              <p:spPr>
                <a:xfrm>
                  <a:off x="6365620" y="1750480"/>
                  <a:ext cx="5092036" cy="4616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2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Get a modern PowerPoint  Presentation that is beautifully designed. I hope and I believe that this Template will your Time.</a:t>
                  </a:r>
                  <a:endParaRPr sz="1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16" name="Google Shape;1216;p21"/>
                <p:cNvSpPr txBox="1"/>
                <p:nvPr/>
              </p:nvSpPr>
              <p:spPr>
                <a:xfrm>
                  <a:off x="6365620" y="1411926"/>
                  <a:ext cx="5092036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08000" tIns="45700" rIns="108000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900" b="1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Contents</a:t>
                  </a:r>
                  <a:endParaRPr sz="1900" b="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217" name="Google Shape;1217;p21"/>
              <p:cNvGrpSpPr/>
              <p:nvPr/>
            </p:nvGrpSpPr>
            <p:grpSpPr>
              <a:xfrm>
                <a:off x="4741809" y="1491808"/>
                <a:ext cx="958095" cy="809221"/>
                <a:chOff x="5320320" y="1449052"/>
                <a:chExt cx="958095" cy="809221"/>
              </a:xfrm>
            </p:grpSpPr>
            <p:sp>
              <p:nvSpPr>
                <p:cNvPr id="1218" name="Google Shape;1218;p21"/>
                <p:cNvSpPr/>
                <p:nvPr/>
              </p:nvSpPr>
              <p:spPr>
                <a:xfrm>
                  <a:off x="5412981" y="1449052"/>
                  <a:ext cx="780795" cy="780795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9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19" name="Google Shape;1219;p21"/>
                <p:cNvSpPr txBox="1"/>
                <p:nvPr/>
              </p:nvSpPr>
              <p:spPr>
                <a:xfrm>
                  <a:off x="5320320" y="1502194"/>
                  <a:ext cx="958095" cy="75607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08000" tIns="45700" rIns="108000" bIns="45700" anchor="t" anchorCtr="0">
                  <a:sp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3200" b="1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03</a:t>
                  </a:r>
                  <a:endParaRPr sz="32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220" name="Google Shape;1220;p21"/>
            <p:cNvGrpSpPr/>
            <p:nvPr/>
          </p:nvGrpSpPr>
          <p:grpSpPr>
            <a:xfrm>
              <a:off x="3956128" y="4280982"/>
              <a:ext cx="6186490" cy="800219"/>
              <a:chOff x="4745820" y="1482096"/>
              <a:chExt cx="6186490" cy="800219"/>
            </a:xfrm>
          </p:grpSpPr>
          <p:grpSp>
            <p:nvGrpSpPr>
              <p:cNvPr id="1221" name="Google Shape;1221;p21"/>
              <p:cNvGrpSpPr/>
              <p:nvPr/>
            </p:nvGrpSpPr>
            <p:grpSpPr>
              <a:xfrm>
                <a:off x="5840274" y="1482096"/>
                <a:ext cx="5092036" cy="800219"/>
                <a:chOff x="6365620" y="1411926"/>
                <a:chExt cx="5092036" cy="800219"/>
              </a:xfrm>
            </p:grpSpPr>
            <p:sp>
              <p:nvSpPr>
                <p:cNvPr id="1222" name="Google Shape;1222;p21"/>
                <p:cNvSpPr txBox="1"/>
                <p:nvPr/>
              </p:nvSpPr>
              <p:spPr>
                <a:xfrm>
                  <a:off x="6365620" y="1750480"/>
                  <a:ext cx="5092036" cy="4616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2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Get a modern PowerPoint  Presentation that is beautifully designed. I hope and I believe that this Template will your Time.</a:t>
                  </a:r>
                  <a:endParaRPr sz="1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23" name="Google Shape;1223;p21"/>
                <p:cNvSpPr txBox="1"/>
                <p:nvPr/>
              </p:nvSpPr>
              <p:spPr>
                <a:xfrm>
                  <a:off x="6365620" y="1411926"/>
                  <a:ext cx="5092036" cy="36933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08000" tIns="45700" rIns="108000" bIns="45700" anchor="t" anchorCtr="0">
                  <a:sp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900" b="1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Contents</a:t>
                  </a:r>
                  <a:endParaRPr sz="1900" b="1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224" name="Google Shape;1224;p21"/>
              <p:cNvGrpSpPr/>
              <p:nvPr/>
            </p:nvGrpSpPr>
            <p:grpSpPr>
              <a:xfrm>
                <a:off x="4745820" y="1491808"/>
                <a:ext cx="958095" cy="788325"/>
                <a:chOff x="5324331" y="1449052"/>
                <a:chExt cx="958095" cy="788325"/>
              </a:xfrm>
            </p:grpSpPr>
            <p:sp>
              <p:nvSpPr>
                <p:cNvPr id="1225" name="Google Shape;1225;p21"/>
                <p:cNvSpPr/>
                <p:nvPr/>
              </p:nvSpPr>
              <p:spPr>
                <a:xfrm>
                  <a:off x="5412981" y="1449052"/>
                  <a:ext cx="780795" cy="780795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9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26" name="Google Shape;1226;p21"/>
                <p:cNvSpPr txBox="1"/>
                <p:nvPr/>
              </p:nvSpPr>
              <p:spPr>
                <a:xfrm>
                  <a:off x="5324331" y="1481298"/>
                  <a:ext cx="958095" cy="75607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108000" tIns="45700" rIns="108000" bIns="45700" anchor="t" anchorCtr="0">
                  <a:sp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3200" b="1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04</a:t>
                  </a:r>
                  <a:endParaRPr sz="3200" b="1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1227" name="Google Shape;1227;p21"/>
          <p:cNvSpPr/>
          <p:nvPr/>
        </p:nvSpPr>
        <p:spPr>
          <a:xfrm>
            <a:off x="488049" y="293730"/>
            <a:ext cx="7613236" cy="623237"/>
          </a:xfrm>
          <a:prstGeom prst="rect">
            <a:avLst/>
          </a:prstGeom>
          <a:solidFill>
            <a:srgbClr val="F28B19"/>
          </a:solidFill>
          <a:ln>
            <a:noFill/>
          </a:ln>
        </p:spPr>
        <p:txBody>
          <a:bodyPr spcFirstLastPara="1" wrap="square" lIns="68550" tIns="34275" rIns="68550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Titulo Free Template</a:t>
            </a:r>
            <a:endParaRPr sz="3600" b="1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grpSp>
        <p:nvGrpSpPr>
          <p:cNvPr id="1228" name="Google Shape;1228;p21"/>
          <p:cNvGrpSpPr/>
          <p:nvPr/>
        </p:nvGrpSpPr>
        <p:grpSpPr>
          <a:xfrm flipH="1">
            <a:off x="4716909" y="1458938"/>
            <a:ext cx="4830543" cy="3573749"/>
            <a:chOff x="4838700" y="1595438"/>
            <a:chExt cx="4679950" cy="3462337"/>
          </a:xfrm>
        </p:grpSpPr>
        <p:sp>
          <p:nvSpPr>
            <p:cNvPr id="1229" name="Google Shape;1229;p21"/>
            <p:cNvSpPr/>
            <p:nvPr/>
          </p:nvSpPr>
          <p:spPr>
            <a:xfrm>
              <a:off x="5899150" y="2032000"/>
              <a:ext cx="3619500" cy="1738313"/>
            </a:xfrm>
            <a:custGeom>
              <a:avLst/>
              <a:gdLst/>
              <a:ahLst/>
              <a:cxnLst/>
              <a:rect l="l" t="t" r="r" b="b"/>
              <a:pathLst>
                <a:path w="498" h="239" extrusionOk="0">
                  <a:moveTo>
                    <a:pt x="443" y="70"/>
                  </a:moveTo>
                  <a:cubicBezTo>
                    <a:pt x="485" y="123"/>
                    <a:pt x="480" y="177"/>
                    <a:pt x="460" y="233"/>
                  </a:cubicBezTo>
                  <a:cubicBezTo>
                    <a:pt x="474" y="233"/>
                    <a:pt x="486" y="234"/>
                    <a:pt x="498" y="235"/>
                  </a:cubicBezTo>
                  <a:cubicBezTo>
                    <a:pt x="498" y="236"/>
                    <a:pt x="498" y="237"/>
                    <a:pt x="498" y="239"/>
                  </a:cubicBezTo>
                  <a:cubicBezTo>
                    <a:pt x="332" y="239"/>
                    <a:pt x="166" y="239"/>
                    <a:pt x="0" y="239"/>
                  </a:cubicBezTo>
                  <a:cubicBezTo>
                    <a:pt x="0" y="237"/>
                    <a:pt x="0" y="235"/>
                    <a:pt x="0" y="234"/>
                  </a:cubicBezTo>
                  <a:cubicBezTo>
                    <a:pt x="19" y="234"/>
                    <a:pt x="37" y="234"/>
                    <a:pt x="56" y="234"/>
                  </a:cubicBezTo>
                  <a:cubicBezTo>
                    <a:pt x="75" y="234"/>
                    <a:pt x="94" y="234"/>
                    <a:pt x="115" y="234"/>
                  </a:cubicBezTo>
                  <a:cubicBezTo>
                    <a:pt x="111" y="224"/>
                    <a:pt x="107" y="216"/>
                    <a:pt x="104" y="208"/>
                  </a:cubicBezTo>
                  <a:cubicBezTo>
                    <a:pt x="96" y="184"/>
                    <a:pt x="100" y="161"/>
                    <a:pt x="119" y="149"/>
                  </a:cubicBezTo>
                  <a:cubicBezTo>
                    <a:pt x="145" y="132"/>
                    <a:pt x="155" y="109"/>
                    <a:pt x="151" y="79"/>
                  </a:cubicBezTo>
                  <a:cubicBezTo>
                    <a:pt x="151" y="77"/>
                    <a:pt x="151" y="74"/>
                    <a:pt x="151" y="68"/>
                  </a:cubicBezTo>
                  <a:cubicBezTo>
                    <a:pt x="174" y="89"/>
                    <a:pt x="186" y="111"/>
                    <a:pt x="189" y="139"/>
                  </a:cubicBezTo>
                  <a:cubicBezTo>
                    <a:pt x="204" y="112"/>
                    <a:pt x="202" y="84"/>
                    <a:pt x="190" y="56"/>
                  </a:cubicBezTo>
                  <a:cubicBezTo>
                    <a:pt x="192" y="55"/>
                    <a:pt x="194" y="53"/>
                    <a:pt x="195" y="52"/>
                  </a:cubicBezTo>
                  <a:cubicBezTo>
                    <a:pt x="219" y="74"/>
                    <a:pt x="242" y="95"/>
                    <a:pt x="267" y="118"/>
                  </a:cubicBezTo>
                  <a:cubicBezTo>
                    <a:pt x="303" y="96"/>
                    <a:pt x="301" y="57"/>
                    <a:pt x="297" y="12"/>
                  </a:cubicBezTo>
                  <a:cubicBezTo>
                    <a:pt x="324" y="44"/>
                    <a:pt x="338" y="75"/>
                    <a:pt x="339" y="112"/>
                  </a:cubicBezTo>
                  <a:cubicBezTo>
                    <a:pt x="355" y="86"/>
                    <a:pt x="356" y="48"/>
                    <a:pt x="341" y="0"/>
                  </a:cubicBezTo>
                  <a:cubicBezTo>
                    <a:pt x="388" y="15"/>
                    <a:pt x="424" y="75"/>
                    <a:pt x="426" y="146"/>
                  </a:cubicBezTo>
                  <a:cubicBezTo>
                    <a:pt x="445" y="123"/>
                    <a:pt x="440" y="98"/>
                    <a:pt x="443" y="70"/>
                  </a:cubicBezTo>
                  <a:close/>
                  <a:moveTo>
                    <a:pt x="317" y="123"/>
                  </a:moveTo>
                  <a:cubicBezTo>
                    <a:pt x="315" y="123"/>
                    <a:pt x="313" y="124"/>
                    <a:pt x="311" y="125"/>
                  </a:cubicBezTo>
                  <a:cubicBezTo>
                    <a:pt x="311" y="129"/>
                    <a:pt x="311" y="134"/>
                    <a:pt x="309" y="137"/>
                  </a:cubicBezTo>
                  <a:cubicBezTo>
                    <a:pt x="301" y="151"/>
                    <a:pt x="289" y="163"/>
                    <a:pt x="283" y="178"/>
                  </a:cubicBezTo>
                  <a:cubicBezTo>
                    <a:pt x="278" y="191"/>
                    <a:pt x="277" y="206"/>
                    <a:pt x="277" y="219"/>
                  </a:cubicBezTo>
                  <a:cubicBezTo>
                    <a:pt x="276" y="222"/>
                    <a:pt x="286" y="228"/>
                    <a:pt x="291" y="228"/>
                  </a:cubicBezTo>
                  <a:cubicBezTo>
                    <a:pt x="337" y="229"/>
                    <a:pt x="383" y="229"/>
                    <a:pt x="429" y="228"/>
                  </a:cubicBezTo>
                  <a:cubicBezTo>
                    <a:pt x="434" y="228"/>
                    <a:pt x="443" y="222"/>
                    <a:pt x="444" y="217"/>
                  </a:cubicBezTo>
                  <a:cubicBezTo>
                    <a:pt x="448" y="199"/>
                    <a:pt x="449" y="181"/>
                    <a:pt x="451" y="164"/>
                  </a:cubicBezTo>
                  <a:cubicBezTo>
                    <a:pt x="432" y="181"/>
                    <a:pt x="416" y="196"/>
                    <a:pt x="399" y="212"/>
                  </a:cubicBezTo>
                  <a:cubicBezTo>
                    <a:pt x="408" y="147"/>
                    <a:pt x="405" y="124"/>
                    <a:pt x="382" y="102"/>
                  </a:cubicBezTo>
                  <a:cubicBezTo>
                    <a:pt x="375" y="129"/>
                    <a:pt x="372" y="159"/>
                    <a:pt x="345" y="173"/>
                  </a:cubicBezTo>
                  <a:cubicBezTo>
                    <a:pt x="335" y="155"/>
                    <a:pt x="326" y="139"/>
                    <a:pt x="317" y="123"/>
                  </a:cubicBezTo>
                  <a:close/>
                  <a:moveTo>
                    <a:pt x="229" y="131"/>
                  </a:moveTo>
                  <a:cubicBezTo>
                    <a:pt x="221" y="153"/>
                    <a:pt x="218" y="177"/>
                    <a:pt x="195" y="185"/>
                  </a:cubicBezTo>
                  <a:cubicBezTo>
                    <a:pt x="184" y="171"/>
                    <a:pt x="176" y="160"/>
                    <a:pt x="169" y="151"/>
                  </a:cubicBezTo>
                  <a:cubicBezTo>
                    <a:pt x="157" y="165"/>
                    <a:pt x="146" y="177"/>
                    <a:pt x="137" y="190"/>
                  </a:cubicBezTo>
                  <a:cubicBezTo>
                    <a:pt x="132" y="197"/>
                    <a:pt x="130" y="207"/>
                    <a:pt x="130" y="215"/>
                  </a:cubicBezTo>
                  <a:cubicBezTo>
                    <a:pt x="130" y="219"/>
                    <a:pt x="136" y="226"/>
                    <a:pt x="140" y="226"/>
                  </a:cubicBezTo>
                  <a:cubicBezTo>
                    <a:pt x="178" y="227"/>
                    <a:pt x="215" y="227"/>
                    <a:pt x="253" y="227"/>
                  </a:cubicBezTo>
                  <a:cubicBezTo>
                    <a:pt x="254" y="225"/>
                    <a:pt x="255" y="223"/>
                    <a:pt x="256" y="222"/>
                  </a:cubicBezTo>
                  <a:cubicBezTo>
                    <a:pt x="251" y="218"/>
                    <a:pt x="246" y="213"/>
                    <a:pt x="241" y="210"/>
                  </a:cubicBezTo>
                  <a:cubicBezTo>
                    <a:pt x="243" y="184"/>
                    <a:pt x="252" y="156"/>
                    <a:pt x="229" y="131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21"/>
            <p:cNvSpPr/>
            <p:nvPr/>
          </p:nvSpPr>
          <p:spPr>
            <a:xfrm>
              <a:off x="4838700" y="2279650"/>
              <a:ext cx="1590675" cy="2778125"/>
            </a:xfrm>
            <a:custGeom>
              <a:avLst/>
              <a:gdLst/>
              <a:ahLst/>
              <a:cxnLst/>
              <a:rect l="l" t="t" r="r" b="b"/>
              <a:pathLst>
                <a:path w="219" h="382" extrusionOk="0">
                  <a:moveTo>
                    <a:pt x="81" y="217"/>
                  </a:moveTo>
                  <a:cubicBezTo>
                    <a:pt x="81" y="224"/>
                    <a:pt x="81" y="232"/>
                    <a:pt x="81" y="239"/>
                  </a:cubicBezTo>
                  <a:cubicBezTo>
                    <a:pt x="81" y="278"/>
                    <a:pt x="81" y="317"/>
                    <a:pt x="81" y="355"/>
                  </a:cubicBezTo>
                  <a:cubicBezTo>
                    <a:pt x="81" y="370"/>
                    <a:pt x="77" y="382"/>
                    <a:pt x="61" y="382"/>
                  </a:cubicBezTo>
                  <a:cubicBezTo>
                    <a:pt x="45" y="382"/>
                    <a:pt x="40" y="371"/>
                    <a:pt x="40" y="356"/>
                  </a:cubicBezTo>
                  <a:cubicBezTo>
                    <a:pt x="41" y="287"/>
                    <a:pt x="41" y="217"/>
                    <a:pt x="41" y="148"/>
                  </a:cubicBezTo>
                  <a:cubicBezTo>
                    <a:pt x="41" y="142"/>
                    <a:pt x="41" y="135"/>
                    <a:pt x="41" y="129"/>
                  </a:cubicBezTo>
                  <a:cubicBezTo>
                    <a:pt x="39" y="129"/>
                    <a:pt x="37" y="129"/>
                    <a:pt x="35" y="128"/>
                  </a:cubicBezTo>
                  <a:cubicBezTo>
                    <a:pt x="33" y="144"/>
                    <a:pt x="30" y="159"/>
                    <a:pt x="30" y="174"/>
                  </a:cubicBezTo>
                  <a:cubicBezTo>
                    <a:pt x="29" y="190"/>
                    <a:pt x="30" y="205"/>
                    <a:pt x="29" y="220"/>
                  </a:cubicBezTo>
                  <a:cubicBezTo>
                    <a:pt x="29" y="225"/>
                    <a:pt x="22" y="231"/>
                    <a:pt x="17" y="233"/>
                  </a:cubicBezTo>
                  <a:cubicBezTo>
                    <a:pt x="14" y="233"/>
                    <a:pt x="6" y="227"/>
                    <a:pt x="5" y="223"/>
                  </a:cubicBezTo>
                  <a:cubicBezTo>
                    <a:pt x="1" y="182"/>
                    <a:pt x="0" y="141"/>
                    <a:pt x="19" y="102"/>
                  </a:cubicBezTo>
                  <a:cubicBezTo>
                    <a:pt x="27" y="85"/>
                    <a:pt x="43" y="77"/>
                    <a:pt x="63" y="77"/>
                  </a:cubicBezTo>
                  <a:cubicBezTo>
                    <a:pt x="89" y="76"/>
                    <a:pt x="116" y="76"/>
                    <a:pt x="142" y="71"/>
                  </a:cubicBezTo>
                  <a:cubicBezTo>
                    <a:pt x="162" y="68"/>
                    <a:pt x="181" y="58"/>
                    <a:pt x="190" y="33"/>
                  </a:cubicBezTo>
                  <a:cubicBezTo>
                    <a:pt x="176" y="33"/>
                    <a:pt x="164" y="33"/>
                    <a:pt x="151" y="33"/>
                  </a:cubicBezTo>
                  <a:cubicBezTo>
                    <a:pt x="151" y="22"/>
                    <a:pt x="151" y="12"/>
                    <a:pt x="151" y="0"/>
                  </a:cubicBezTo>
                  <a:cubicBezTo>
                    <a:pt x="166" y="0"/>
                    <a:pt x="181" y="0"/>
                    <a:pt x="196" y="0"/>
                  </a:cubicBezTo>
                  <a:cubicBezTo>
                    <a:pt x="207" y="1"/>
                    <a:pt x="219" y="19"/>
                    <a:pt x="217" y="33"/>
                  </a:cubicBezTo>
                  <a:cubicBezTo>
                    <a:pt x="213" y="64"/>
                    <a:pt x="192" y="81"/>
                    <a:pt x="164" y="92"/>
                  </a:cubicBezTo>
                  <a:cubicBezTo>
                    <a:pt x="129" y="107"/>
                    <a:pt x="129" y="107"/>
                    <a:pt x="129" y="146"/>
                  </a:cubicBezTo>
                  <a:cubicBezTo>
                    <a:pt x="129" y="212"/>
                    <a:pt x="129" y="279"/>
                    <a:pt x="129" y="346"/>
                  </a:cubicBezTo>
                  <a:cubicBezTo>
                    <a:pt x="129" y="350"/>
                    <a:pt x="129" y="354"/>
                    <a:pt x="129" y="358"/>
                  </a:cubicBezTo>
                  <a:cubicBezTo>
                    <a:pt x="129" y="372"/>
                    <a:pt x="123" y="382"/>
                    <a:pt x="109" y="382"/>
                  </a:cubicBezTo>
                  <a:cubicBezTo>
                    <a:pt x="95" y="382"/>
                    <a:pt x="88" y="373"/>
                    <a:pt x="89" y="358"/>
                  </a:cubicBezTo>
                  <a:cubicBezTo>
                    <a:pt x="89" y="317"/>
                    <a:pt x="89" y="277"/>
                    <a:pt x="89" y="236"/>
                  </a:cubicBezTo>
                  <a:cubicBezTo>
                    <a:pt x="89" y="230"/>
                    <a:pt x="89" y="223"/>
                    <a:pt x="89" y="217"/>
                  </a:cubicBezTo>
                  <a:cubicBezTo>
                    <a:pt x="86" y="217"/>
                    <a:pt x="83" y="217"/>
                    <a:pt x="81" y="217"/>
                  </a:cubicBezTo>
                  <a:close/>
                  <a:moveTo>
                    <a:pt x="196" y="5"/>
                  </a:moveTo>
                  <a:cubicBezTo>
                    <a:pt x="185" y="5"/>
                    <a:pt x="174" y="5"/>
                    <a:pt x="161" y="5"/>
                  </a:cubicBezTo>
                  <a:cubicBezTo>
                    <a:pt x="161" y="13"/>
                    <a:pt x="161" y="20"/>
                    <a:pt x="161" y="27"/>
                  </a:cubicBezTo>
                  <a:cubicBezTo>
                    <a:pt x="178" y="28"/>
                    <a:pt x="195" y="33"/>
                    <a:pt x="196" y="5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21"/>
            <p:cNvSpPr/>
            <p:nvPr/>
          </p:nvSpPr>
          <p:spPr>
            <a:xfrm>
              <a:off x="7548563" y="1711325"/>
              <a:ext cx="611188" cy="1069975"/>
            </a:xfrm>
            <a:custGeom>
              <a:avLst/>
              <a:gdLst/>
              <a:ahLst/>
              <a:cxnLst/>
              <a:rect l="l" t="t" r="r" b="b"/>
              <a:pathLst>
                <a:path w="84" h="147" extrusionOk="0">
                  <a:moveTo>
                    <a:pt x="84" y="0"/>
                  </a:moveTo>
                  <a:cubicBezTo>
                    <a:pt x="84" y="17"/>
                    <a:pt x="84" y="33"/>
                    <a:pt x="84" y="55"/>
                  </a:cubicBezTo>
                  <a:cubicBezTo>
                    <a:pt x="74" y="46"/>
                    <a:pt x="68" y="41"/>
                    <a:pt x="60" y="34"/>
                  </a:cubicBezTo>
                  <a:cubicBezTo>
                    <a:pt x="61" y="58"/>
                    <a:pt x="65" y="79"/>
                    <a:pt x="63" y="99"/>
                  </a:cubicBezTo>
                  <a:cubicBezTo>
                    <a:pt x="60" y="117"/>
                    <a:pt x="50" y="134"/>
                    <a:pt x="45" y="147"/>
                  </a:cubicBezTo>
                  <a:cubicBezTo>
                    <a:pt x="30" y="136"/>
                    <a:pt x="17" y="125"/>
                    <a:pt x="3" y="113"/>
                  </a:cubicBezTo>
                  <a:cubicBezTo>
                    <a:pt x="1" y="111"/>
                    <a:pt x="0" y="107"/>
                    <a:pt x="0" y="104"/>
                  </a:cubicBezTo>
                  <a:cubicBezTo>
                    <a:pt x="0" y="71"/>
                    <a:pt x="0" y="38"/>
                    <a:pt x="0" y="1"/>
                  </a:cubicBezTo>
                  <a:cubicBezTo>
                    <a:pt x="29" y="1"/>
                    <a:pt x="57" y="1"/>
                    <a:pt x="84" y="1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21"/>
            <p:cNvSpPr/>
            <p:nvPr/>
          </p:nvSpPr>
          <p:spPr>
            <a:xfrm>
              <a:off x="7396163" y="1595438"/>
              <a:ext cx="1627188" cy="923925"/>
            </a:xfrm>
            <a:custGeom>
              <a:avLst/>
              <a:gdLst/>
              <a:ahLst/>
              <a:cxnLst/>
              <a:rect l="l" t="t" r="r" b="b"/>
              <a:pathLst>
                <a:path w="224" h="127" extrusionOk="0">
                  <a:moveTo>
                    <a:pt x="105" y="17"/>
                  </a:moveTo>
                  <a:cubicBezTo>
                    <a:pt x="77" y="16"/>
                    <a:pt x="48" y="15"/>
                    <a:pt x="18" y="13"/>
                  </a:cubicBezTo>
                  <a:cubicBezTo>
                    <a:pt x="18" y="51"/>
                    <a:pt x="18" y="85"/>
                    <a:pt x="18" y="120"/>
                  </a:cubicBezTo>
                  <a:cubicBezTo>
                    <a:pt x="16" y="120"/>
                    <a:pt x="14" y="121"/>
                    <a:pt x="12" y="121"/>
                  </a:cubicBezTo>
                  <a:cubicBezTo>
                    <a:pt x="10" y="115"/>
                    <a:pt x="7" y="110"/>
                    <a:pt x="7" y="104"/>
                  </a:cubicBezTo>
                  <a:cubicBezTo>
                    <a:pt x="6" y="82"/>
                    <a:pt x="7" y="60"/>
                    <a:pt x="6" y="38"/>
                  </a:cubicBezTo>
                  <a:cubicBezTo>
                    <a:pt x="6" y="26"/>
                    <a:pt x="2" y="15"/>
                    <a:pt x="0" y="0"/>
                  </a:cubicBezTo>
                  <a:cubicBezTo>
                    <a:pt x="73" y="0"/>
                    <a:pt x="150" y="0"/>
                    <a:pt x="224" y="0"/>
                  </a:cubicBezTo>
                  <a:cubicBezTo>
                    <a:pt x="221" y="14"/>
                    <a:pt x="218" y="27"/>
                    <a:pt x="218" y="40"/>
                  </a:cubicBezTo>
                  <a:cubicBezTo>
                    <a:pt x="217" y="69"/>
                    <a:pt x="218" y="97"/>
                    <a:pt x="215" y="127"/>
                  </a:cubicBezTo>
                  <a:cubicBezTo>
                    <a:pt x="204" y="91"/>
                    <a:pt x="211" y="54"/>
                    <a:pt x="207" y="16"/>
                  </a:cubicBezTo>
                  <a:cubicBezTo>
                    <a:pt x="178" y="16"/>
                    <a:pt x="149" y="16"/>
                    <a:pt x="117" y="16"/>
                  </a:cubicBezTo>
                  <a:cubicBezTo>
                    <a:pt x="117" y="39"/>
                    <a:pt x="117" y="62"/>
                    <a:pt x="117" y="85"/>
                  </a:cubicBezTo>
                  <a:cubicBezTo>
                    <a:pt x="116" y="86"/>
                    <a:pt x="114" y="86"/>
                    <a:pt x="112" y="86"/>
                  </a:cubicBezTo>
                  <a:cubicBezTo>
                    <a:pt x="111" y="79"/>
                    <a:pt x="108" y="73"/>
                    <a:pt x="108" y="66"/>
                  </a:cubicBezTo>
                  <a:cubicBezTo>
                    <a:pt x="106" y="49"/>
                    <a:pt x="106" y="33"/>
                    <a:pt x="105" y="16"/>
                  </a:cubicBezTo>
                  <a:cubicBezTo>
                    <a:pt x="105" y="16"/>
                    <a:pt x="105" y="17"/>
                    <a:pt x="105" y="17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21"/>
            <p:cNvSpPr/>
            <p:nvPr/>
          </p:nvSpPr>
          <p:spPr>
            <a:xfrm>
              <a:off x="5180013" y="2235200"/>
              <a:ext cx="546100" cy="546100"/>
            </a:xfrm>
            <a:custGeom>
              <a:avLst/>
              <a:gdLst/>
              <a:ahLst/>
              <a:cxnLst/>
              <a:rect l="l" t="t" r="r" b="b"/>
              <a:pathLst>
                <a:path w="75" h="75" extrusionOk="0">
                  <a:moveTo>
                    <a:pt x="1" y="36"/>
                  </a:moveTo>
                  <a:cubicBezTo>
                    <a:pt x="2" y="15"/>
                    <a:pt x="18" y="0"/>
                    <a:pt x="39" y="1"/>
                  </a:cubicBezTo>
                  <a:cubicBezTo>
                    <a:pt x="60" y="2"/>
                    <a:pt x="75" y="18"/>
                    <a:pt x="74" y="39"/>
                  </a:cubicBezTo>
                  <a:cubicBezTo>
                    <a:pt x="74" y="59"/>
                    <a:pt x="57" y="75"/>
                    <a:pt x="36" y="74"/>
                  </a:cubicBezTo>
                  <a:cubicBezTo>
                    <a:pt x="16" y="74"/>
                    <a:pt x="0" y="57"/>
                    <a:pt x="1" y="36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21"/>
            <p:cNvSpPr/>
            <p:nvPr/>
          </p:nvSpPr>
          <p:spPr>
            <a:xfrm>
              <a:off x="8267700" y="1719263"/>
              <a:ext cx="617538" cy="617538"/>
            </a:xfrm>
            <a:custGeom>
              <a:avLst/>
              <a:gdLst/>
              <a:ahLst/>
              <a:cxnLst/>
              <a:rect l="l" t="t" r="r" b="b"/>
              <a:pathLst>
                <a:path w="85" h="85" extrusionOk="0">
                  <a:moveTo>
                    <a:pt x="0" y="1"/>
                  </a:moveTo>
                  <a:cubicBezTo>
                    <a:pt x="27" y="1"/>
                    <a:pt x="51" y="0"/>
                    <a:pt x="74" y="1"/>
                  </a:cubicBezTo>
                  <a:cubicBezTo>
                    <a:pt x="78" y="2"/>
                    <a:pt x="84" y="8"/>
                    <a:pt x="84" y="12"/>
                  </a:cubicBezTo>
                  <a:cubicBezTo>
                    <a:pt x="85" y="37"/>
                    <a:pt x="85" y="61"/>
                    <a:pt x="85" y="85"/>
                  </a:cubicBezTo>
                  <a:cubicBezTo>
                    <a:pt x="58" y="63"/>
                    <a:pt x="31" y="43"/>
                    <a:pt x="5" y="21"/>
                  </a:cubicBezTo>
                  <a:cubicBezTo>
                    <a:pt x="1" y="18"/>
                    <a:pt x="2" y="9"/>
                    <a:pt x="0" y="1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21"/>
            <p:cNvSpPr/>
            <p:nvPr/>
          </p:nvSpPr>
          <p:spPr>
            <a:xfrm>
              <a:off x="6400800" y="3035300"/>
              <a:ext cx="304800" cy="661988"/>
            </a:xfrm>
            <a:custGeom>
              <a:avLst/>
              <a:gdLst/>
              <a:ahLst/>
              <a:cxnLst/>
              <a:rect l="l" t="t" r="r" b="b"/>
              <a:pathLst>
                <a:path w="42" h="91" extrusionOk="0">
                  <a:moveTo>
                    <a:pt x="42" y="4"/>
                  </a:moveTo>
                  <a:cubicBezTo>
                    <a:pt x="31" y="4"/>
                    <a:pt x="20" y="5"/>
                    <a:pt x="8" y="6"/>
                  </a:cubicBezTo>
                  <a:cubicBezTo>
                    <a:pt x="8" y="10"/>
                    <a:pt x="7" y="14"/>
                    <a:pt x="7" y="18"/>
                  </a:cubicBezTo>
                  <a:cubicBezTo>
                    <a:pt x="7" y="38"/>
                    <a:pt x="7" y="57"/>
                    <a:pt x="7" y="77"/>
                  </a:cubicBezTo>
                  <a:cubicBezTo>
                    <a:pt x="15" y="79"/>
                    <a:pt x="22" y="80"/>
                    <a:pt x="29" y="81"/>
                  </a:cubicBezTo>
                  <a:cubicBezTo>
                    <a:pt x="29" y="82"/>
                    <a:pt x="29" y="84"/>
                    <a:pt x="30" y="86"/>
                  </a:cubicBezTo>
                  <a:cubicBezTo>
                    <a:pt x="22" y="87"/>
                    <a:pt x="14" y="91"/>
                    <a:pt x="8" y="89"/>
                  </a:cubicBezTo>
                  <a:cubicBezTo>
                    <a:pt x="4" y="87"/>
                    <a:pt x="1" y="77"/>
                    <a:pt x="1" y="70"/>
                  </a:cubicBezTo>
                  <a:cubicBezTo>
                    <a:pt x="0" y="47"/>
                    <a:pt x="1" y="24"/>
                    <a:pt x="1" y="0"/>
                  </a:cubicBezTo>
                  <a:cubicBezTo>
                    <a:pt x="16" y="0"/>
                    <a:pt x="29" y="0"/>
                    <a:pt x="42" y="0"/>
                  </a:cubicBezTo>
                  <a:cubicBezTo>
                    <a:pt x="42" y="2"/>
                    <a:pt x="42" y="3"/>
                    <a:pt x="42" y="4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21"/>
            <p:cNvSpPr/>
            <p:nvPr/>
          </p:nvSpPr>
          <p:spPr>
            <a:xfrm>
              <a:off x="8247063" y="2038350"/>
              <a:ext cx="158750" cy="422275"/>
            </a:xfrm>
            <a:custGeom>
              <a:avLst/>
              <a:gdLst/>
              <a:ahLst/>
              <a:cxnLst/>
              <a:rect l="l" t="t" r="r" b="b"/>
              <a:pathLst>
                <a:path w="22" h="58" extrusionOk="0">
                  <a:moveTo>
                    <a:pt x="11" y="0"/>
                  </a:moveTo>
                  <a:cubicBezTo>
                    <a:pt x="15" y="20"/>
                    <a:pt x="18" y="39"/>
                    <a:pt x="22" y="58"/>
                  </a:cubicBezTo>
                  <a:cubicBezTo>
                    <a:pt x="0" y="43"/>
                    <a:pt x="3" y="22"/>
                    <a:pt x="4" y="1"/>
                  </a:cubicBezTo>
                  <a:cubicBezTo>
                    <a:pt x="7" y="1"/>
                    <a:pt x="9" y="1"/>
                    <a:pt x="11" y="0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21"/>
            <p:cNvSpPr/>
            <p:nvPr/>
          </p:nvSpPr>
          <p:spPr>
            <a:xfrm>
              <a:off x="6465888" y="3094038"/>
              <a:ext cx="188913" cy="239713"/>
            </a:xfrm>
            <a:custGeom>
              <a:avLst/>
              <a:gdLst/>
              <a:ahLst/>
              <a:cxnLst/>
              <a:rect l="l" t="t" r="r" b="b"/>
              <a:pathLst>
                <a:path w="26" h="33" extrusionOk="0">
                  <a:moveTo>
                    <a:pt x="0" y="0"/>
                  </a:moveTo>
                  <a:cubicBezTo>
                    <a:pt x="10" y="0"/>
                    <a:pt x="18" y="0"/>
                    <a:pt x="26" y="0"/>
                  </a:cubicBezTo>
                  <a:cubicBezTo>
                    <a:pt x="23" y="9"/>
                    <a:pt x="20" y="18"/>
                    <a:pt x="16" y="26"/>
                  </a:cubicBezTo>
                  <a:cubicBezTo>
                    <a:pt x="14" y="29"/>
                    <a:pt x="10" y="30"/>
                    <a:pt x="7" y="33"/>
                  </a:cubicBezTo>
                  <a:cubicBezTo>
                    <a:pt x="5" y="29"/>
                    <a:pt x="1" y="26"/>
                    <a:pt x="1" y="23"/>
                  </a:cubicBezTo>
                  <a:cubicBezTo>
                    <a:pt x="0" y="16"/>
                    <a:pt x="0" y="8"/>
                    <a:pt x="0" y="0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21"/>
            <p:cNvSpPr/>
            <p:nvPr/>
          </p:nvSpPr>
          <p:spPr>
            <a:xfrm>
              <a:off x="6445250" y="3348038"/>
              <a:ext cx="173038" cy="239713"/>
            </a:xfrm>
            <a:custGeom>
              <a:avLst/>
              <a:gdLst/>
              <a:ahLst/>
              <a:cxnLst/>
              <a:rect l="l" t="t" r="r" b="b"/>
              <a:pathLst>
                <a:path w="24" h="33" extrusionOk="0">
                  <a:moveTo>
                    <a:pt x="22" y="33"/>
                  </a:moveTo>
                  <a:cubicBezTo>
                    <a:pt x="1" y="33"/>
                    <a:pt x="0" y="31"/>
                    <a:pt x="6" y="0"/>
                  </a:cubicBezTo>
                  <a:cubicBezTo>
                    <a:pt x="24" y="5"/>
                    <a:pt x="16" y="21"/>
                    <a:pt x="22" y="33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3" name="Google Shape;1243;p22"/>
          <p:cNvSpPr txBox="1"/>
          <p:nvPr/>
        </p:nvSpPr>
        <p:spPr>
          <a:xfrm>
            <a:off x="540445" y="2484313"/>
            <a:ext cx="3968386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Lorem ipsum dolor sit amet, nibh est. A magna maecenas, quam magna nec quis, lorem nunc. Suspendisse viverra sodales mauris, cras pharetra proin egestas arcu erat dolor, at amet. </a:t>
            </a:r>
            <a:endParaRPr/>
          </a:p>
        </p:txBody>
      </p:sp>
      <p:sp>
        <p:nvSpPr>
          <p:cNvPr id="1244" name="Google Shape;1244;p22"/>
          <p:cNvSpPr txBox="1"/>
          <p:nvPr/>
        </p:nvSpPr>
        <p:spPr>
          <a:xfrm>
            <a:off x="330767" y="1453207"/>
            <a:ext cx="438774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C55A11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</a:t>
            </a:r>
            <a:endParaRPr sz="1800">
              <a:solidFill>
                <a:srgbClr val="C55A1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45" name="Google Shape;1245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17109" y="2340297"/>
            <a:ext cx="2096750" cy="29227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6" name="Google Shape;1246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82073" y="108049"/>
            <a:ext cx="1085926" cy="1187279"/>
          </a:xfrm>
          <a:prstGeom prst="rect">
            <a:avLst/>
          </a:prstGeom>
          <a:noFill/>
          <a:ln>
            <a:noFill/>
          </a:ln>
        </p:spPr>
      </p:pic>
      <p:sp>
        <p:nvSpPr>
          <p:cNvPr id="1247" name="Google Shape;1247;p22"/>
          <p:cNvSpPr/>
          <p:nvPr/>
        </p:nvSpPr>
        <p:spPr>
          <a:xfrm>
            <a:off x="396429" y="292354"/>
            <a:ext cx="7140901" cy="500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Titulo Free Template</a:t>
            </a:r>
            <a:endParaRPr sz="2800" b="1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2" name="Google Shape;1252;p23"/>
          <p:cNvGrpSpPr/>
          <p:nvPr/>
        </p:nvGrpSpPr>
        <p:grpSpPr>
          <a:xfrm>
            <a:off x="828477" y="1542164"/>
            <a:ext cx="1818889" cy="1391309"/>
            <a:chOff x="635324" y="1595142"/>
            <a:chExt cx="1732275" cy="1325056"/>
          </a:xfrm>
        </p:grpSpPr>
        <p:sp>
          <p:nvSpPr>
            <p:cNvPr id="1253" name="Google Shape;1253;p23"/>
            <p:cNvSpPr txBox="1"/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470"/>
                <a:buFont typeface="Arial"/>
                <a:buNone/>
              </a:pPr>
              <a:r>
                <a:rPr lang="en-US" sz="1470" b="1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Name Here</a:t>
              </a:r>
              <a:endParaRPr/>
            </a:p>
          </p:txBody>
        </p:sp>
        <p:sp>
          <p:nvSpPr>
            <p:cNvPr id="1254" name="Google Shape;1254;p23"/>
            <p:cNvSpPr txBox="1"/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70"/>
                <a:buFont typeface="Arial"/>
                <a:buNone/>
              </a:pPr>
              <a:r>
                <a:rPr lang="en-US" sz="147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Programmer</a:t>
              </a:r>
              <a:endParaRPr/>
            </a:p>
          </p:txBody>
        </p:sp>
        <p:sp>
          <p:nvSpPr>
            <p:cNvPr id="1255" name="Google Shape;1255;p23"/>
            <p:cNvSpPr txBox="1"/>
            <p:nvPr/>
          </p:nvSpPr>
          <p:spPr>
            <a:xfrm>
              <a:off x="635324" y="2278264"/>
              <a:ext cx="1732275" cy="6419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6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56" name="Google Shape;1256;p23"/>
          <p:cNvGrpSpPr/>
          <p:nvPr/>
        </p:nvGrpSpPr>
        <p:grpSpPr>
          <a:xfrm>
            <a:off x="785014" y="3105199"/>
            <a:ext cx="1818889" cy="1391309"/>
            <a:chOff x="635324" y="1595142"/>
            <a:chExt cx="1732275" cy="1325056"/>
          </a:xfrm>
        </p:grpSpPr>
        <p:sp>
          <p:nvSpPr>
            <p:cNvPr id="1257" name="Google Shape;1257;p23"/>
            <p:cNvSpPr txBox="1"/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470"/>
                <a:buFont typeface="Arial"/>
                <a:buNone/>
              </a:pPr>
              <a:r>
                <a:rPr lang="en-US" sz="1470" b="1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Name Here</a:t>
              </a:r>
              <a:endParaRPr/>
            </a:p>
          </p:txBody>
        </p:sp>
        <p:sp>
          <p:nvSpPr>
            <p:cNvPr id="1258" name="Google Shape;1258;p23"/>
            <p:cNvSpPr txBox="1"/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70"/>
                <a:buFont typeface="Arial"/>
                <a:buNone/>
              </a:pPr>
              <a:r>
                <a:rPr lang="en-US" sz="147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Programmer</a:t>
              </a:r>
              <a:endParaRPr/>
            </a:p>
          </p:txBody>
        </p:sp>
        <p:sp>
          <p:nvSpPr>
            <p:cNvPr id="1259" name="Google Shape;1259;p23"/>
            <p:cNvSpPr txBox="1"/>
            <p:nvPr/>
          </p:nvSpPr>
          <p:spPr>
            <a:xfrm>
              <a:off x="635324" y="2278264"/>
              <a:ext cx="1732275" cy="6419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6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60" name="Google Shape;1260;p23"/>
          <p:cNvGrpSpPr/>
          <p:nvPr/>
        </p:nvGrpSpPr>
        <p:grpSpPr>
          <a:xfrm>
            <a:off x="7159607" y="3077910"/>
            <a:ext cx="1818889" cy="1391309"/>
            <a:chOff x="635324" y="1595142"/>
            <a:chExt cx="1732275" cy="1325056"/>
          </a:xfrm>
        </p:grpSpPr>
        <p:sp>
          <p:nvSpPr>
            <p:cNvPr id="1261" name="Google Shape;1261;p23"/>
            <p:cNvSpPr txBox="1"/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470"/>
                <a:buFont typeface="Arial"/>
                <a:buNone/>
              </a:pPr>
              <a:r>
                <a:rPr lang="en-US" sz="1470" b="1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Name Here</a:t>
              </a:r>
              <a:endParaRPr/>
            </a:p>
          </p:txBody>
        </p:sp>
        <p:sp>
          <p:nvSpPr>
            <p:cNvPr id="1262" name="Google Shape;1262;p23"/>
            <p:cNvSpPr txBox="1"/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70"/>
                <a:buFont typeface="Arial"/>
                <a:buNone/>
              </a:pPr>
              <a:r>
                <a:rPr lang="en-US" sz="147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Programmer</a:t>
              </a:r>
              <a:endParaRPr/>
            </a:p>
          </p:txBody>
        </p:sp>
        <p:sp>
          <p:nvSpPr>
            <p:cNvPr id="1263" name="Google Shape;1263;p23"/>
            <p:cNvSpPr txBox="1"/>
            <p:nvPr/>
          </p:nvSpPr>
          <p:spPr>
            <a:xfrm>
              <a:off x="635324" y="2278264"/>
              <a:ext cx="1732275" cy="6419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6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64" name="Google Shape;1264;p23"/>
          <p:cNvGrpSpPr/>
          <p:nvPr/>
        </p:nvGrpSpPr>
        <p:grpSpPr>
          <a:xfrm>
            <a:off x="7165181" y="1512911"/>
            <a:ext cx="1818889" cy="1391309"/>
            <a:chOff x="635324" y="1595142"/>
            <a:chExt cx="1732275" cy="1325056"/>
          </a:xfrm>
        </p:grpSpPr>
        <p:sp>
          <p:nvSpPr>
            <p:cNvPr id="1265" name="Google Shape;1265;p23"/>
            <p:cNvSpPr txBox="1"/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SzPts val="1470"/>
                <a:buFont typeface="Arial"/>
                <a:buNone/>
              </a:pPr>
              <a:r>
                <a:rPr lang="en-US" sz="1470" b="1">
                  <a:solidFill>
                    <a:srgbClr val="3F3F3F"/>
                  </a:solidFill>
                  <a:latin typeface="Calibri"/>
                  <a:ea typeface="Calibri"/>
                  <a:cs typeface="Calibri"/>
                  <a:sym typeface="Calibri"/>
                </a:rPr>
                <a:t>Name Here</a:t>
              </a:r>
              <a:endParaRPr/>
            </a:p>
          </p:txBody>
        </p:sp>
        <p:sp>
          <p:nvSpPr>
            <p:cNvPr id="1266" name="Google Shape;1266;p23"/>
            <p:cNvSpPr txBox="1"/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70"/>
                <a:buFont typeface="Arial"/>
                <a:buNone/>
              </a:pPr>
              <a:r>
                <a:rPr lang="en-US" sz="1470" b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Programmer</a:t>
              </a:r>
              <a:endParaRPr/>
            </a:p>
          </p:txBody>
        </p:sp>
        <p:sp>
          <p:nvSpPr>
            <p:cNvPr id="1267" name="Google Shape;1267;p23"/>
            <p:cNvSpPr txBox="1"/>
            <p:nvPr/>
          </p:nvSpPr>
          <p:spPr>
            <a:xfrm>
              <a:off x="635324" y="2278264"/>
              <a:ext cx="1732275" cy="6419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6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68" name="Google Shape;1268;p23"/>
          <p:cNvSpPr/>
          <p:nvPr/>
        </p:nvSpPr>
        <p:spPr>
          <a:xfrm>
            <a:off x="396429" y="292354"/>
            <a:ext cx="7140901" cy="500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Titulo Free Template</a:t>
            </a:r>
            <a:endParaRPr sz="2800" b="1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269" name="Google Shape;1269;p23"/>
          <p:cNvSpPr/>
          <p:nvPr/>
        </p:nvSpPr>
        <p:spPr>
          <a:xfrm>
            <a:off x="4330700" y="1885950"/>
            <a:ext cx="1560512" cy="1484313"/>
          </a:xfrm>
          <a:custGeom>
            <a:avLst/>
            <a:gdLst/>
            <a:ahLst/>
            <a:cxnLst/>
            <a:rect l="l" t="t" r="r" b="b"/>
            <a:pathLst>
              <a:path w="157" h="150" extrusionOk="0">
                <a:moveTo>
                  <a:pt x="29" y="150"/>
                </a:moveTo>
                <a:cubicBezTo>
                  <a:pt x="0" y="119"/>
                  <a:pt x="2" y="81"/>
                  <a:pt x="34" y="52"/>
                </a:cubicBezTo>
                <a:cubicBezTo>
                  <a:pt x="37" y="64"/>
                  <a:pt x="41" y="76"/>
                  <a:pt x="44" y="88"/>
                </a:cubicBezTo>
                <a:cubicBezTo>
                  <a:pt x="62" y="60"/>
                  <a:pt x="62" y="31"/>
                  <a:pt x="53" y="0"/>
                </a:cubicBezTo>
                <a:cubicBezTo>
                  <a:pt x="73" y="8"/>
                  <a:pt x="82" y="20"/>
                  <a:pt x="105" y="66"/>
                </a:cubicBezTo>
                <a:cubicBezTo>
                  <a:pt x="109" y="52"/>
                  <a:pt x="111" y="42"/>
                  <a:pt x="113" y="33"/>
                </a:cubicBezTo>
                <a:cubicBezTo>
                  <a:pt x="150" y="62"/>
                  <a:pt x="157" y="114"/>
                  <a:pt x="126" y="146"/>
                </a:cubicBezTo>
                <a:cubicBezTo>
                  <a:pt x="124" y="123"/>
                  <a:pt x="118" y="103"/>
                  <a:pt x="92" y="102"/>
                </a:cubicBezTo>
                <a:cubicBezTo>
                  <a:pt x="60" y="100"/>
                  <a:pt x="41" y="120"/>
                  <a:pt x="29" y="150"/>
                </a:cubicBezTo>
                <a:close/>
              </a:path>
            </a:pathLst>
          </a:custGeom>
          <a:solidFill>
            <a:srgbClr val="F28B1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0" name="Google Shape;1270;p23"/>
          <p:cNvSpPr/>
          <p:nvPr/>
        </p:nvSpPr>
        <p:spPr>
          <a:xfrm>
            <a:off x="4071938" y="3567113"/>
            <a:ext cx="804862" cy="820738"/>
          </a:xfrm>
          <a:custGeom>
            <a:avLst/>
            <a:gdLst/>
            <a:ahLst/>
            <a:cxnLst/>
            <a:rect l="l" t="t" r="r" b="b"/>
            <a:pathLst>
              <a:path w="81" h="83" extrusionOk="0">
                <a:moveTo>
                  <a:pt x="64" y="0"/>
                </a:moveTo>
                <a:cubicBezTo>
                  <a:pt x="70" y="5"/>
                  <a:pt x="75" y="10"/>
                  <a:pt x="81" y="16"/>
                </a:cubicBezTo>
                <a:cubicBezTo>
                  <a:pt x="60" y="37"/>
                  <a:pt x="39" y="59"/>
                  <a:pt x="17" y="80"/>
                </a:cubicBezTo>
                <a:cubicBezTo>
                  <a:pt x="14" y="83"/>
                  <a:pt x="7" y="81"/>
                  <a:pt x="1" y="82"/>
                </a:cubicBezTo>
                <a:cubicBezTo>
                  <a:pt x="2" y="75"/>
                  <a:pt x="0" y="67"/>
                  <a:pt x="3" y="63"/>
                </a:cubicBezTo>
                <a:cubicBezTo>
                  <a:pt x="23" y="41"/>
                  <a:pt x="43" y="21"/>
                  <a:pt x="64" y="0"/>
                </a:cubicBezTo>
                <a:close/>
              </a:path>
            </a:pathLst>
          </a:custGeom>
          <a:solidFill>
            <a:srgbClr val="F28B1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1" name="Google Shape;1271;p23"/>
          <p:cNvSpPr/>
          <p:nvPr/>
        </p:nvSpPr>
        <p:spPr>
          <a:xfrm>
            <a:off x="4787900" y="3092450"/>
            <a:ext cx="566737" cy="584200"/>
          </a:xfrm>
          <a:custGeom>
            <a:avLst/>
            <a:gdLst/>
            <a:ahLst/>
            <a:cxnLst/>
            <a:rect l="l" t="t" r="r" b="b"/>
            <a:pathLst>
              <a:path w="57" h="59" extrusionOk="0">
                <a:moveTo>
                  <a:pt x="32" y="0"/>
                </a:moveTo>
                <a:cubicBezTo>
                  <a:pt x="41" y="10"/>
                  <a:pt x="48" y="17"/>
                  <a:pt x="57" y="26"/>
                </a:cubicBezTo>
                <a:cubicBezTo>
                  <a:pt x="54" y="43"/>
                  <a:pt x="38" y="59"/>
                  <a:pt x="22" y="55"/>
                </a:cubicBezTo>
                <a:cubicBezTo>
                  <a:pt x="14" y="52"/>
                  <a:pt x="5" y="42"/>
                  <a:pt x="3" y="34"/>
                </a:cubicBezTo>
                <a:cubicBezTo>
                  <a:pt x="0" y="18"/>
                  <a:pt x="14" y="4"/>
                  <a:pt x="32" y="0"/>
                </a:cubicBezTo>
                <a:close/>
              </a:path>
            </a:pathLst>
          </a:custGeom>
          <a:solidFill>
            <a:srgbClr val="F28B1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p24"/>
          <p:cNvSpPr txBox="1">
            <a:spLocks noGrp="1"/>
          </p:cNvSpPr>
          <p:nvPr>
            <p:ph type="body" idx="4294967295"/>
          </p:nvPr>
        </p:nvSpPr>
        <p:spPr>
          <a:xfrm>
            <a:off x="540445" y="278726"/>
            <a:ext cx="9721850" cy="604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79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Char char="•"/>
            </a:pPr>
            <a:r>
              <a:rPr lang="en-US" sz="4400">
                <a:solidFill>
                  <a:schemeClr val="lt1"/>
                </a:solidFill>
              </a:rPr>
              <a:t>Our Team Layout</a:t>
            </a:r>
            <a:endParaRPr sz="4400">
              <a:solidFill>
                <a:schemeClr val="lt1"/>
              </a:solidFill>
            </a:endParaRPr>
          </a:p>
        </p:txBody>
      </p:sp>
      <p:sp>
        <p:nvSpPr>
          <p:cNvPr id="1277" name="Google Shape;1277;p24"/>
          <p:cNvSpPr txBox="1">
            <a:spLocks noGrp="1"/>
          </p:cNvSpPr>
          <p:nvPr>
            <p:ph type="body" idx="4294967295"/>
          </p:nvPr>
        </p:nvSpPr>
        <p:spPr>
          <a:xfrm>
            <a:off x="540445" y="1082247"/>
            <a:ext cx="9721850" cy="301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en-US">
                <a:solidFill>
                  <a:schemeClr val="lt1"/>
                </a:solidFill>
              </a:rPr>
              <a:t>Insert the title of your subtitle Here</a:t>
            </a:r>
            <a:endParaRPr/>
          </a:p>
        </p:txBody>
      </p:sp>
      <p:grpSp>
        <p:nvGrpSpPr>
          <p:cNvPr id="1278" name="Google Shape;1278;p24"/>
          <p:cNvGrpSpPr/>
          <p:nvPr/>
        </p:nvGrpSpPr>
        <p:grpSpPr>
          <a:xfrm>
            <a:off x="558995" y="2710890"/>
            <a:ext cx="1818889" cy="1391309"/>
            <a:chOff x="635324" y="1595142"/>
            <a:chExt cx="1732275" cy="1325056"/>
          </a:xfrm>
        </p:grpSpPr>
        <p:sp>
          <p:nvSpPr>
            <p:cNvPr id="1279" name="Google Shape;1279;p24"/>
            <p:cNvSpPr txBox="1"/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70"/>
                <a:buFont typeface="Arial"/>
                <a:buNone/>
              </a:pPr>
              <a:r>
                <a:rPr lang="en-US" sz="147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Name Here</a:t>
              </a:r>
              <a:endParaRPr/>
            </a:p>
          </p:txBody>
        </p:sp>
        <p:sp>
          <p:nvSpPr>
            <p:cNvPr id="1280" name="Google Shape;1280;p24"/>
            <p:cNvSpPr txBox="1"/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rgbClr val="E9453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70"/>
                <a:buFont typeface="Arial"/>
                <a:buNone/>
              </a:pPr>
              <a:r>
                <a:rPr lang="en-US" sz="147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Programmer</a:t>
              </a:r>
              <a:endParaRPr/>
            </a:p>
          </p:txBody>
        </p:sp>
        <p:sp>
          <p:nvSpPr>
            <p:cNvPr id="1281" name="Google Shape;1281;p24"/>
            <p:cNvSpPr txBox="1"/>
            <p:nvPr/>
          </p:nvSpPr>
          <p:spPr>
            <a:xfrm>
              <a:off x="635324" y="2278264"/>
              <a:ext cx="1732275" cy="6419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6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2" name="Google Shape;1282;p24"/>
          <p:cNvGrpSpPr/>
          <p:nvPr/>
        </p:nvGrpSpPr>
        <p:grpSpPr>
          <a:xfrm>
            <a:off x="7323630" y="2612511"/>
            <a:ext cx="1818889" cy="1391309"/>
            <a:chOff x="635324" y="1595142"/>
            <a:chExt cx="1732275" cy="1325056"/>
          </a:xfrm>
        </p:grpSpPr>
        <p:sp>
          <p:nvSpPr>
            <p:cNvPr id="1283" name="Google Shape;1283;p24"/>
            <p:cNvSpPr txBox="1"/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70"/>
                <a:buFont typeface="Arial"/>
                <a:buNone/>
              </a:pPr>
              <a:r>
                <a:rPr lang="en-US" sz="147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Name Here</a:t>
              </a:r>
              <a:endParaRPr/>
            </a:p>
          </p:txBody>
        </p:sp>
        <p:sp>
          <p:nvSpPr>
            <p:cNvPr id="1284" name="Google Shape;1284;p24"/>
            <p:cNvSpPr txBox="1"/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rgbClr val="E9453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70"/>
                <a:buFont typeface="Arial"/>
                <a:buNone/>
              </a:pPr>
              <a:r>
                <a:rPr lang="en-US" sz="147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Programmer</a:t>
              </a:r>
              <a:endParaRPr/>
            </a:p>
          </p:txBody>
        </p:sp>
        <p:sp>
          <p:nvSpPr>
            <p:cNvPr id="1285" name="Google Shape;1285;p24"/>
            <p:cNvSpPr txBox="1"/>
            <p:nvPr/>
          </p:nvSpPr>
          <p:spPr>
            <a:xfrm>
              <a:off x="635324" y="2278264"/>
              <a:ext cx="1732275" cy="6419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6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6" name="Google Shape;1286;p24"/>
          <p:cNvGrpSpPr/>
          <p:nvPr/>
        </p:nvGrpSpPr>
        <p:grpSpPr>
          <a:xfrm>
            <a:off x="5188806" y="3746257"/>
            <a:ext cx="1818889" cy="1391309"/>
            <a:chOff x="635324" y="1595142"/>
            <a:chExt cx="1732275" cy="1325056"/>
          </a:xfrm>
        </p:grpSpPr>
        <p:sp>
          <p:nvSpPr>
            <p:cNvPr id="1287" name="Google Shape;1287;p24"/>
            <p:cNvSpPr txBox="1"/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70"/>
                <a:buFont typeface="Arial"/>
                <a:buNone/>
              </a:pPr>
              <a:r>
                <a:rPr lang="en-US" sz="147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Name Here</a:t>
              </a:r>
              <a:endParaRPr/>
            </a:p>
          </p:txBody>
        </p:sp>
        <p:sp>
          <p:nvSpPr>
            <p:cNvPr id="1288" name="Google Shape;1288;p24"/>
            <p:cNvSpPr txBox="1"/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rgbClr val="E9453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70"/>
                <a:buFont typeface="Arial"/>
                <a:buNone/>
              </a:pPr>
              <a:r>
                <a:rPr lang="en-US" sz="147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Programmer</a:t>
              </a:r>
              <a:endParaRPr/>
            </a:p>
          </p:txBody>
        </p:sp>
        <p:sp>
          <p:nvSpPr>
            <p:cNvPr id="1289" name="Google Shape;1289;p24"/>
            <p:cNvSpPr txBox="1"/>
            <p:nvPr/>
          </p:nvSpPr>
          <p:spPr>
            <a:xfrm>
              <a:off x="635324" y="2278264"/>
              <a:ext cx="1732275" cy="6419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6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90" name="Google Shape;1290;p24"/>
          <p:cNvGrpSpPr/>
          <p:nvPr/>
        </p:nvGrpSpPr>
        <p:grpSpPr>
          <a:xfrm>
            <a:off x="2607288" y="3708449"/>
            <a:ext cx="1818889" cy="1391309"/>
            <a:chOff x="635324" y="1595142"/>
            <a:chExt cx="1732275" cy="1325056"/>
          </a:xfrm>
        </p:grpSpPr>
        <p:sp>
          <p:nvSpPr>
            <p:cNvPr id="1291" name="Google Shape;1291;p24"/>
            <p:cNvSpPr txBox="1"/>
            <p:nvPr/>
          </p:nvSpPr>
          <p:spPr>
            <a:xfrm>
              <a:off x="635324" y="1595142"/>
              <a:ext cx="1732275" cy="2460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70"/>
                <a:buFont typeface="Arial"/>
                <a:buNone/>
              </a:pPr>
              <a:r>
                <a:rPr lang="en-US" sz="147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Name Here</a:t>
              </a:r>
              <a:endParaRPr/>
            </a:p>
          </p:txBody>
        </p:sp>
        <p:sp>
          <p:nvSpPr>
            <p:cNvPr id="1292" name="Google Shape;1292;p24"/>
            <p:cNvSpPr txBox="1"/>
            <p:nvPr/>
          </p:nvSpPr>
          <p:spPr>
            <a:xfrm>
              <a:off x="635324" y="1913817"/>
              <a:ext cx="1732275" cy="249580"/>
            </a:xfrm>
            <a:prstGeom prst="rect">
              <a:avLst/>
            </a:prstGeom>
            <a:solidFill>
              <a:srgbClr val="E9453B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70"/>
                <a:buFont typeface="Arial"/>
                <a:buNone/>
              </a:pPr>
              <a:r>
                <a:rPr lang="en-US" sz="1470" b="1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Programmer</a:t>
              </a:r>
              <a:endParaRPr/>
            </a:p>
          </p:txBody>
        </p:sp>
        <p:sp>
          <p:nvSpPr>
            <p:cNvPr id="1293" name="Google Shape;1293;p24"/>
            <p:cNvSpPr txBox="1"/>
            <p:nvPr/>
          </p:nvSpPr>
          <p:spPr>
            <a:xfrm>
              <a:off x="635324" y="2278264"/>
              <a:ext cx="1732275" cy="6419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6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94" name="Google Shape;1294;p24"/>
          <p:cNvGrpSpPr/>
          <p:nvPr/>
        </p:nvGrpSpPr>
        <p:grpSpPr>
          <a:xfrm>
            <a:off x="5687088" y="2673310"/>
            <a:ext cx="822324" cy="938213"/>
            <a:chOff x="10756901" y="-3175"/>
            <a:chExt cx="822324" cy="938213"/>
          </a:xfrm>
        </p:grpSpPr>
        <p:sp>
          <p:nvSpPr>
            <p:cNvPr id="1295" name="Google Shape;1295;p24"/>
            <p:cNvSpPr/>
            <p:nvPr/>
          </p:nvSpPr>
          <p:spPr>
            <a:xfrm>
              <a:off x="10756901" y="357188"/>
              <a:ext cx="822324" cy="577850"/>
            </a:xfrm>
            <a:custGeom>
              <a:avLst/>
              <a:gdLst/>
              <a:ahLst/>
              <a:cxnLst/>
              <a:rect l="l" t="t" r="r" b="b"/>
              <a:pathLst>
                <a:path w="216" h="152" extrusionOk="0">
                  <a:moveTo>
                    <a:pt x="182" y="34"/>
                  </a:moveTo>
                  <a:cubicBezTo>
                    <a:pt x="184" y="63"/>
                    <a:pt x="179" y="88"/>
                    <a:pt x="163" y="110"/>
                  </a:cubicBezTo>
                  <a:cubicBezTo>
                    <a:pt x="134" y="151"/>
                    <a:pt x="81" y="152"/>
                    <a:pt x="54" y="109"/>
                  </a:cubicBezTo>
                  <a:cubicBezTo>
                    <a:pt x="43" y="92"/>
                    <a:pt x="38" y="70"/>
                    <a:pt x="34" y="50"/>
                  </a:cubicBezTo>
                  <a:cubicBezTo>
                    <a:pt x="33" y="39"/>
                    <a:pt x="32" y="31"/>
                    <a:pt x="20" y="28"/>
                  </a:cubicBezTo>
                  <a:cubicBezTo>
                    <a:pt x="15" y="27"/>
                    <a:pt x="10" y="24"/>
                    <a:pt x="6" y="21"/>
                  </a:cubicBezTo>
                  <a:cubicBezTo>
                    <a:pt x="3" y="18"/>
                    <a:pt x="0" y="12"/>
                    <a:pt x="1" y="9"/>
                  </a:cubicBezTo>
                  <a:cubicBezTo>
                    <a:pt x="2" y="6"/>
                    <a:pt x="7" y="3"/>
                    <a:pt x="11" y="2"/>
                  </a:cubicBezTo>
                  <a:cubicBezTo>
                    <a:pt x="16" y="0"/>
                    <a:pt x="21" y="1"/>
                    <a:pt x="25" y="1"/>
                  </a:cubicBezTo>
                  <a:cubicBezTo>
                    <a:pt x="81" y="1"/>
                    <a:pt x="137" y="0"/>
                    <a:pt x="193" y="1"/>
                  </a:cubicBezTo>
                  <a:cubicBezTo>
                    <a:pt x="201" y="1"/>
                    <a:pt x="209" y="7"/>
                    <a:pt x="216" y="10"/>
                  </a:cubicBezTo>
                  <a:cubicBezTo>
                    <a:pt x="210" y="16"/>
                    <a:pt x="204" y="23"/>
                    <a:pt x="197" y="28"/>
                  </a:cubicBezTo>
                  <a:cubicBezTo>
                    <a:pt x="194" y="31"/>
                    <a:pt x="188" y="32"/>
                    <a:pt x="182" y="34"/>
                  </a:cubicBezTo>
                  <a:close/>
                  <a:moveTo>
                    <a:pt x="45" y="55"/>
                  </a:moveTo>
                  <a:cubicBezTo>
                    <a:pt x="47" y="61"/>
                    <a:pt x="48" y="72"/>
                    <a:pt x="52" y="83"/>
                  </a:cubicBezTo>
                  <a:cubicBezTo>
                    <a:pt x="59" y="99"/>
                    <a:pt x="66" y="100"/>
                    <a:pt x="79" y="87"/>
                  </a:cubicBezTo>
                  <a:cubicBezTo>
                    <a:pt x="90" y="77"/>
                    <a:pt x="126" y="76"/>
                    <a:pt x="136" y="86"/>
                  </a:cubicBezTo>
                  <a:cubicBezTo>
                    <a:pt x="152" y="101"/>
                    <a:pt x="159" y="99"/>
                    <a:pt x="166" y="79"/>
                  </a:cubicBezTo>
                  <a:cubicBezTo>
                    <a:pt x="169" y="69"/>
                    <a:pt x="171" y="59"/>
                    <a:pt x="171" y="49"/>
                  </a:cubicBezTo>
                  <a:cubicBezTo>
                    <a:pt x="172" y="33"/>
                    <a:pt x="165" y="21"/>
                    <a:pt x="148" y="21"/>
                  </a:cubicBezTo>
                  <a:cubicBezTo>
                    <a:pt x="121" y="20"/>
                    <a:pt x="95" y="19"/>
                    <a:pt x="68" y="21"/>
                  </a:cubicBezTo>
                  <a:cubicBezTo>
                    <a:pt x="52" y="22"/>
                    <a:pt x="44" y="33"/>
                    <a:pt x="45" y="55"/>
                  </a:cubicBezTo>
                  <a:close/>
                  <a:moveTo>
                    <a:pt x="130" y="99"/>
                  </a:moveTo>
                  <a:cubicBezTo>
                    <a:pt x="129" y="98"/>
                    <a:pt x="128" y="96"/>
                    <a:pt x="127" y="94"/>
                  </a:cubicBezTo>
                  <a:cubicBezTo>
                    <a:pt x="114" y="94"/>
                    <a:pt x="101" y="94"/>
                    <a:pt x="89" y="94"/>
                  </a:cubicBezTo>
                  <a:cubicBezTo>
                    <a:pt x="93" y="101"/>
                    <a:pt x="99" y="107"/>
                    <a:pt x="106" y="107"/>
                  </a:cubicBezTo>
                  <a:cubicBezTo>
                    <a:pt x="114" y="107"/>
                    <a:pt x="122" y="102"/>
                    <a:pt x="130" y="9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6" name="Google Shape;1296;p24"/>
            <p:cNvSpPr/>
            <p:nvPr/>
          </p:nvSpPr>
          <p:spPr>
            <a:xfrm>
              <a:off x="10988675" y="-3175"/>
              <a:ext cx="328612" cy="269875"/>
            </a:xfrm>
            <a:custGeom>
              <a:avLst/>
              <a:gdLst/>
              <a:ahLst/>
              <a:cxnLst/>
              <a:rect l="l" t="t" r="r" b="b"/>
              <a:pathLst>
                <a:path w="86" h="71" extrusionOk="0">
                  <a:moveTo>
                    <a:pt x="47" y="71"/>
                  </a:moveTo>
                  <a:cubicBezTo>
                    <a:pt x="19" y="71"/>
                    <a:pt x="19" y="71"/>
                    <a:pt x="15" y="43"/>
                  </a:cubicBezTo>
                  <a:cubicBezTo>
                    <a:pt x="15" y="41"/>
                    <a:pt x="15" y="40"/>
                    <a:pt x="15" y="39"/>
                  </a:cubicBezTo>
                  <a:cubicBezTo>
                    <a:pt x="12" y="26"/>
                    <a:pt x="0" y="11"/>
                    <a:pt x="22" y="5"/>
                  </a:cubicBezTo>
                  <a:cubicBezTo>
                    <a:pt x="34" y="2"/>
                    <a:pt x="48" y="0"/>
                    <a:pt x="59" y="2"/>
                  </a:cubicBezTo>
                  <a:cubicBezTo>
                    <a:pt x="86" y="8"/>
                    <a:pt x="86" y="10"/>
                    <a:pt x="80" y="37"/>
                  </a:cubicBezTo>
                  <a:cubicBezTo>
                    <a:pt x="79" y="39"/>
                    <a:pt x="79" y="41"/>
                    <a:pt x="79" y="43"/>
                  </a:cubicBezTo>
                  <a:cubicBezTo>
                    <a:pt x="76" y="71"/>
                    <a:pt x="76" y="71"/>
                    <a:pt x="47" y="7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24"/>
            <p:cNvSpPr/>
            <p:nvPr/>
          </p:nvSpPr>
          <p:spPr>
            <a:xfrm>
              <a:off x="10936288" y="92075"/>
              <a:ext cx="471487" cy="234950"/>
            </a:xfrm>
            <a:custGeom>
              <a:avLst/>
              <a:gdLst/>
              <a:ahLst/>
              <a:cxnLst/>
              <a:rect l="l" t="t" r="r" b="b"/>
              <a:pathLst>
                <a:path w="124" h="62" extrusionOk="0">
                  <a:moveTo>
                    <a:pt x="124" y="62"/>
                  </a:moveTo>
                  <a:cubicBezTo>
                    <a:pt x="81" y="62"/>
                    <a:pt x="42" y="62"/>
                    <a:pt x="0" y="62"/>
                  </a:cubicBezTo>
                  <a:cubicBezTo>
                    <a:pt x="2" y="41"/>
                    <a:pt x="5" y="21"/>
                    <a:pt x="7" y="1"/>
                  </a:cubicBezTo>
                  <a:cubicBezTo>
                    <a:pt x="10" y="1"/>
                    <a:pt x="13" y="0"/>
                    <a:pt x="16" y="0"/>
                  </a:cubicBezTo>
                  <a:cubicBezTo>
                    <a:pt x="18" y="9"/>
                    <a:pt x="20" y="17"/>
                    <a:pt x="21" y="26"/>
                  </a:cubicBezTo>
                  <a:cubicBezTo>
                    <a:pt x="22" y="30"/>
                    <a:pt x="21" y="34"/>
                    <a:pt x="22" y="38"/>
                  </a:cubicBezTo>
                  <a:cubicBezTo>
                    <a:pt x="25" y="52"/>
                    <a:pt x="46" y="58"/>
                    <a:pt x="78" y="54"/>
                  </a:cubicBezTo>
                  <a:cubicBezTo>
                    <a:pt x="93" y="52"/>
                    <a:pt x="103" y="46"/>
                    <a:pt x="102" y="28"/>
                  </a:cubicBezTo>
                  <a:cubicBezTo>
                    <a:pt x="101" y="19"/>
                    <a:pt x="105" y="10"/>
                    <a:pt x="106" y="1"/>
                  </a:cubicBezTo>
                  <a:cubicBezTo>
                    <a:pt x="109" y="1"/>
                    <a:pt x="112" y="1"/>
                    <a:pt x="115" y="1"/>
                  </a:cubicBezTo>
                  <a:cubicBezTo>
                    <a:pt x="118" y="20"/>
                    <a:pt x="120" y="40"/>
                    <a:pt x="124" y="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p24"/>
            <p:cNvSpPr/>
            <p:nvPr/>
          </p:nvSpPr>
          <p:spPr>
            <a:xfrm>
              <a:off x="10844213" y="182563"/>
              <a:ext cx="92075" cy="147638"/>
            </a:xfrm>
            <a:custGeom>
              <a:avLst/>
              <a:gdLst/>
              <a:ahLst/>
              <a:cxnLst/>
              <a:rect l="l" t="t" r="r" b="b"/>
              <a:pathLst>
                <a:path w="24" h="39" extrusionOk="0">
                  <a:moveTo>
                    <a:pt x="16" y="1"/>
                  </a:moveTo>
                  <a:cubicBezTo>
                    <a:pt x="12" y="13"/>
                    <a:pt x="24" y="31"/>
                    <a:pt x="8" y="39"/>
                  </a:cubicBezTo>
                  <a:cubicBezTo>
                    <a:pt x="6" y="38"/>
                    <a:pt x="3" y="37"/>
                    <a:pt x="0" y="36"/>
                  </a:cubicBezTo>
                  <a:cubicBezTo>
                    <a:pt x="4" y="24"/>
                    <a:pt x="7" y="12"/>
                    <a:pt x="11" y="0"/>
                  </a:cubicBezTo>
                  <a:cubicBezTo>
                    <a:pt x="13" y="1"/>
                    <a:pt x="15" y="1"/>
                    <a:pt x="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9" name="Google Shape;1299;p24"/>
            <p:cNvSpPr/>
            <p:nvPr/>
          </p:nvSpPr>
          <p:spPr>
            <a:xfrm>
              <a:off x="11431588" y="182563"/>
              <a:ext cx="65087" cy="144463"/>
            </a:xfrm>
            <a:custGeom>
              <a:avLst/>
              <a:gdLst/>
              <a:ahLst/>
              <a:cxnLst/>
              <a:rect l="l" t="t" r="r" b="b"/>
              <a:pathLst>
                <a:path w="17" h="38" extrusionOk="0">
                  <a:moveTo>
                    <a:pt x="5" y="0"/>
                  </a:moveTo>
                  <a:cubicBezTo>
                    <a:pt x="9" y="12"/>
                    <a:pt x="13" y="24"/>
                    <a:pt x="17" y="36"/>
                  </a:cubicBezTo>
                  <a:cubicBezTo>
                    <a:pt x="0" y="38"/>
                    <a:pt x="0" y="38"/>
                    <a:pt x="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00" name="Google Shape;1300;p24"/>
          <p:cNvGrpSpPr/>
          <p:nvPr/>
        </p:nvGrpSpPr>
        <p:grpSpPr>
          <a:xfrm>
            <a:off x="7974312" y="1788589"/>
            <a:ext cx="822324" cy="938213"/>
            <a:chOff x="10756901" y="-3175"/>
            <a:chExt cx="822324" cy="938213"/>
          </a:xfrm>
        </p:grpSpPr>
        <p:sp>
          <p:nvSpPr>
            <p:cNvPr id="1301" name="Google Shape;1301;p24"/>
            <p:cNvSpPr/>
            <p:nvPr/>
          </p:nvSpPr>
          <p:spPr>
            <a:xfrm>
              <a:off x="10756901" y="357188"/>
              <a:ext cx="822324" cy="577850"/>
            </a:xfrm>
            <a:custGeom>
              <a:avLst/>
              <a:gdLst/>
              <a:ahLst/>
              <a:cxnLst/>
              <a:rect l="l" t="t" r="r" b="b"/>
              <a:pathLst>
                <a:path w="216" h="152" extrusionOk="0">
                  <a:moveTo>
                    <a:pt x="182" y="34"/>
                  </a:moveTo>
                  <a:cubicBezTo>
                    <a:pt x="184" y="63"/>
                    <a:pt x="179" y="88"/>
                    <a:pt x="163" y="110"/>
                  </a:cubicBezTo>
                  <a:cubicBezTo>
                    <a:pt x="134" y="151"/>
                    <a:pt x="81" y="152"/>
                    <a:pt x="54" y="109"/>
                  </a:cubicBezTo>
                  <a:cubicBezTo>
                    <a:pt x="43" y="92"/>
                    <a:pt x="38" y="70"/>
                    <a:pt x="34" y="50"/>
                  </a:cubicBezTo>
                  <a:cubicBezTo>
                    <a:pt x="33" y="39"/>
                    <a:pt x="32" y="31"/>
                    <a:pt x="20" y="28"/>
                  </a:cubicBezTo>
                  <a:cubicBezTo>
                    <a:pt x="15" y="27"/>
                    <a:pt x="10" y="24"/>
                    <a:pt x="6" y="21"/>
                  </a:cubicBezTo>
                  <a:cubicBezTo>
                    <a:pt x="3" y="18"/>
                    <a:pt x="0" y="12"/>
                    <a:pt x="1" y="9"/>
                  </a:cubicBezTo>
                  <a:cubicBezTo>
                    <a:pt x="2" y="6"/>
                    <a:pt x="7" y="3"/>
                    <a:pt x="11" y="2"/>
                  </a:cubicBezTo>
                  <a:cubicBezTo>
                    <a:pt x="16" y="0"/>
                    <a:pt x="21" y="1"/>
                    <a:pt x="25" y="1"/>
                  </a:cubicBezTo>
                  <a:cubicBezTo>
                    <a:pt x="81" y="1"/>
                    <a:pt x="137" y="0"/>
                    <a:pt x="193" y="1"/>
                  </a:cubicBezTo>
                  <a:cubicBezTo>
                    <a:pt x="201" y="1"/>
                    <a:pt x="209" y="7"/>
                    <a:pt x="216" y="10"/>
                  </a:cubicBezTo>
                  <a:cubicBezTo>
                    <a:pt x="210" y="16"/>
                    <a:pt x="204" y="23"/>
                    <a:pt x="197" y="28"/>
                  </a:cubicBezTo>
                  <a:cubicBezTo>
                    <a:pt x="194" y="31"/>
                    <a:pt x="188" y="32"/>
                    <a:pt x="182" y="34"/>
                  </a:cubicBezTo>
                  <a:close/>
                  <a:moveTo>
                    <a:pt x="45" y="55"/>
                  </a:moveTo>
                  <a:cubicBezTo>
                    <a:pt x="47" y="61"/>
                    <a:pt x="48" y="72"/>
                    <a:pt x="52" y="83"/>
                  </a:cubicBezTo>
                  <a:cubicBezTo>
                    <a:pt x="59" y="99"/>
                    <a:pt x="66" y="100"/>
                    <a:pt x="79" y="87"/>
                  </a:cubicBezTo>
                  <a:cubicBezTo>
                    <a:pt x="90" y="77"/>
                    <a:pt x="126" y="76"/>
                    <a:pt x="136" y="86"/>
                  </a:cubicBezTo>
                  <a:cubicBezTo>
                    <a:pt x="152" y="101"/>
                    <a:pt x="159" y="99"/>
                    <a:pt x="166" y="79"/>
                  </a:cubicBezTo>
                  <a:cubicBezTo>
                    <a:pt x="169" y="69"/>
                    <a:pt x="171" y="59"/>
                    <a:pt x="171" y="49"/>
                  </a:cubicBezTo>
                  <a:cubicBezTo>
                    <a:pt x="172" y="33"/>
                    <a:pt x="165" y="21"/>
                    <a:pt x="148" y="21"/>
                  </a:cubicBezTo>
                  <a:cubicBezTo>
                    <a:pt x="121" y="20"/>
                    <a:pt x="95" y="19"/>
                    <a:pt x="68" y="21"/>
                  </a:cubicBezTo>
                  <a:cubicBezTo>
                    <a:pt x="52" y="22"/>
                    <a:pt x="44" y="33"/>
                    <a:pt x="45" y="55"/>
                  </a:cubicBezTo>
                  <a:close/>
                  <a:moveTo>
                    <a:pt x="130" y="99"/>
                  </a:moveTo>
                  <a:cubicBezTo>
                    <a:pt x="129" y="98"/>
                    <a:pt x="128" y="96"/>
                    <a:pt x="127" y="94"/>
                  </a:cubicBezTo>
                  <a:cubicBezTo>
                    <a:pt x="114" y="94"/>
                    <a:pt x="101" y="94"/>
                    <a:pt x="89" y="94"/>
                  </a:cubicBezTo>
                  <a:cubicBezTo>
                    <a:pt x="93" y="101"/>
                    <a:pt x="99" y="107"/>
                    <a:pt x="106" y="107"/>
                  </a:cubicBezTo>
                  <a:cubicBezTo>
                    <a:pt x="114" y="107"/>
                    <a:pt x="122" y="102"/>
                    <a:pt x="130" y="9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24"/>
            <p:cNvSpPr/>
            <p:nvPr/>
          </p:nvSpPr>
          <p:spPr>
            <a:xfrm>
              <a:off x="10988675" y="-3175"/>
              <a:ext cx="328612" cy="269875"/>
            </a:xfrm>
            <a:custGeom>
              <a:avLst/>
              <a:gdLst/>
              <a:ahLst/>
              <a:cxnLst/>
              <a:rect l="l" t="t" r="r" b="b"/>
              <a:pathLst>
                <a:path w="86" h="71" extrusionOk="0">
                  <a:moveTo>
                    <a:pt x="47" y="71"/>
                  </a:moveTo>
                  <a:cubicBezTo>
                    <a:pt x="19" y="71"/>
                    <a:pt x="19" y="71"/>
                    <a:pt x="15" y="43"/>
                  </a:cubicBezTo>
                  <a:cubicBezTo>
                    <a:pt x="15" y="41"/>
                    <a:pt x="15" y="40"/>
                    <a:pt x="15" y="39"/>
                  </a:cubicBezTo>
                  <a:cubicBezTo>
                    <a:pt x="12" y="26"/>
                    <a:pt x="0" y="11"/>
                    <a:pt x="22" y="5"/>
                  </a:cubicBezTo>
                  <a:cubicBezTo>
                    <a:pt x="34" y="2"/>
                    <a:pt x="48" y="0"/>
                    <a:pt x="59" y="2"/>
                  </a:cubicBezTo>
                  <a:cubicBezTo>
                    <a:pt x="86" y="8"/>
                    <a:pt x="86" y="10"/>
                    <a:pt x="80" y="37"/>
                  </a:cubicBezTo>
                  <a:cubicBezTo>
                    <a:pt x="79" y="39"/>
                    <a:pt x="79" y="41"/>
                    <a:pt x="79" y="43"/>
                  </a:cubicBezTo>
                  <a:cubicBezTo>
                    <a:pt x="76" y="71"/>
                    <a:pt x="76" y="71"/>
                    <a:pt x="47" y="7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24"/>
            <p:cNvSpPr/>
            <p:nvPr/>
          </p:nvSpPr>
          <p:spPr>
            <a:xfrm>
              <a:off x="10936288" y="92075"/>
              <a:ext cx="471487" cy="234950"/>
            </a:xfrm>
            <a:custGeom>
              <a:avLst/>
              <a:gdLst/>
              <a:ahLst/>
              <a:cxnLst/>
              <a:rect l="l" t="t" r="r" b="b"/>
              <a:pathLst>
                <a:path w="124" h="62" extrusionOk="0">
                  <a:moveTo>
                    <a:pt x="124" y="62"/>
                  </a:moveTo>
                  <a:cubicBezTo>
                    <a:pt x="81" y="62"/>
                    <a:pt x="42" y="62"/>
                    <a:pt x="0" y="62"/>
                  </a:cubicBezTo>
                  <a:cubicBezTo>
                    <a:pt x="2" y="41"/>
                    <a:pt x="5" y="21"/>
                    <a:pt x="7" y="1"/>
                  </a:cubicBezTo>
                  <a:cubicBezTo>
                    <a:pt x="10" y="1"/>
                    <a:pt x="13" y="0"/>
                    <a:pt x="16" y="0"/>
                  </a:cubicBezTo>
                  <a:cubicBezTo>
                    <a:pt x="18" y="9"/>
                    <a:pt x="20" y="17"/>
                    <a:pt x="21" y="26"/>
                  </a:cubicBezTo>
                  <a:cubicBezTo>
                    <a:pt x="22" y="30"/>
                    <a:pt x="21" y="34"/>
                    <a:pt x="22" y="38"/>
                  </a:cubicBezTo>
                  <a:cubicBezTo>
                    <a:pt x="25" y="52"/>
                    <a:pt x="46" y="58"/>
                    <a:pt x="78" y="54"/>
                  </a:cubicBezTo>
                  <a:cubicBezTo>
                    <a:pt x="93" y="52"/>
                    <a:pt x="103" y="46"/>
                    <a:pt x="102" y="28"/>
                  </a:cubicBezTo>
                  <a:cubicBezTo>
                    <a:pt x="101" y="19"/>
                    <a:pt x="105" y="10"/>
                    <a:pt x="106" y="1"/>
                  </a:cubicBezTo>
                  <a:cubicBezTo>
                    <a:pt x="109" y="1"/>
                    <a:pt x="112" y="1"/>
                    <a:pt x="115" y="1"/>
                  </a:cubicBezTo>
                  <a:cubicBezTo>
                    <a:pt x="118" y="20"/>
                    <a:pt x="120" y="40"/>
                    <a:pt x="124" y="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24"/>
            <p:cNvSpPr/>
            <p:nvPr/>
          </p:nvSpPr>
          <p:spPr>
            <a:xfrm>
              <a:off x="10844213" y="182563"/>
              <a:ext cx="92075" cy="147638"/>
            </a:xfrm>
            <a:custGeom>
              <a:avLst/>
              <a:gdLst/>
              <a:ahLst/>
              <a:cxnLst/>
              <a:rect l="l" t="t" r="r" b="b"/>
              <a:pathLst>
                <a:path w="24" h="39" extrusionOk="0">
                  <a:moveTo>
                    <a:pt x="16" y="1"/>
                  </a:moveTo>
                  <a:cubicBezTo>
                    <a:pt x="12" y="13"/>
                    <a:pt x="24" y="31"/>
                    <a:pt x="8" y="39"/>
                  </a:cubicBezTo>
                  <a:cubicBezTo>
                    <a:pt x="6" y="38"/>
                    <a:pt x="3" y="37"/>
                    <a:pt x="0" y="36"/>
                  </a:cubicBezTo>
                  <a:cubicBezTo>
                    <a:pt x="4" y="24"/>
                    <a:pt x="7" y="12"/>
                    <a:pt x="11" y="0"/>
                  </a:cubicBezTo>
                  <a:cubicBezTo>
                    <a:pt x="13" y="1"/>
                    <a:pt x="15" y="1"/>
                    <a:pt x="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24"/>
            <p:cNvSpPr/>
            <p:nvPr/>
          </p:nvSpPr>
          <p:spPr>
            <a:xfrm>
              <a:off x="11431588" y="182563"/>
              <a:ext cx="65087" cy="144463"/>
            </a:xfrm>
            <a:custGeom>
              <a:avLst/>
              <a:gdLst/>
              <a:ahLst/>
              <a:cxnLst/>
              <a:rect l="l" t="t" r="r" b="b"/>
              <a:pathLst>
                <a:path w="17" h="38" extrusionOk="0">
                  <a:moveTo>
                    <a:pt x="5" y="0"/>
                  </a:moveTo>
                  <a:cubicBezTo>
                    <a:pt x="9" y="12"/>
                    <a:pt x="13" y="24"/>
                    <a:pt x="17" y="36"/>
                  </a:cubicBezTo>
                  <a:cubicBezTo>
                    <a:pt x="0" y="38"/>
                    <a:pt x="0" y="38"/>
                    <a:pt x="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06" name="Google Shape;1306;p24"/>
          <p:cNvGrpSpPr/>
          <p:nvPr/>
        </p:nvGrpSpPr>
        <p:grpSpPr>
          <a:xfrm>
            <a:off x="3093872" y="2597630"/>
            <a:ext cx="822324" cy="938213"/>
            <a:chOff x="10756901" y="-3175"/>
            <a:chExt cx="822324" cy="938213"/>
          </a:xfrm>
        </p:grpSpPr>
        <p:sp>
          <p:nvSpPr>
            <p:cNvPr id="1307" name="Google Shape;1307;p24"/>
            <p:cNvSpPr/>
            <p:nvPr/>
          </p:nvSpPr>
          <p:spPr>
            <a:xfrm>
              <a:off x="10756901" y="357188"/>
              <a:ext cx="822324" cy="577850"/>
            </a:xfrm>
            <a:custGeom>
              <a:avLst/>
              <a:gdLst/>
              <a:ahLst/>
              <a:cxnLst/>
              <a:rect l="l" t="t" r="r" b="b"/>
              <a:pathLst>
                <a:path w="216" h="152" extrusionOk="0">
                  <a:moveTo>
                    <a:pt x="182" y="34"/>
                  </a:moveTo>
                  <a:cubicBezTo>
                    <a:pt x="184" y="63"/>
                    <a:pt x="179" y="88"/>
                    <a:pt x="163" y="110"/>
                  </a:cubicBezTo>
                  <a:cubicBezTo>
                    <a:pt x="134" y="151"/>
                    <a:pt x="81" y="152"/>
                    <a:pt x="54" y="109"/>
                  </a:cubicBezTo>
                  <a:cubicBezTo>
                    <a:pt x="43" y="92"/>
                    <a:pt x="38" y="70"/>
                    <a:pt x="34" y="50"/>
                  </a:cubicBezTo>
                  <a:cubicBezTo>
                    <a:pt x="33" y="39"/>
                    <a:pt x="32" y="31"/>
                    <a:pt x="20" y="28"/>
                  </a:cubicBezTo>
                  <a:cubicBezTo>
                    <a:pt x="15" y="27"/>
                    <a:pt x="10" y="24"/>
                    <a:pt x="6" y="21"/>
                  </a:cubicBezTo>
                  <a:cubicBezTo>
                    <a:pt x="3" y="18"/>
                    <a:pt x="0" y="12"/>
                    <a:pt x="1" y="9"/>
                  </a:cubicBezTo>
                  <a:cubicBezTo>
                    <a:pt x="2" y="6"/>
                    <a:pt x="7" y="3"/>
                    <a:pt x="11" y="2"/>
                  </a:cubicBezTo>
                  <a:cubicBezTo>
                    <a:pt x="16" y="0"/>
                    <a:pt x="21" y="1"/>
                    <a:pt x="25" y="1"/>
                  </a:cubicBezTo>
                  <a:cubicBezTo>
                    <a:pt x="81" y="1"/>
                    <a:pt x="137" y="0"/>
                    <a:pt x="193" y="1"/>
                  </a:cubicBezTo>
                  <a:cubicBezTo>
                    <a:pt x="201" y="1"/>
                    <a:pt x="209" y="7"/>
                    <a:pt x="216" y="10"/>
                  </a:cubicBezTo>
                  <a:cubicBezTo>
                    <a:pt x="210" y="16"/>
                    <a:pt x="204" y="23"/>
                    <a:pt x="197" y="28"/>
                  </a:cubicBezTo>
                  <a:cubicBezTo>
                    <a:pt x="194" y="31"/>
                    <a:pt x="188" y="32"/>
                    <a:pt x="182" y="34"/>
                  </a:cubicBezTo>
                  <a:close/>
                  <a:moveTo>
                    <a:pt x="45" y="55"/>
                  </a:moveTo>
                  <a:cubicBezTo>
                    <a:pt x="47" y="61"/>
                    <a:pt x="48" y="72"/>
                    <a:pt x="52" y="83"/>
                  </a:cubicBezTo>
                  <a:cubicBezTo>
                    <a:pt x="59" y="99"/>
                    <a:pt x="66" y="100"/>
                    <a:pt x="79" y="87"/>
                  </a:cubicBezTo>
                  <a:cubicBezTo>
                    <a:pt x="90" y="77"/>
                    <a:pt x="126" y="76"/>
                    <a:pt x="136" y="86"/>
                  </a:cubicBezTo>
                  <a:cubicBezTo>
                    <a:pt x="152" y="101"/>
                    <a:pt x="159" y="99"/>
                    <a:pt x="166" y="79"/>
                  </a:cubicBezTo>
                  <a:cubicBezTo>
                    <a:pt x="169" y="69"/>
                    <a:pt x="171" y="59"/>
                    <a:pt x="171" y="49"/>
                  </a:cubicBezTo>
                  <a:cubicBezTo>
                    <a:pt x="172" y="33"/>
                    <a:pt x="165" y="21"/>
                    <a:pt x="148" y="21"/>
                  </a:cubicBezTo>
                  <a:cubicBezTo>
                    <a:pt x="121" y="20"/>
                    <a:pt x="95" y="19"/>
                    <a:pt x="68" y="21"/>
                  </a:cubicBezTo>
                  <a:cubicBezTo>
                    <a:pt x="52" y="22"/>
                    <a:pt x="44" y="33"/>
                    <a:pt x="45" y="55"/>
                  </a:cubicBezTo>
                  <a:close/>
                  <a:moveTo>
                    <a:pt x="130" y="99"/>
                  </a:moveTo>
                  <a:cubicBezTo>
                    <a:pt x="129" y="98"/>
                    <a:pt x="128" y="96"/>
                    <a:pt x="127" y="94"/>
                  </a:cubicBezTo>
                  <a:cubicBezTo>
                    <a:pt x="114" y="94"/>
                    <a:pt x="101" y="94"/>
                    <a:pt x="89" y="94"/>
                  </a:cubicBezTo>
                  <a:cubicBezTo>
                    <a:pt x="93" y="101"/>
                    <a:pt x="99" y="107"/>
                    <a:pt x="106" y="107"/>
                  </a:cubicBezTo>
                  <a:cubicBezTo>
                    <a:pt x="114" y="107"/>
                    <a:pt x="122" y="102"/>
                    <a:pt x="130" y="9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8" name="Google Shape;1308;p24"/>
            <p:cNvSpPr/>
            <p:nvPr/>
          </p:nvSpPr>
          <p:spPr>
            <a:xfrm>
              <a:off x="10988675" y="-3175"/>
              <a:ext cx="328612" cy="269875"/>
            </a:xfrm>
            <a:custGeom>
              <a:avLst/>
              <a:gdLst/>
              <a:ahLst/>
              <a:cxnLst/>
              <a:rect l="l" t="t" r="r" b="b"/>
              <a:pathLst>
                <a:path w="86" h="71" extrusionOk="0">
                  <a:moveTo>
                    <a:pt x="47" y="71"/>
                  </a:moveTo>
                  <a:cubicBezTo>
                    <a:pt x="19" y="71"/>
                    <a:pt x="19" y="71"/>
                    <a:pt x="15" y="43"/>
                  </a:cubicBezTo>
                  <a:cubicBezTo>
                    <a:pt x="15" y="41"/>
                    <a:pt x="15" y="40"/>
                    <a:pt x="15" y="39"/>
                  </a:cubicBezTo>
                  <a:cubicBezTo>
                    <a:pt x="12" y="26"/>
                    <a:pt x="0" y="11"/>
                    <a:pt x="22" y="5"/>
                  </a:cubicBezTo>
                  <a:cubicBezTo>
                    <a:pt x="34" y="2"/>
                    <a:pt x="48" y="0"/>
                    <a:pt x="59" y="2"/>
                  </a:cubicBezTo>
                  <a:cubicBezTo>
                    <a:pt x="86" y="8"/>
                    <a:pt x="86" y="10"/>
                    <a:pt x="80" y="37"/>
                  </a:cubicBezTo>
                  <a:cubicBezTo>
                    <a:pt x="79" y="39"/>
                    <a:pt x="79" y="41"/>
                    <a:pt x="79" y="43"/>
                  </a:cubicBezTo>
                  <a:cubicBezTo>
                    <a:pt x="76" y="71"/>
                    <a:pt x="76" y="71"/>
                    <a:pt x="47" y="7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24"/>
            <p:cNvSpPr/>
            <p:nvPr/>
          </p:nvSpPr>
          <p:spPr>
            <a:xfrm>
              <a:off x="10936288" y="92075"/>
              <a:ext cx="471487" cy="234950"/>
            </a:xfrm>
            <a:custGeom>
              <a:avLst/>
              <a:gdLst/>
              <a:ahLst/>
              <a:cxnLst/>
              <a:rect l="l" t="t" r="r" b="b"/>
              <a:pathLst>
                <a:path w="124" h="62" extrusionOk="0">
                  <a:moveTo>
                    <a:pt x="124" y="62"/>
                  </a:moveTo>
                  <a:cubicBezTo>
                    <a:pt x="81" y="62"/>
                    <a:pt x="42" y="62"/>
                    <a:pt x="0" y="62"/>
                  </a:cubicBezTo>
                  <a:cubicBezTo>
                    <a:pt x="2" y="41"/>
                    <a:pt x="5" y="21"/>
                    <a:pt x="7" y="1"/>
                  </a:cubicBezTo>
                  <a:cubicBezTo>
                    <a:pt x="10" y="1"/>
                    <a:pt x="13" y="0"/>
                    <a:pt x="16" y="0"/>
                  </a:cubicBezTo>
                  <a:cubicBezTo>
                    <a:pt x="18" y="9"/>
                    <a:pt x="20" y="17"/>
                    <a:pt x="21" y="26"/>
                  </a:cubicBezTo>
                  <a:cubicBezTo>
                    <a:pt x="22" y="30"/>
                    <a:pt x="21" y="34"/>
                    <a:pt x="22" y="38"/>
                  </a:cubicBezTo>
                  <a:cubicBezTo>
                    <a:pt x="25" y="52"/>
                    <a:pt x="46" y="58"/>
                    <a:pt x="78" y="54"/>
                  </a:cubicBezTo>
                  <a:cubicBezTo>
                    <a:pt x="93" y="52"/>
                    <a:pt x="103" y="46"/>
                    <a:pt x="102" y="28"/>
                  </a:cubicBezTo>
                  <a:cubicBezTo>
                    <a:pt x="101" y="19"/>
                    <a:pt x="105" y="10"/>
                    <a:pt x="106" y="1"/>
                  </a:cubicBezTo>
                  <a:cubicBezTo>
                    <a:pt x="109" y="1"/>
                    <a:pt x="112" y="1"/>
                    <a:pt x="115" y="1"/>
                  </a:cubicBezTo>
                  <a:cubicBezTo>
                    <a:pt x="118" y="20"/>
                    <a:pt x="120" y="40"/>
                    <a:pt x="124" y="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24"/>
            <p:cNvSpPr/>
            <p:nvPr/>
          </p:nvSpPr>
          <p:spPr>
            <a:xfrm>
              <a:off x="10844213" y="182563"/>
              <a:ext cx="92075" cy="147638"/>
            </a:xfrm>
            <a:custGeom>
              <a:avLst/>
              <a:gdLst/>
              <a:ahLst/>
              <a:cxnLst/>
              <a:rect l="l" t="t" r="r" b="b"/>
              <a:pathLst>
                <a:path w="24" h="39" extrusionOk="0">
                  <a:moveTo>
                    <a:pt x="16" y="1"/>
                  </a:moveTo>
                  <a:cubicBezTo>
                    <a:pt x="12" y="13"/>
                    <a:pt x="24" y="31"/>
                    <a:pt x="8" y="39"/>
                  </a:cubicBezTo>
                  <a:cubicBezTo>
                    <a:pt x="6" y="38"/>
                    <a:pt x="3" y="37"/>
                    <a:pt x="0" y="36"/>
                  </a:cubicBezTo>
                  <a:cubicBezTo>
                    <a:pt x="4" y="24"/>
                    <a:pt x="7" y="12"/>
                    <a:pt x="11" y="0"/>
                  </a:cubicBezTo>
                  <a:cubicBezTo>
                    <a:pt x="13" y="1"/>
                    <a:pt x="15" y="1"/>
                    <a:pt x="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24"/>
            <p:cNvSpPr/>
            <p:nvPr/>
          </p:nvSpPr>
          <p:spPr>
            <a:xfrm>
              <a:off x="11431588" y="182563"/>
              <a:ext cx="65087" cy="144463"/>
            </a:xfrm>
            <a:custGeom>
              <a:avLst/>
              <a:gdLst/>
              <a:ahLst/>
              <a:cxnLst/>
              <a:rect l="l" t="t" r="r" b="b"/>
              <a:pathLst>
                <a:path w="17" h="38" extrusionOk="0">
                  <a:moveTo>
                    <a:pt x="5" y="0"/>
                  </a:moveTo>
                  <a:cubicBezTo>
                    <a:pt x="9" y="12"/>
                    <a:pt x="13" y="24"/>
                    <a:pt x="17" y="36"/>
                  </a:cubicBezTo>
                  <a:cubicBezTo>
                    <a:pt x="0" y="38"/>
                    <a:pt x="0" y="38"/>
                    <a:pt x="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2" name="Google Shape;1312;p24"/>
          <p:cNvGrpSpPr/>
          <p:nvPr/>
        </p:nvGrpSpPr>
        <p:grpSpPr>
          <a:xfrm>
            <a:off x="1113510" y="1741475"/>
            <a:ext cx="822324" cy="938213"/>
            <a:chOff x="10756901" y="-3175"/>
            <a:chExt cx="822324" cy="938213"/>
          </a:xfrm>
        </p:grpSpPr>
        <p:sp>
          <p:nvSpPr>
            <p:cNvPr id="1313" name="Google Shape;1313;p24"/>
            <p:cNvSpPr/>
            <p:nvPr/>
          </p:nvSpPr>
          <p:spPr>
            <a:xfrm>
              <a:off x="10756901" y="357188"/>
              <a:ext cx="822324" cy="577850"/>
            </a:xfrm>
            <a:custGeom>
              <a:avLst/>
              <a:gdLst/>
              <a:ahLst/>
              <a:cxnLst/>
              <a:rect l="l" t="t" r="r" b="b"/>
              <a:pathLst>
                <a:path w="216" h="152" extrusionOk="0">
                  <a:moveTo>
                    <a:pt x="182" y="34"/>
                  </a:moveTo>
                  <a:cubicBezTo>
                    <a:pt x="184" y="63"/>
                    <a:pt x="179" y="88"/>
                    <a:pt x="163" y="110"/>
                  </a:cubicBezTo>
                  <a:cubicBezTo>
                    <a:pt x="134" y="151"/>
                    <a:pt x="81" y="152"/>
                    <a:pt x="54" y="109"/>
                  </a:cubicBezTo>
                  <a:cubicBezTo>
                    <a:pt x="43" y="92"/>
                    <a:pt x="38" y="70"/>
                    <a:pt x="34" y="50"/>
                  </a:cubicBezTo>
                  <a:cubicBezTo>
                    <a:pt x="33" y="39"/>
                    <a:pt x="32" y="31"/>
                    <a:pt x="20" y="28"/>
                  </a:cubicBezTo>
                  <a:cubicBezTo>
                    <a:pt x="15" y="27"/>
                    <a:pt x="10" y="24"/>
                    <a:pt x="6" y="21"/>
                  </a:cubicBezTo>
                  <a:cubicBezTo>
                    <a:pt x="3" y="18"/>
                    <a:pt x="0" y="12"/>
                    <a:pt x="1" y="9"/>
                  </a:cubicBezTo>
                  <a:cubicBezTo>
                    <a:pt x="2" y="6"/>
                    <a:pt x="7" y="3"/>
                    <a:pt x="11" y="2"/>
                  </a:cubicBezTo>
                  <a:cubicBezTo>
                    <a:pt x="16" y="0"/>
                    <a:pt x="21" y="1"/>
                    <a:pt x="25" y="1"/>
                  </a:cubicBezTo>
                  <a:cubicBezTo>
                    <a:pt x="81" y="1"/>
                    <a:pt x="137" y="0"/>
                    <a:pt x="193" y="1"/>
                  </a:cubicBezTo>
                  <a:cubicBezTo>
                    <a:pt x="201" y="1"/>
                    <a:pt x="209" y="7"/>
                    <a:pt x="216" y="10"/>
                  </a:cubicBezTo>
                  <a:cubicBezTo>
                    <a:pt x="210" y="16"/>
                    <a:pt x="204" y="23"/>
                    <a:pt x="197" y="28"/>
                  </a:cubicBezTo>
                  <a:cubicBezTo>
                    <a:pt x="194" y="31"/>
                    <a:pt x="188" y="32"/>
                    <a:pt x="182" y="34"/>
                  </a:cubicBezTo>
                  <a:close/>
                  <a:moveTo>
                    <a:pt x="45" y="55"/>
                  </a:moveTo>
                  <a:cubicBezTo>
                    <a:pt x="47" y="61"/>
                    <a:pt x="48" y="72"/>
                    <a:pt x="52" y="83"/>
                  </a:cubicBezTo>
                  <a:cubicBezTo>
                    <a:pt x="59" y="99"/>
                    <a:pt x="66" y="100"/>
                    <a:pt x="79" y="87"/>
                  </a:cubicBezTo>
                  <a:cubicBezTo>
                    <a:pt x="90" y="77"/>
                    <a:pt x="126" y="76"/>
                    <a:pt x="136" y="86"/>
                  </a:cubicBezTo>
                  <a:cubicBezTo>
                    <a:pt x="152" y="101"/>
                    <a:pt x="159" y="99"/>
                    <a:pt x="166" y="79"/>
                  </a:cubicBezTo>
                  <a:cubicBezTo>
                    <a:pt x="169" y="69"/>
                    <a:pt x="171" y="59"/>
                    <a:pt x="171" y="49"/>
                  </a:cubicBezTo>
                  <a:cubicBezTo>
                    <a:pt x="172" y="33"/>
                    <a:pt x="165" y="21"/>
                    <a:pt x="148" y="21"/>
                  </a:cubicBezTo>
                  <a:cubicBezTo>
                    <a:pt x="121" y="20"/>
                    <a:pt x="95" y="19"/>
                    <a:pt x="68" y="21"/>
                  </a:cubicBezTo>
                  <a:cubicBezTo>
                    <a:pt x="52" y="22"/>
                    <a:pt x="44" y="33"/>
                    <a:pt x="45" y="55"/>
                  </a:cubicBezTo>
                  <a:close/>
                  <a:moveTo>
                    <a:pt x="130" y="99"/>
                  </a:moveTo>
                  <a:cubicBezTo>
                    <a:pt x="129" y="98"/>
                    <a:pt x="128" y="96"/>
                    <a:pt x="127" y="94"/>
                  </a:cubicBezTo>
                  <a:cubicBezTo>
                    <a:pt x="114" y="94"/>
                    <a:pt x="101" y="94"/>
                    <a:pt x="89" y="94"/>
                  </a:cubicBezTo>
                  <a:cubicBezTo>
                    <a:pt x="93" y="101"/>
                    <a:pt x="99" y="107"/>
                    <a:pt x="106" y="107"/>
                  </a:cubicBezTo>
                  <a:cubicBezTo>
                    <a:pt x="114" y="107"/>
                    <a:pt x="122" y="102"/>
                    <a:pt x="130" y="9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24"/>
            <p:cNvSpPr/>
            <p:nvPr/>
          </p:nvSpPr>
          <p:spPr>
            <a:xfrm>
              <a:off x="10988675" y="-3175"/>
              <a:ext cx="328612" cy="269875"/>
            </a:xfrm>
            <a:custGeom>
              <a:avLst/>
              <a:gdLst/>
              <a:ahLst/>
              <a:cxnLst/>
              <a:rect l="l" t="t" r="r" b="b"/>
              <a:pathLst>
                <a:path w="86" h="71" extrusionOk="0">
                  <a:moveTo>
                    <a:pt x="47" y="71"/>
                  </a:moveTo>
                  <a:cubicBezTo>
                    <a:pt x="19" y="71"/>
                    <a:pt x="19" y="71"/>
                    <a:pt x="15" y="43"/>
                  </a:cubicBezTo>
                  <a:cubicBezTo>
                    <a:pt x="15" y="41"/>
                    <a:pt x="15" y="40"/>
                    <a:pt x="15" y="39"/>
                  </a:cubicBezTo>
                  <a:cubicBezTo>
                    <a:pt x="12" y="26"/>
                    <a:pt x="0" y="11"/>
                    <a:pt x="22" y="5"/>
                  </a:cubicBezTo>
                  <a:cubicBezTo>
                    <a:pt x="34" y="2"/>
                    <a:pt x="48" y="0"/>
                    <a:pt x="59" y="2"/>
                  </a:cubicBezTo>
                  <a:cubicBezTo>
                    <a:pt x="86" y="8"/>
                    <a:pt x="86" y="10"/>
                    <a:pt x="80" y="37"/>
                  </a:cubicBezTo>
                  <a:cubicBezTo>
                    <a:pt x="79" y="39"/>
                    <a:pt x="79" y="41"/>
                    <a:pt x="79" y="43"/>
                  </a:cubicBezTo>
                  <a:cubicBezTo>
                    <a:pt x="76" y="71"/>
                    <a:pt x="76" y="71"/>
                    <a:pt x="47" y="7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24"/>
            <p:cNvSpPr/>
            <p:nvPr/>
          </p:nvSpPr>
          <p:spPr>
            <a:xfrm>
              <a:off x="10936288" y="92075"/>
              <a:ext cx="471487" cy="234950"/>
            </a:xfrm>
            <a:custGeom>
              <a:avLst/>
              <a:gdLst/>
              <a:ahLst/>
              <a:cxnLst/>
              <a:rect l="l" t="t" r="r" b="b"/>
              <a:pathLst>
                <a:path w="124" h="62" extrusionOk="0">
                  <a:moveTo>
                    <a:pt x="124" y="62"/>
                  </a:moveTo>
                  <a:cubicBezTo>
                    <a:pt x="81" y="62"/>
                    <a:pt x="42" y="62"/>
                    <a:pt x="0" y="62"/>
                  </a:cubicBezTo>
                  <a:cubicBezTo>
                    <a:pt x="2" y="41"/>
                    <a:pt x="5" y="21"/>
                    <a:pt x="7" y="1"/>
                  </a:cubicBezTo>
                  <a:cubicBezTo>
                    <a:pt x="10" y="1"/>
                    <a:pt x="13" y="0"/>
                    <a:pt x="16" y="0"/>
                  </a:cubicBezTo>
                  <a:cubicBezTo>
                    <a:pt x="18" y="9"/>
                    <a:pt x="20" y="17"/>
                    <a:pt x="21" y="26"/>
                  </a:cubicBezTo>
                  <a:cubicBezTo>
                    <a:pt x="22" y="30"/>
                    <a:pt x="21" y="34"/>
                    <a:pt x="22" y="38"/>
                  </a:cubicBezTo>
                  <a:cubicBezTo>
                    <a:pt x="25" y="52"/>
                    <a:pt x="46" y="58"/>
                    <a:pt x="78" y="54"/>
                  </a:cubicBezTo>
                  <a:cubicBezTo>
                    <a:pt x="93" y="52"/>
                    <a:pt x="103" y="46"/>
                    <a:pt x="102" y="28"/>
                  </a:cubicBezTo>
                  <a:cubicBezTo>
                    <a:pt x="101" y="19"/>
                    <a:pt x="105" y="10"/>
                    <a:pt x="106" y="1"/>
                  </a:cubicBezTo>
                  <a:cubicBezTo>
                    <a:pt x="109" y="1"/>
                    <a:pt x="112" y="1"/>
                    <a:pt x="115" y="1"/>
                  </a:cubicBezTo>
                  <a:cubicBezTo>
                    <a:pt x="118" y="20"/>
                    <a:pt x="120" y="40"/>
                    <a:pt x="124" y="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24"/>
            <p:cNvSpPr/>
            <p:nvPr/>
          </p:nvSpPr>
          <p:spPr>
            <a:xfrm>
              <a:off x="10844213" y="182563"/>
              <a:ext cx="92075" cy="147638"/>
            </a:xfrm>
            <a:custGeom>
              <a:avLst/>
              <a:gdLst/>
              <a:ahLst/>
              <a:cxnLst/>
              <a:rect l="l" t="t" r="r" b="b"/>
              <a:pathLst>
                <a:path w="24" h="39" extrusionOk="0">
                  <a:moveTo>
                    <a:pt x="16" y="1"/>
                  </a:moveTo>
                  <a:cubicBezTo>
                    <a:pt x="12" y="13"/>
                    <a:pt x="24" y="31"/>
                    <a:pt x="8" y="39"/>
                  </a:cubicBezTo>
                  <a:cubicBezTo>
                    <a:pt x="6" y="38"/>
                    <a:pt x="3" y="37"/>
                    <a:pt x="0" y="36"/>
                  </a:cubicBezTo>
                  <a:cubicBezTo>
                    <a:pt x="4" y="24"/>
                    <a:pt x="7" y="12"/>
                    <a:pt x="11" y="0"/>
                  </a:cubicBezTo>
                  <a:cubicBezTo>
                    <a:pt x="13" y="1"/>
                    <a:pt x="15" y="1"/>
                    <a:pt x="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7" name="Google Shape;1317;p24"/>
            <p:cNvSpPr/>
            <p:nvPr/>
          </p:nvSpPr>
          <p:spPr>
            <a:xfrm>
              <a:off x="11431588" y="182563"/>
              <a:ext cx="65087" cy="144463"/>
            </a:xfrm>
            <a:custGeom>
              <a:avLst/>
              <a:gdLst/>
              <a:ahLst/>
              <a:cxnLst/>
              <a:rect l="l" t="t" r="r" b="b"/>
              <a:pathLst>
                <a:path w="17" h="38" extrusionOk="0">
                  <a:moveTo>
                    <a:pt x="5" y="0"/>
                  </a:moveTo>
                  <a:cubicBezTo>
                    <a:pt x="9" y="12"/>
                    <a:pt x="13" y="24"/>
                    <a:pt x="17" y="36"/>
                  </a:cubicBezTo>
                  <a:cubicBezTo>
                    <a:pt x="0" y="38"/>
                    <a:pt x="0" y="38"/>
                    <a:pt x="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2" name="Google Shape;1322;p25"/>
          <p:cNvSpPr txBox="1"/>
          <p:nvPr/>
        </p:nvSpPr>
        <p:spPr>
          <a:xfrm>
            <a:off x="973386" y="1188169"/>
            <a:ext cx="1765447" cy="331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Lorem ipsum</a:t>
            </a:r>
            <a:endParaRPr sz="16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3" name="Google Shape;1323;p25"/>
          <p:cNvSpPr txBox="1"/>
          <p:nvPr/>
        </p:nvSpPr>
        <p:spPr>
          <a:xfrm>
            <a:off x="3060725" y="1181042"/>
            <a:ext cx="1765447" cy="331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Lorem ipsum</a:t>
            </a:r>
            <a:endParaRPr sz="16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4" name="Google Shape;1324;p25"/>
          <p:cNvSpPr txBox="1"/>
          <p:nvPr/>
        </p:nvSpPr>
        <p:spPr>
          <a:xfrm>
            <a:off x="5004941" y="1181042"/>
            <a:ext cx="1765447" cy="331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Lorem ipsum</a:t>
            </a:r>
            <a:endParaRPr sz="16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5" name="Google Shape;1325;p25"/>
          <p:cNvSpPr txBox="1"/>
          <p:nvPr/>
        </p:nvSpPr>
        <p:spPr>
          <a:xfrm>
            <a:off x="7045703" y="1181042"/>
            <a:ext cx="1765447" cy="331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Lorem ipsum</a:t>
            </a:r>
            <a:endParaRPr sz="16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6" name="Google Shape;1326;p25"/>
          <p:cNvSpPr txBox="1"/>
          <p:nvPr/>
        </p:nvSpPr>
        <p:spPr>
          <a:xfrm>
            <a:off x="4389716" y="1948425"/>
            <a:ext cx="4805433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/>
          </a:p>
        </p:txBody>
      </p:sp>
      <p:sp>
        <p:nvSpPr>
          <p:cNvPr id="1327" name="Google Shape;1327;p25"/>
          <p:cNvSpPr txBox="1"/>
          <p:nvPr/>
        </p:nvSpPr>
        <p:spPr>
          <a:xfrm>
            <a:off x="4367671" y="1500607"/>
            <a:ext cx="480543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28B19"/>
                </a:solidFill>
                <a:latin typeface="Arial"/>
                <a:ea typeface="Arial"/>
                <a:cs typeface="Arial"/>
                <a:sym typeface="Arial"/>
              </a:rPr>
              <a:t>You can simply impress. </a:t>
            </a:r>
            <a:endParaRPr sz="2000" b="1">
              <a:solidFill>
                <a:srgbClr val="F28B1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8" name="Google Shape;1328;p25"/>
          <p:cNvSpPr/>
          <p:nvPr/>
        </p:nvSpPr>
        <p:spPr>
          <a:xfrm>
            <a:off x="396429" y="292354"/>
            <a:ext cx="7140901" cy="500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Titulo Free Template</a:t>
            </a:r>
            <a:endParaRPr sz="2800" b="1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329" name="Google Shape;1329;p25"/>
          <p:cNvSpPr/>
          <p:nvPr/>
        </p:nvSpPr>
        <p:spPr>
          <a:xfrm>
            <a:off x="1277286" y="2044879"/>
            <a:ext cx="1783439" cy="2039314"/>
          </a:xfrm>
          <a:custGeom>
            <a:avLst/>
            <a:gdLst/>
            <a:ahLst/>
            <a:cxnLst/>
            <a:rect l="l" t="t" r="r" b="b"/>
            <a:pathLst>
              <a:path w="189" h="217" extrusionOk="0">
                <a:moveTo>
                  <a:pt x="76" y="213"/>
                </a:moveTo>
                <a:cubicBezTo>
                  <a:pt x="81" y="181"/>
                  <a:pt x="82" y="150"/>
                  <a:pt x="57" y="123"/>
                </a:cubicBezTo>
                <a:cubicBezTo>
                  <a:pt x="57" y="138"/>
                  <a:pt x="57" y="152"/>
                  <a:pt x="57" y="166"/>
                </a:cubicBezTo>
                <a:cubicBezTo>
                  <a:pt x="0" y="138"/>
                  <a:pt x="13" y="51"/>
                  <a:pt x="81" y="0"/>
                </a:cubicBezTo>
                <a:cubicBezTo>
                  <a:pt x="63" y="48"/>
                  <a:pt x="86" y="82"/>
                  <a:pt x="121" y="119"/>
                </a:cubicBezTo>
                <a:cubicBezTo>
                  <a:pt x="127" y="90"/>
                  <a:pt x="133" y="66"/>
                  <a:pt x="139" y="40"/>
                </a:cubicBezTo>
                <a:cubicBezTo>
                  <a:pt x="162" y="62"/>
                  <a:pt x="182" y="88"/>
                  <a:pt x="186" y="123"/>
                </a:cubicBezTo>
                <a:cubicBezTo>
                  <a:pt x="189" y="149"/>
                  <a:pt x="177" y="170"/>
                  <a:pt x="155" y="189"/>
                </a:cubicBezTo>
                <a:cubicBezTo>
                  <a:pt x="155" y="174"/>
                  <a:pt x="155" y="162"/>
                  <a:pt x="155" y="151"/>
                </a:cubicBezTo>
                <a:cubicBezTo>
                  <a:pt x="130" y="174"/>
                  <a:pt x="105" y="195"/>
                  <a:pt x="81" y="217"/>
                </a:cubicBezTo>
                <a:cubicBezTo>
                  <a:pt x="79" y="216"/>
                  <a:pt x="78" y="214"/>
                  <a:pt x="76" y="213"/>
                </a:cubicBezTo>
                <a:close/>
              </a:path>
            </a:pathLst>
          </a:custGeom>
          <a:solidFill>
            <a:srgbClr val="F28B1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0" name="Google Shape;1330;p25"/>
          <p:cNvSpPr txBox="1"/>
          <p:nvPr/>
        </p:nvSpPr>
        <p:spPr>
          <a:xfrm>
            <a:off x="4418751" y="3064536"/>
            <a:ext cx="4805433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6"/>
          <p:cNvSpPr txBox="1"/>
          <p:nvPr/>
        </p:nvSpPr>
        <p:spPr>
          <a:xfrm>
            <a:off x="828477" y="3426737"/>
            <a:ext cx="216024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Noto Sans Symbols"/>
              <a:buChar char="◆"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sz="1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6" name="Google Shape;1336;p26"/>
          <p:cNvSpPr txBox="1"/>
          <p:nvPr/>
        </p:nvSpPr>
        <p:spPr>
          <a:xfrm>
            <a:off x="828477" y="3860615"/>
            <a:ext cx="3168352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 text. You can simply impress your audience and add a unique zing and appeal to your Reports and Presentations with our Templates. </a:t>
            </a:r>
            <a:endParaRPr/>
          </a:p>
        </p:txBody>
      </p:sp>
      <p:sp>
        <p:nvSpPr>
          <p:cNvPr id="1337" name="Google Shape;1337;p26"/>
          <p:cNvSpPr/>
          <p:nvPr/>
        </p:nvSpPr>
        <p:spPr>
          <a:xfrm>
            <a:off x="396429" y="292354"/>
            <a:ext cx="7140901" cy="500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Titulo Free Template</a:t>
            </a:r>
            <a:endParaRPr sz="2800" b="1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338" name="Google Shape;1338;p26"/>
          <p:cNvSpPr txBox="1"/>
          <p:nvPr/>
        </p:nvSpPr>
        <p:spPr>
          <a:xfrm>
            <a:off x="5800365" y="3865106"/>
            <a:ext cx="3168352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 text. You can simply impress your audience and add a unique zing and appeal to your Reports and Presentations with our Templates. </a:t>
            </a:r>
            <a:endParaRPr/>
          </a:p>
        </p:txBody>
      </p:sp>
      <p:sp>
        <p:nvSpPr>
          <p:cNvPr id="1339" name="Google Shape;1339;p26"/>
          <p:cNvSpPr txBox="1"/>
          <p:nvPr/>
        </p:nvSpPr>
        <p:spPr>
          <a:xfrm>
            <a:off x="6733133" y="3426737"/>
            <a:ext cx="216024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Noto Sans Symbols"/>
              <a:buChar char="◆"/>
            </a:pPr>
            <a:r>
              <a:rPr lang="en-US" sz="1400" b="1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sz="1400" b="1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40" name="Google Shape;1340;p26"/>
          <p:cNvGrpSpPr/>
          <p:nvPr/>
        </p:nvGrpSpPr>
        <p:grpSpPr>
          <a:xfrm rot="-1701437">
            <a:off x="3641875" y="1546016"/>
            <a:ext cx="2922130" cy="2882156"/>
            <a:chOff x="4298951" y="2122488"/>
            <a:chExt cx="1160463" cy="1144588"/>
          </a:xfrm>
        </p:grpSpPr>
        <p:sp>
          <p:nvSpPr>
            <p:cNvPr id="1341" name="Google Shape;1341;p26"/>
            <p:cNvSpPr/>
            <p:nvPr/>
          </p:nvSpPr>
          <p:spPr>
            <a:xfrm>
              <a:off x="4956176" y="2122488"/>
              <a:ext cx="393700" cy="447675"/>
            </a:xfrm>
            <a:custGeom>
              <a:avLst/>
              <a:gdLst/>
              <a:ahLst/>
              <a:cxnLst/>
              <a:rect l="l" t="t" r="r" b="b"/>
              <a:pathLst>
                <a:path w="104" h="118" extrusionOk="0">
                  <a:moveTo>
                    <a:pt x="24" y="37"/>
                  </a:moveTo>
                  <a:cubicBezTo>
                    <a:pt x="16" y="26"/>
                    <a:pt x="9" y="16"/>
                    <a:pt x="0" y="4"/>
                  </a:cubicBezTo>
                  <a:cubicBezTo>
                    <a:pt x="20" y="0"/>
                    <a:pt x="34" y="8"/>
                    <a:pt x="46" y="18"/>
                  </a:cubicBezTo>
                  <a:cubicBezTo>
                    <a:pt x="64" y="34"/>
                    <a:pt x="82" y="50"/>
                    <a:pt x="99" y="67"/>
                  </a:cubicBezTo>
                  <a:cubicBezTo>
                    <a:pt x="102" y="70"/>
                    <a:pt x="104" y="79"/>
                    <a:pt x="102" y="81"/>
                  </a:cubicBezTo>
                  <a:cubicBezTo>
                    <a:pt x="90" y="94"/>
                    <a:pt x="78" y="106"/>
                    <a:pt x="65" y="116"/>
                  </a:cubicBezTo>
                  <a:cubicBezTo>
                    <a:pt x="63" y="118"/>
                    <a:pt x="54" y="115"/>
                    <a:pt x="51" y="112"/>
                  </a:cubicBezTo>
                  <a:cubicBezTo>
                    <a:pt x="41" y="103"/>
                    <a:pt x="33" y="92"/>
                    <a:pt x="24" y="82"/>
                  </a:cubicBezTo>
                  <a:cubicBezTo>
                    <a:pt x="3" y="61"/>
                    <a:pt x="3" y="61"/>
                    <a:pt x="24" y="37"/>
                  </a:cubicBezTo>
                  <a:close/>
                </a:path>
              </a:pathLst>
            </a:custGeom>
            <a:solidFill>
              <a:srgbClr val="E9453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2" name="Google Shape;1342;p26"/>
            <p:cNvSpPr/>
            <p:nvPr/>
          </p:nvSpPr>
          <p:spPr>
            <a:xfrm>
              <a:off x="5194301" y="2430463"/>
              <a:ext cx="265113" cy="219075"/>
            </a:xfrm>
            <a:custGeom>
              <a:avLst/>
              <a:gdLst/>
              <a:ahLst/>
              <a:cxnLst/>
              <a:rect l="l" t="t" r="r" b="b"/>
              <a:pathLst>
                <a:path w="70" h="58" extrusionOk="0">
                  <a:moveTo>
                    <a:pt x="7" y="58"/>
                  </a:moveTo>
                  <a:cubicBezTo>
                    <a:pt x="0" y="37"/>
                    <a:pt x="21" y="39"/>
                    <a:pt x="27" y="30"/>
                  </a:cubicBezTo>
                  <a:cubicBezTo>
                    <a:pt x="34" y="20"/>
                    <a:pt x="43" y="10"/>
                    <a:pt x="52" y="0"/>
                  </a:cubicBezTo>
                  <a:cubicBezTo>
                    <a:pt x="70" y="13"/>
                    <a:pt x="58" y="29"/>
                    <a:pt x="7" y="58"/>
                  </a:cubicBezTo>
                  <a:close/>
                </a:path>
              </a:pathLst>
            </a:custGeom>
            <a:solidFill>
              <a:srgbClr val="E9453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3" name="Google Shape;1343;p26"/>
            <p:cNvSpPr/>
            <p:nvPr/>
          </p:nvSpPr>
          <p:spPr>
            <a:xfrm>
              <a:off x="4298951" y="2455863"/>
              <a:ext cx="812800" cy="811213"/>
            </a:xfrm>
            <a:custGeom>
              <a:avLst/>
              <a:gdLst/>
              <a:ahLst/>
              <a:cxnLst/>
              <a:rect l="l" t="t" r="r" b="b"/>
              <a:pathLst>
                <a:path w="214" h="214" extrusionOk="0">
                  <a:moveTo>
                    <a:pt x="16" y="211"/>
                  </a:moveTo>
                  <a:cubicBezTo>
                    <a:pt x="3" y="198"/>
                    <a:pt x="3" y="198"/>
                    <a:pt x="3" y="198"/>
                  </a:cubicBezTo>
                  <a:cubicBezTo>
                    <a:pt x="0" y="196"/>
                    <a:pt x="0" y="192"/>
                    <a:pt x="3" y="189"/>
                  </a:cubicBezTo>
                  <a:cubicBezTo>
                    <a:pt x="192" y="0"/>
                    <a:pt x="192" y="0"/>
                    <a:pt x="192" y="0"/>
                  </a:cubicBezTo>
                  <a:cubicBezTo>
                    <a:pt x="214" y="22"/>
                    <a:pt x="214" y="22"/>
                    <a:pt x="214" y="22"/>
                  </a:cubicBezTo>
                  <a:cubicBezTo>
                    <a:pt x="25" y="211"/>
                    <a:pt x="25" y="211"/>
                    <a:pt x="25" y="211"/>
                  </a:cubicBezTo>
                  <a:cubicBezTo>
                    <a:pt x="22" y="214"/>
                    <a:pt x="18" y="214"/>
                    <a:pt x="16" y="211"/>
                  </a:cubicBezTo>
                  <a:close/>
                </a:path>
              </a:pathLst>
            </a:custGeom>
            <a:solidFill>
              <a:srgbClr val="E9453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44" name="Google Shape;1344;p26"/>
          <p:cNvGrpSpPr/>
          <p:nvPr/>
        </p:nvGrpSpPr>
        <p:grpSpPr>
          <a:xfrm>
            <a:off x="1386388" y="1811455"/>
            <a:ext cx="1144587" cy="1397000"/>
            <a:chOff x="7754938" y="1892300"/>
            <a:chExt cx="1144587" cy="1397000"/>
          </a:xfrm>
        </p:grpSpPr>
        <p:sp>
          <p:nvSpPr>
            <p:cNvPr id="1345" name="Google Shape;1345;p26"/>
            <p:cNvSpPr/>
            <p:nvPr/>
          </p:nvSpPr>
          <p:spPr>
            <a:xfrm>
              <a:off x="7754938" y="1892300"/>
              <a:ext cx="1144587" cy="1397000"/>
            </a:xfrm>
            <a:custGeom>
              <a:avLst/>
              <a:gdLst/>
              <a:ahLst/>
              <a:cxnLst/>
              <a:rect l="l" t="t" r="r" b="b"/>
              <a:pathLst>
                <a:path w="186" h="228" extrusionOk="0">
                  <a:moveTo>
                    <a:pt x="186" y="191"/>
                  </a:moveTo>
                  <a:cubicBezTo>
                    <a:pt x="179" y="199"/>
                    <a:pt x="174" y="205"/>
                    <a:pt x="168" y="212"/>
                  </a:cubicBezTo>
                  <a:cubicBezTo>
                    <a:pt x="138" y="189"/>
                    <a:pt x="116" y="163"/>
                    <a:pt x="120" y="123"/>
                  </a:cubicBezTo>
                  <a:cubicBezTo>
                    <a:pt x="121" y="108"/>
                    <a:pt x="120" y="92"/>
                    <a:pt x="120" y="77"/>
                  </a:cubicBezTo>
                  <a:cubicBezTo>
                    <a:pt x="120" y="52"/>
                    <a:pt x="110" y="43"/>
                    <a:pt x="78" y="43"/>
                  </a:cubicBezTo>
                  <a:cubicBezTo>
                    <a:pt x="111" y="62"/>
                    <a:pt x="108" y="90"/>
                    <a:pt x="108" y="118"/>
                  </a:cubicBezTo>
                  <a:cubicBezTo>
                    <a:pt x="108" y="148"/>
                    <a:pt x="108" y="178"/>
                    <a:pt x="108" y="208"/>
                  </a:cubicBezTo>
                  <a:cubicBezTo>
                    <a:pt x="108" y="221"/>
                    <a:pt x="105" y="228"/>
                    <a:pt x="90" y="228"/>
                  </a:cubicBezTo>
                  <a:cubicBezTo>
                    <a:pt x="68" y="227"/>
                    <a:pt x="45" y="227"/>
                    <a:pt x="22" y="227"/>
                  </a:cubicBezTo>
                  <a:cubicBezTo>
                    <a:pt x="9" y="228"/>
                    <a:pt x="4" y="223"/>
                    <a:pt x="4" y="210"/>
                  </a:cubicBezTo>
                  <a:cubicBezTo>
                    <a:pt x="4" y="171"/>
                    <a:pt x="4" y="131"/>
                    <a:pt x="4" y="92"/>
                  </a:cubicBezTo>
                  <a:cubicBezTo>
                    <a:pt x="5" y="70"/>
                    <a:pt x="16" y="54"/>
                    <a:pt x="37" y="41"/>
                  </a:cubicBezTo>
                  <a:cubicBezTo>
                    <a:pt x="23" y="39"/>
                    <a:pt x="12" y="37"/>
                    <a:pt x="1" y="36"/>
                  </a:cubicBezTo>
                  <a:cubicBezTo>
                    <a:pt x="1" y="34"/>
                    <a:pt x="0" y="32"/>
                    <a:pt x="0" y="29"/>
                  </a:cubicBezTo>
                  <a:cubicBezTo>
                    <a:pt x="7" y="27"/>
                    <a:pt x="14" y="25"/>
                    <a:pt x="22" y="22"/>
                  </a:cubicBezTo>
                  <a:cubicBezTo>
                    <a:pt x="16" y="17"/>
                    <a:pt x="10" y="11"/>
                    <a:pt x="4" y="6"/>
                  </a:cubicBezTo>
                  <a:cubicBezTo>
                    <a:pt x="5" y="4"/>
                    <a:pt x="5" y="2"/>
                    <a:pt x="6" y="0"/>
                  </a:cubicBezTo>
                  <a:cubicBezTo>
                    <a:pt x="11" y="1"/>
                    <a:pt x="18" y="0"/>
                    <a:pt x="22" y="3"/>
                  </a:cubicBezTo>
                  <a:cubicBezTo>
                    <a:pt x="44" y="19"/>
                    <a:pt x="70" y="23"/>
                    <a:pt x="95" y="27"/>
                  </a:cubicBezTo>
                  <a:cubicBezTo>
                    <a:pt x="119" y="32"/>
                    <a:pt x="134" y="48"/>
                    <a:pt x="135" y="73"/>
                  </a:cubicBezTo>
                  <a:cubicBezTo>
                    <a:pt x="136" y="94"/>
                    <a:pt x="136" y="114"/>
                    <a:pt x="135" y="135"/>
                  </a:cubicBezTo>
                  <a:cubicBezTo>
                    <a:pt x="135" y="149"/>
                    <a:pt x="137" y="160"/>
                    <a:pt x="152" y="167"/>
                  </a:cubicBezTo>
                  <a:cubicBezTo>
                    <a:pt x="164" y="173"/>
                    <a:pt x="173" y="182"/>
                    <a:pt x="186" y="191"/>
                  </a:cubicBezTo>
                  <a:close/>
                  <a:moveTo>
                    <a:pt x="22" y="133"/>
                  </a:moveTo>
                  <a:cubicBezTo>
                    <a:pt x="22" y="152"/>
                    <a:pt x="36" y="167"/>
                    <a:pt x="56" y="168"/>
                  </a:cubicBezTo>
                  <a:cubicBezTo>
                    <a:pt x="76" y="168"/>
                    <a:pt x="92" y="152"/>
                    <a:pt x="91" y="133"/>
                  </a:cubicBezTo>
                  <a:cubicBezTo>
                    <a:pt x="91" y="114"/>
                    <a:pt x="75" y="99"/>
                    <a:pt x="57" y="99"/>
                  </a:cubicBezTo>
                  <a:cubicBezTo>
                    <a:pt x="38" y="99"/>
                    <a:pt x="22" y="114"/>
                    <a:pt x="22" y="133"/>
                  </a:cubicBezTo>
                  <a:close/>
                </a:path>
              </a:pathLst>
            </a:custGeom>
            <a:solidFill>
              <a:srgbClr val="ED694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6" name="Google Shape;1346;p26"/>
            <p:cNvSpPr/>
            <p:nvPr/>
          </p:nvSpPr>
          <p:spPr>
            <a:xfrm>
              <a:off x="7964488" y="2547938"/>
              <a:ext cx="301625" cy="331788"/>
            </a:xfrm>
            <a:custGeom>
              <a:avLst/>
              <a:gdLst/>
              <a:ahLst/>
              <a:cxnLst/>
              <a:rect l="l" t="t" r="r" b="b"/>
              <a:pathLst>
                <a:path w="49" h="54" extrusionOk="0">
                  <a:moveTo>
                    <a:pt x="29" y="0"/>
                  </a:moveTo>
                  <a:cubicBezTo>
                    <a:pt x="29" y="9"/>
                    <a:pt x="30" y="15"/>
                    <a:pt x="31" y="23"/>
                  </a:cubicBezTo>
                  <a:cubicBezTo>
                    <a:pt x="35" y="21"/>
                    <a:pt x="38" y="20"/>
                    <a:pt x="41" y="18"/>
                  </a:cubicBezTo>
                  <a:cubicBezTo>
                    <a:pt x="49" y="30"/>
                    <a:pt x="49" y="42"/>
                    <a:pt x="37" y="49"/>
                  </a:cubicBezTo>
                  <a:cubicBezTo>
                    <a:pt x="30" y="53"/>
                    <a:pt x="15" y="54"/>
                    <a:pt x="11" y="49"/>
                  </a:cubicBezTo>
                  <a:cubicBezTo>
                    <a:pt x="5" y="43"/>
                    <a:pt x="0" y="29"/>
                    <a:pt x="3" y="20"/>
                  </a:cubicBezTo>
                  <a:cubicBezTo>
                    <a:pt x="6" y="12"/>
                    <a:pt x="19" y="8"/>
                    <a:pt x="29" y="0"/>
                  </a:cubicBezTo>
                  <a:close/>
                </a:path>
              </a:pathLst>
            </a:custGeom>
            <a:solidFill>
              <a:srgbClr val="ED694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47" name="Google Shape;1347;p26"/>
          <p:cNvGrpSpPr/>
          <p:nvPr/>
        </p:nvGrpSpPr>
        <p:grpSpPr>
          <a:xfrm>
            <a:off x="7907338" y="2044700"/>
            <a:ext cx="1144587" cy="1397000"/>
            <a:chOff x="7754938" y="1892300"/>
            <a:chExt cx="1144587" cy="1397000"/>
          </a:xfrm>
        </p:grpSpPr>
        <p:sp>
          <p:nvSpPr>
            <p:cNvPr id="1348" name="Google Shape;1348;p26"/>
            <p:cNvSpPr/>
            <p:nvPr/>
          </p:nvSpPr>
          <p:spPr>
            <a:xfrm>
              <a:off x="7754938" y="1892300"/>
              <a:ext cx="1144587" cy="1397000"/>
            </a:xfrm>
            <a:custGeom>
              <a:avLst/>
              <a:gdLst/>
              <a:ahLst/>
              <a:cxnLst/>
              <a:rect l="l" t="t" r="r" b="b"/>
              <a:pathLst>
                <a:path w="186" h="228" extrusionOk="0">
                  <a:moveTo>
                    <a:pt x="186" y="191"/>
                  </a:moveTo>
                  <a:cubicBezTo>
                    <a:pt x="179" y="199"/>
                    <a:pt x="174" y="205"/>
                    <a:pt x="168" y="212"/>
                  </a:cubicBezTo>
                  <a:cubicBezTo>
                    <a:pt x="138" y="189"/>
                    <a:pt x="116" y="163"/>
                    <a:pt x="120" y="123"/>
                  </a:cubicBezTo>
                  <a:cubicBezTo>
                    <a:pt x="121" y="108"/>
                    <a:pt x="120" y="92"/>
                    <a:pt x="120" y="77"/>
                  </a:cubicBezTo>
                  <a:cubicBezTo>
                    <a:pt x="120" y="52"/>
                    <a:pt x="110" y="43"/>
                    <a:pt x="78" y="43"/>
                  </a:cubicBezTo>
                  <a:cubicBezTo>
                    <a:pt x="111" y="62"/>
                    <a:pt x="108" y="90"/>
                    <a:pt x="108" y="118"/>
                  </a:cubicBezTo>
                  <a:cubicBezTo>
                    <a:pt x="108" y="148"/>
                    <a:pt x="108" y="178"/>
                    <a:pt x="108" y="208"/>
                  </a:cubicBezTo>
                  <a:cubicBezTo>
                    <a:pt x="108" y="221"/>
                    <a:pt x="105" y="228"/>
                    <a:pt x="90" y="228"/>
                  </a:cubicBezTo>
                  <a:cubicBezTo>
                    <a:pt x="68" y="227"/>
                    <a:pt x="45" y="227"/>
                    <a:pt x="22" y="227"/>
                  </a:cubicBezTo>
                  <a:cubicBezTo>
                    <a:pt x="9" y="228"/>
                    <a:pt x="4" y="223"/>
                    <a:pt x="4" y="210"/>
                  </a:cubicBezTo>
                  <a:cubicBezTo>
                    <a:pt x="4" y="171"/>
                    <a:pt x="4" y="131"/>
                    <a:pt x="4" y="92"/>
                  </a:cubicBezTo>
                  <a:cubicBezTo>
                    <a:pt x="5" y="70"/>
                    <a:pt x="16" y="54"/>
                    <a:pt x="37" y="41"/>
                  </a:cubicBezTo>
                  <a:cubicBezTo>
                    <a:pt x="23" y="39"/>
                    <a:pt x="12" y="37"/>
                    <a:pt x="1" y="36"/>
                  </a:cubicBezTo>
                  <a:cubicBezTo>
                    <a:pt x="1" y="34"/>
                    <a:pt x="0" y="32"/>
                    <a:pt x="0" y="29"/>
                  </a:cubicBezTo>
                  <a:cubicBezTo>
                    <a:pt x="7" y="27"/>
                    <a:pt x="14" y="25"/>
                    <a:pt x="22" y="22"/>
                  </a:cubicBezTo>
                  <a:cubicBezTo>
                    <a:pt x="16" y="17"/>
                    <a:pt x="10" y="11"/>
                    <a:pt x="4" y="6"/>
                  </a:cubicBezTo>
                  <a:cubicBezTo>
                    <a:pt x="5" y="4"/>
                    <a:pt x="5" y="2"/>
                    <a:pt x="6" y="0"/>
                  </a:cubicBezTo>
                  <a:cubicBezTo>
                    <a:pt x="11" y="1"/>
                    <a:pt x="18" y="0"/>
                    <a:pt x="22" y="3"/>
                  </a:cubicBezTo>
                  <a:cubicBezTo>
                    <a:pt x="44" y="19"/>
                    <a:pt x="70" y="23"/>
                    <a:pt x="95" y="27"/>
                  </a:cubicBezTo>
                  <a:cubicBezTo>
                    <a:pt x="119" y="32"/>
                    <a:pt x="134" y="48"/>
                    <a:pt x="135" y="73"/>
                  </a:cubicBezTo>
                  <a:cubicBezTo>
                    <a:pt x="136" y="94"/>
                    <a:pt x="136" y="114"/>
                    <a:pt x="135" y="135"/>
                  </a:cubicBezTo>
                  <a:cubicBezTo>
                    <a:pt x="135" y="149"/>
                    <a:pt x="137" y="160"/>
                    <a:pt x="152" y="167"/>
                  </a:cubicBezTo>
                  <a:cubicBezTo>
                    <a:pt x="164" y="173"/>
                    <a:pt x="173" y="182"/>
                    <a:pt x="186" y="191"/>
                  </a:cubicBezTo>
                  <a:close/>
                  <a:moveTo>
                    <a:pt x="22" y="133"/>
                  </a:moveTo>
                  <a:cubicBezTo>
                    <a:pt x="22" y="152"/>
                    <a:pt x="36" y="167"/>
                    <a:pt x="56" y="168"/>
                  </a:cubicBezTo>
                  <a:cubicBezTo>
                    <a:pt x="76" y="168"/>
                    <a:pt x="92" y="152"/>
                    <a:pt x="91" y="133"/>
                  </a:cubicBezTo>
                  <a:cubicBezTo>
                    <a:pt x="91" y="114"/>
                    <a:pt x="75" y="99"/>
                    <a:pt x="57" y="99"/>
                  </a:cubicBezTo>
                  <a:cubicBezTo>
                    <a:pt x="38" y="99"/>
                    <a:pt x="22" y="114"/>
                    <a:pt x="22" y="133"/>
                  </a:cubicBezTo>
                  <a:close/>
                </a:path>
              </a:pathLst>
            </a:custGeom>
            <a:solidFill>
              <a:srgbClr val="ED694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9" name="Google Shape;1349;p26"/>
            <p:cNvSpPr/>
            <p:nvPr/>
          </p:nvSpPr>
          <p:spPr>
            <a:xfrm>
              <a:off x="7964488" y="2547938"/>
              <a:ext cx="301625" cy="331788"/>
            </a:xfrm>
            <a:custGeom>
              <a:avLst/>
              <a:gdLst/>
              <a:ahLst/>
              <a:cxnLst/>
              <a:rect l="l" t="t" r="r" b="b"/>
              <a:pathLst>
                <a:path w="49" h="54" extrusionOk="0">
                  <a:moveTo>
                    <a:pt x="29" y="0"/>
                  </a:moveTo>
                  <a:cubicBezTo>
                    <a:pt x="29" y="9"/>
                    <a:pt x="30" y="15"/>
                    <a:pt x="31" y="23"/>
                  </a:cubicBezTo>
                  <a:cubicBezTo>
                    <a:pt x="35" y="21"/>
                    <a:pt x="38" y="20"/>
                    <a:pt x="41" y="18"/>
                  </a:cubicBezTo>
                  <a:cubicBezTo>
                    <a:pt x="49" y="30"/>
                    <a:pt x="49" y="42"/>
                    <a:pt x="37" y="49"/>
                  </a:cubicBezTo>
                  <a:cubicBezTo>
                    <a:pt x="30" y="53"/>
                    <a:pt x="15" y="54"/>
                    <a:pt x="11" y="49"/>
                  </a:cubicBezTo>
                  <a:cubicBezTo>
                    <a:pt x="5" y="43"/>
                    <a:pt x="0" y="29"/>
                    <a:pt x="3" y="20"/>
                  </a:cubicBezTo>
                  <a:cubicBezTo>
                    <a:pt x="6" y="12"/>
                    <a:pt x="19" y="8"/>
                    <a:pt x="29" y="0"/>
                  </a:cubicBezTo>
                  <a:close/>
                </a:path>
              </a:pathLst>
            </a:custGeom>
            <a:solidFill>
              <a:srgbClr val="ED694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5" name="Google Shape;1355;p27"/>
          <p:cNvSpPr/>
          <p:nvPr/>
        </p:nvSpPr>
        <p:spPr>
          <a:xfrm>
            <a:off x="2490286" y="3564433"/>
            <a:ext cx="1978945" cy="949928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F28B1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56" name="Google Shape;1356;p27"/>
          <p:cNvGrpSpPr/>
          <p:nvPr/>
        </p:nvGrpSpPr>
        <p:grpSpPr>
          <a:xfrm>
            <a:off x="6546239" y="2414825"/>
            <a:ext cx="2819647" cy="856491"/>
            <a:chOff x="-475010" y="1129566"/>
            <a:chExt cx="3859356" cy="856491"/>
          </a:xfrm>
        </p:grpSpPr>
        <p:sp>
          <p:nvSpPr>
            <p:cNvPr id="1357" name="Google Shape;1357;p27"/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E9453B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E9453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8" name="Google Shape;1358;p27"/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E9453B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1359" name="Google Shape;1359;p27"/>
          <p:cNvGrpSpPr/>
          <p:nvPr/>
        </p:nvGrpSpPr>
        <p:grpSpPr>
          <a:xfrm>
            <a:off x="18550" y="4143924"/>
            <a:ext cx="2364304" cy="1041157"/>
            <a:chOff x="-475010" y="1129566"/>
            <a:chExt cx="3859356" cy="1041157"/>
          </a:xfrm>
        </p:grpSpPr>
        <p:sp>
          <p:nvSpPr>
            <p:cNvPr id="1360" name="Google Shape;1360;p27"/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E9453B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E9453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1" name="Google Shape;1361;p27"/>
            <p:cNvSpPr txBox="1"/>
            <p:nvPr/>
          </p:nvSpPr>
          <p:spPr>
            <a:xfrm>
              <a:off x="-460977" y="1339726"/>
              <a:ext cx="3845323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E9453B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1362" name="Google Shape;1362;p27"/>
          <p:cNvGrpSpPr/>
          <p:nvPr/>
        </p:nvGrpSpPr>
        <p:grpSpPr>
          <a:xfrm>
            <a:off x="258655" y="2497781"/>
            <a:ext cx="2809394" cy="856491"/>
            <a:chOff x="-475010" y="1129566"/>
            <a:chExt cx="3859356" cy="856491"/>
          </a:xfrm>
        </p:grpSpPr>
        <p:sp>
          <p:nvSpPr>
            <p:cNvPr id="1363" name="Google Shape;1363;p27"/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E9453B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E9453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4" name="Google Shape;1364;p27"/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E9453B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grpSp>
        <p:nvGrpSpPr>
          <p:cNvPr id="1365" name="Google Shape;1365;p27"/>
          <p:cNvGrpSpPr/>
          <p:nvPr/>
        </p:nvGrpSpPr>
        <p:grpSpPr>
          <a:xfrm>
            <a:off x="2852031" y="3640797"/>
            <a:ext cx="1271984" cy="820427"/>
            <a:chOff x="3233964" y="1954419"/>
            <a:chExt cx="1410044" cy="1022536"/>
          </a:xfrm>
        </p:grpSpPr>
        <p:sp>
          <p:nvSpPr>
            <p:cNvPr id="1366" name="Google Shape;1366;p27"/>
            <p:cNvSpPr txBox="1"/>
            <p:nvPr/>
          </p:nvSpPr>
          <p:spPr>
            <a:xfrm>
              <a:off x="3233964" y="1954419"/>
              <a:ext cx="1400519" cy="3452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7" name="Google Shape;1367;p27"/>
            <p:cNvSpPr txBox="1"/>
            <p:nvPr/>
          </p:nvSpPr>
          <p:spPr>
            <a:xfrm>
              <a:off x="3243489" y="2171403"/>
              <a:ext cx="1400519" cy="8055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68" name="Google Shape;1368;p27"/>
          <p:cNvSpPr/>
          <p:nvPr/>
        </p:nvSpPr>
        <p:spPr>
          <a:xfrm>
            <a:off x="5159277" y="3564433"/>
            <a:ext cx="1977057" cy="949928"/>
          </a:xfrm>
          <a:prstGeom prst="rect">
            <a:avLst/>
          </a:prstGeom>
          <a:solidFill>
            <a:srgbClr val="C9C9C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F28B1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69" name="Google Shape;1369;p27"/>
          <p:cNvGrpSpPr/>
          <p:nvPr/>
        </p:nvGrpSpPr>
        <p:grpSpPr>
          <a:xfrm>
            <a:off x="5556306" y="3622086"/>
            <a:ext cx="1271984" cy="820427"/>
            <a:chOff x="3233964" y="1954419"/>
            <a:chExt cx="1410044" cy="1022536"/>
          </a:xfrm>
        </p:grpSpPr>
        <p:sp>
          <p:nvSpPr>
            <p:cNvPr id="1370" name="Google Shape;1370;p27"/>
            <p:cNvSpPr txBox="1"/>
            <p:nvPr/>
          </p:nvSpPr>
          <p:spPr>
            <a:xfrm>
              <a:off x="3233964" y="1954419"/>
              <a:ext cx="1400519" cy="3452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1" name="Google Shape;1371;p27"/>
            <p:cNvSpPr txBox="1"/>
            <p:nvPr/>
          </p:nvSpPr>
          <p:spPr>
            <a:xfrm>
              <a:off x="3243489" y="2171403"/>
              <a:ext cx="1400519" cy="8055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72" name="Google Shape;1372;p27"/>
          <p:cNvGrpSpPr/>
          <p:nvPr/>
        </p:nvGrpSpPr>
        <p:grpSpPr>
          <a:xfrm>
            <a:off x="7358167" y="4166597"/>
            <a:ext cx="2364304" cy="1041157"/>
            <a:chOff x="-475010" y="1129566"/>
            <a:chExt cx="3859356" cy="1041157"/>
          </a:xfrm>
        </p:grpSpPr>
        <p:sp>
          <p:nvSpPr>
            <p:cNvPr id="1373" name="Google Shape;1373;p27"/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E9453B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sz="1200" b="1">
                <a:solidFill>
                  <a:srgbClr val="E9453B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4" name="Google Shape;1374;p27"/>
            <p:cNvSpPr txBox="1"/>
            <p:nvPr/>
          </p:nvSpPr>
          <p:spPr>
            <a:xfrm>
              <a:off x="-460977" y="1339726"/>
              <a:ext cx="3845323" cy="83099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E9453B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/>
            </a:p>
          </p:txBody>
        </p:sp>
      </p:grpSp>
      <p:sp>
        <p:nvSpPr>
          <p:cNvPr id="1375" name="Google Shape;1375;p27"/>
          <p:cNvSpPr/>
          <p:nvPr/>
        </p:nvSpPr>
        <p:spPr>
          <a:xfrm>
            <a:off x="396429" y="292354"/>
            <a:ext cx="7140901" cy="500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Titulo Free Template</a:t>
            </a:r>
            <a:endParaRPr sz="2800" b="1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grpSp>
        <p:nvGrpSpPr>
          <p:cNvPr id="1376" name="Google Shape;1376;p27"/>
          <p:cNvGrpSpPr/>
          <p:nvPr/>
        </p:nvGrpSpPr>
        <p:grpSpPr>
          <a:xfrm>
            <a:off x="3636789" y="1295419"/>
            <a:ext cx="2259632" cy="2195608"/>
            <a:chOff x="3681413" y="1214438"/>
            <a:chExt cx="1905001" cy="1851025"/>
          </a:xfrm>
        </p:grpSpPr>
        <p:sp>
          <p:nvSpPr>
            <p:cNvPr id="1377" name="Google Shape;1377;p27"/>
            <p:cNvSpPr/>
            <p:nvPr/>
          </p:nvSpPr>
          <p:spPr>
            <a:xfrm>
              <a:off x="3994151" y="1214438"/>
              <a:ext cx="1592263" cy="1585913"/>
            </a:xfrm>
            <a:custGeom>
              <a:avLst/>
              <a:gdLst/>
              <a:ahLst/>
              <a:cxnLst/>
              <a:rect l="l" t="t" r="r" b="b"/>
              <a:pathLst>
                <a:path w="264" h="263" extrusionOk="0">
                  <a:moveTo>
                    <a:pt x="132" y="263"/>
                  </a:moveTo>
                  <a:cubicBezTo>
                    <a:pt x="59" y="263"/>
                    <a:pt x="1" y="204"/>
                    <a:pt x="0" y="132"/>
                  </a:cubicBezTo>
                  <a:cubicBezTo>
                    <a:pt x="0" y="59"/>
                    <a:pt x="60" y="0"/>
                    <a:pt x="132" y="0"/>
                  </a:cubicBezTo>
                  <a:cubicBezTo>
                    <a:pt x="205" y="1"/>
                    <a:pt x="264" y="59"/>
                    <a:pt x="264" y="132"/>
                  </a:cubicBezTo>
                  <a:cubicBezTo>
                    <a:pt x="264" y="204"/>
                    <a:pt x="205" y="263"/>
                    <a:pt x="132" y="263"/>
                  </a:cubicBezTo>
                  <a:close/>
                  <a:moveTo>
                    <a:pt x="96" y="131"/>
                  </a:moveTo>
                  <a:cubicBezTo>
                    <a:pt x="96" y="152"/>
                    <a:pt x="111" y="168"/>
                    <a:pt x="132" y="168"/>
                  </a:cubicBezTo>
                  <a:cubicBezTo>
                    <a:pt x="152" y="168"/>
                    <a:pt x="168" y="152"/>
                    <a:pt x="169" y="132"/>
                  </a:cubicBezTo>
                  <a:cubicBezTo>
                    <a:pt x="169" y="112"/>
                    <a:pt x="152" y="95"/>
                    <a:pt x="133" y="95"/>
                  </a:cubicBezTo>
                  <a:cubicBezTo>
                    <a:pt x="112" y="95"/>
                    <a:pt x="96" y="111"/>
                    <a:pt x="96" y="131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8" name="Google Shape;1378;p27"/>
            <p:cNvSpPr/>
            <p:nvPr/>
          </p:nvSpPr>
          <p:spPr>
            <a:xfrm>
              <a:off x="3752851" y="2185988"/>
              <a:ext cx="1085850" cy="879475"/>
            </a:xfrm>
            <a:custGeom>
              <a:avLst/>
              <a:gdLst/>
              <a:ahLst/>
              <a:cxnLst/>
              <a:rect l="l" t="t" r="r" b="b"/>
              <a:pathLst>
                <a:path w="180" h="146" extrusionOk="0">
                  <a:moveTo>
                    <a:pt x="164" y="131"/>
                  </a:moveTo>
                  <a:cubicBezTo>
                    <a:pt x="164" y="127"/>
                    <a:pt x="164" y="122"/>
                    <a:pt x="164" y="117"/>
                  </a:cubicBezTo>
                  <a:cubicBezTo>
                    <a:pt x="169" y="117"/>
                    <a:pt x="174" y="117"/>
                    <a:pt x="179" y="117"/>
                  </a:cubicBezTo>
                  <a:cubicBezTo>
                    <a:pt x="179" y="125"/>
                    <a:pt x="180" y="133"/>
                    <a:pt x="179" y="141"/>
                  </a:cubicBezTo>
                  <a:cubicBezTo>
                    <a:pt x="178" y="146"/>
                    <a:pt x="173" y="146"/>
                    <a:pt x="169" y="146"/>
                  </a:cubicBezTo>
                  <a:cubicBezTo>
                    <a:pt x="136" y="145"/>
                    <a:pt x="106" y="137"/>
                    <a:pt x="78" y="119"/>
                  </a:cubicBezTo>
                  <a:cubicBezTo>
                    <a:pt x="38" y="93"/>
                    <a:pt x="12" y="56"/>
                    <a:pt x="1" y="9"/>
                  </a:cubicBezTo>
                  <a:cubicBezTo>
                    <a:pt x="1" y="8"/>
                    <a:pt x="0" y="7"/>
                    <a:pt x="0" y="5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2" y="1"/>
                    <a:pt x="4" y="1"/>
                    <a:pt x="7" y="1"/>
                  </a:cubicBezTo>
                  <a:cubicBezTo>
                    <a:pt x="9" y="1"/>
                    <a:pt x="11" y="0"/>
                    <a:pt x="14" y="0"/>
                  </a:cubicBezTo>
                  <a:cubicBezTo>
                    <a:pt x="23" y="43"/>
                    <a:pt x="44" y="77"/>
                    <a:pt x="80" y="102"/>
                  </a:cubicBezTo>
                  <a:cubicBezTo>
                    <a:pt x="105" y="120"/>
                    <a:pt x="138" y="131"/>
                    <a:pt x="164" y="131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9" name="Google Shape;1379;p27"/>
            <p:cNvSpPr/>
            <p:nvPr/>
          </p:nvSpPr>
          <p:spPr>
            <a:xfrm>
              <a:off x="3681413" y="1908176"/>
              <a:ext cx="192088" cy="198438"/>
            </a:xfrm>
            <a:custGeom>
              <a:avLst/>
              <a:gdLst/>
              <a:ahLst/>
              <a:cxnLst/>
              <a:rect l="l" t="t" r="r" b="b"/>
              <a:pathLst>
                <a:path w="32" h="33" extrusionOk="0">
                  <a:moveTo>
                    <a:pt x="16" y="33"/>
                  </a:moveTo>
                  <a:cubicBezTo>
                    <a:pt x="7" y="33"/>
                    <a:pt x="0" y="26"/>
                    <a:pt x="0" y="17"/>
                  </a:cubicBezTo>
                  <a:cubicBezTo>
                    <a:pt x="0" y="8"/>
                    <a:pt x="7" y="0"/>
                    <a:pt x="16" y="1"/>
                  </a:cubicBezTo>
                  <a:cubicBezTo>
                    <a:pt x="24" y="1"/>
                    <a:pt x="32" y="8"/>
                    <a:pt x="32" y="16"/>
                  </a:cubicBezTo>
                  <a:cubicBezTo>
                    <a:pt x="32" y="25"/>
                    <a:pt x="25" y="33"/>
                    <a:pt x="16" y="33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0" name="Google Shape;1380;p27"/>
            <p:cNvSpPr/>
            <p:nvPr/>
          </p:nvSpPr>
          <p:spPr>
            <a:xfrm>
              <a:off x="4657726" y="1962151"/>
              <a:ext cx="174625" cy="180975"/>
            </a:xfrm>
            <a:custGeom>
              <a:avLst/>
              <a:gdLst/>
              <a:ahLst/>
              <a:cxnLst/>
              <a:rect l="l" t="t" r="r" b="b"/>
              <a:pathLst>
                <a:path w="29" h="30" extrusionOk="0">
                  <a:moveTo>
                    <a:pt x="29" y="20"/>
                  </a:moveTo>
                  <a:cubicBezTo>
                    <a:pt x="29" y="28"/>
                    <a:pt x="26" y="30"/>
                    <a:pt x="21" y="30"/>
                  </a:cubicBezTo>
                  <a:cubicBezTo>
                    <a:pt x="10" y="30"/>
                    <a:pt x="1" y="20"/>
                    <a:pt x="0" y="10"/>
                  </a:cubicBezTo>
                  <a:cubicBezTo>
                    <a:pt x="0" y="5"/>
                    <a:pt x="1" y="1"/>
                    <a:pt x="6" y="1"/>
                  </a:cubicBezTo>
                  <a:cubicBezTo>
                    <a:pt x="11" y="0"/>
                    <a:pt x="14" y="2"/>
                    <a:pt x="14" y="7"/>
                  </a:cubicBezTo>
                  <a:cubicBezTo>
                    <a:pt x="15" y="12"/>
                    <a:pt x="18" y="14"/>
                    <a:pt x="23" y="16"/>
                  </a:cubicBezTo>
                  <a:cubicBezTo>
                    <a:pt x="26" y="16"/>
                    <a:pt x="28" y="19"/>
                    <a:pt x="29" y="20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p28"/>
          <p:cNvSpPr txBox="1">
            <a:spLocks noGrp="1"/>
          </p:cNvSpPr>
          <p:nvPr>
            <p:ph type="body" idx="4294967295"/>
          </p:nvPr>
        </p:nvSpPr>
        <p:spPr>
          <a:xfrm>
            <a:off x="324421" y="324073"/>
            <a:ext cx="7560840" cy="1149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8B19"/>
              </a:buClr>
              <a:buSzPts val="6600"/>
              <a:buNone/>
            </a:pPr>
            <a:r>
              <a:rPr lang="en-US" sz="6600" b="1">
                <a:solidFill>
                  <a:srgbClr val="F28B19"/>
                </a:solidFill>
              </a:rPr>
              <a:t>FREE TEMPLATES</a:t>
            </a:r>
            <a:endParaRPr sz="6600" b="1">
              <a:solidFill>
                <a:srgbClr val="F28B19"/>
              </a:solidFill>
            </a:endParaRPr>
          </a:p>
        </p:txBody>
      </p:sp>
      <p:sp>
        <p:nvSpPr>
          <p:cNvPr id="1386" name="Google Shape;1386;p28"/>
          <p:cNvSpPr txBox="1"/>
          <p:nvPr/>
        </p:nvSpPr>
        <p:spPr>
          <a:xfrm>
            <a:off x="5171002" y="3748519"/>
            <a:ext cx="3866387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/>
          </a:p>
        </p:txBody>
      </p:sp>
      <p:sp>
        <p:nvSpPr>
          <p:cNvPr id="1387" name="Google Shape;1387;p28"/>
          <p:cNvSpPr txBox="1"/>
          <p:nvPr/>
        </p:nvSpPr>
        <p:spPr>
          <a:xfrm>
            <a:off x="5173275" y="3348409"/>
            <a:ext cx="480543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28B19"/>
                </a:solidFill>
                <a:latin typeface="Arial"/>
                <a:ea typeface="Arial"/>
                <a:cs typeface="Arial"/>
                <a:sym typeface="Arial"/>
              </a:rPr>
              <a:t>You can simply impress. </a:t>
            </a:r>
            <a:endParaRPr sz="2000" b="1">
              <a:solidFill>
                <a:srgbClr val="F28B1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8" name="Google Shape;1388;p28"/>
          <p:cNvSpPr txBox="1"/>
          <p:nvPr/>
        </p:nvSpPr>
        <p:spPr>
          <a:xfrm>
            <a:off x="970220" y="3748519"/>
            <a:ext cx="3866387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/>
          </a:p>
        </p:txBody>
      </p:sp>
      <p:sp>
        <p:nvSpPr>
          <p:cNvPr id="1389" name="Google Shape;1389;p28"/>
          <p:cNvSpPr txBox="1"/>
          <p:nvPr/>
        </p:nvSpPr>
        <p:spPr>
          <a:xfrm>
            <a:off x="972493" y="3348409"/>
            <a:ext cx="4805433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28B19"/>
                </a:solidFill>
                <a:latin typeface="Arial"/>
                <a:ea typeface="Arial"/>
                <a:cs typeface="Arial"/>
                <a:sym typeface="Arial"/>
              </a:rPr>
              <a:t>You can simply impress. </a:t>
            </a:r>
            <a:endParaRPr sz="2000" b="1">
              <a:solidFill>
                <a:srgbClr val="F28B1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90" name="Google Shape;1390;p28"/>
          <p:cNvGrpSpPr/>
          <p:nvPr/>
        </p:nvGrpSpPr>
        <p:grpSpPr>
          <a:xfrm>
            <a:off x="1738313" y="1362075"/>
            <a:ext cx="2044700" cy="1976438"/>
            <a:chOff x="1738313" y="1362075"/>
            <a:chExt cx="2044700" cy="1976438"/>
          </a:xfrm>
        </p:grpSpPr>
        <p:sp>
          <p:nvSpPr>
            <p:cNvPr id="1391" name="Google Shape;1391;p28"/>
            <p:cNvSpPr/>
            <p:nvPr/>
          </p:nvSpPr>
          <p:spPr>
            <a:xfrm>
              <a:off x="1738313" y="1362075"/>
              <a:ext cx="2044700" cy="1976438"/>
            </a:xfrm>
            <a:custGeom>
              <a:avLst/>
              <a:gdLst/>
              <a:ahLst/>
              <a:cxnLst/>
              <a:rect l="l" t="t" r="r" b="b"/>
              <a:pathLst>
                <a:path w="300" h="290" extrusionOk="0">
                  <a:moveTo>
                    <a:pt x="227" y="129"/>
                  </a:moveTo>
                  <a:cubicBezTo>
                    <a:pt x="215" y="133"/>
                    <a:pt x="208" y="132"/>
                    <a:pt x="205" y="124"/>
                  </a:cubicBezTo>
                  <a:cubicBezTo>
                    <a:pt x="204" y="121"/>
                    <a:pt x="204" y="116"/>
                    <a:pt x="205" y="114"/>
                  </a:cubicBezTo>
                  <a:cubicBezTo>
                    <a:pt x="208" y="109"/>
                    <a:pt x="206" y="107"/>
                    <a:pt x="203" y="103"/>
                  </a:cubicBezTo>
                  <a:cubicBezTo>
                    <a:pt x="181" y="77"/>
                    <a:pt x="160" y="52"/>
                    <a:pt x="139" y="26"/>
                  </a:cubicBezTo>
                  <a:cubicBezTo>
                    <a:pt x="130" y="16"/>
                    <a:pt x="135" y="1"/>
                    <a:pt x="148" y="0"/>
                  </a:cubicBezTo>
                  <a:cubicBezTo>
                    <a:pt x="152" y="0"/>
                    <a:pt x="158" y="2"/>
                    <a:pt x="162" y="6"/>
                  </a:cubicBezTo>
                  <a:cubicBezTo>
                    <a:pt x="188" y="27"/>
                    <a:pt x="213" y="48"/>
                    <a:pt x="239" y="69"/>
                  </a:cubicBezTo>
                  <a:cubicBezTo>
                    <a:pt x="242" y="72"/>
                    <a:pt x="244" y="73"/>
                    <a:pt x="247" y="71"/>
                  </a:cubicBezTo>
                  <a:cubicBezTo>
                    <a:pt x="253" y="68"/>
                    <a:pt x="258" y="69"/>
                    <a:pt x="263" y="73"/>
                  </a:cubicBezTo>
                  <a:cubicBezTo>
                    <a:pt x="267" y="78"/>
                    <a:pt x="267" y="83"/>
                    <a:pt x="265" y="89"/>
                  </a:cubicBezTo>
                  <a:cubicBezTo>
                    <a:pt x="264" y="90"/>
                    <a:pt x="264" y="91"/>
                    <a:pt x="263" y="92"/>
                  </a:cubicBezTo>
                  <a:cubicBezTo>
                    <a:pt x="277" y="107"/>
                    <a:pt x="286" y="124"/>
                    <a:pt x="289" y="144"/>
                  </a:cubicBezTo>
                  <a:cubicBezTo>
                    <a:pt x="300" y="204"/>
                    <a:pt x="245" y="260"/>
                    <a:pt x="184" y="252"/>
                  </a:cubicBezTo>
                  <a:cubicBezTo>
                    <a:pt x="159" y="248"/>
                    <a:pt x="139" y="236"/>
                    <a:pt x="122" y="218"/>
                  </a:cubicBezTo>
                  <a:cubicBezTo>
                    <a:pt x="111" y="206"/>
                    <a:pt x="96" y="203"/>
                    <a:pt x="81" y="207"/>
                  </a:cubicBezTo>
                  <a:cubicBezTo>
                    <a:pt x="63" y="212"/>
                    <a:pt x="53" y="227"/>
                    <a:pt x="57" y="242"/>
                  </a:cubicBezTo>
                  <a:cubicBezTo>
                    <a:pt x="58" y="247"/>
                    <a:pt x="61" y="251"/>
                    <a:pt x="63" y="254"/>
                  </a:cubicBezTo>
                  <a:cubicBezTo>
                    <a:pt x="51" y="266"/>
                    <a:pt x="39" y="278"/>
                    <a:pt x="28" y="290"/>
                  </a:cubicBezTo>
                  <a:cubicBezTo>
                    <a:pt x="8" y="273"/>
                    <a:pt x="0" y="238"/>
                    <a:pt x="9" y="211"/>
                  </a:cubicBezTo>
                  <a:cubicBezTo>
                    <a:pt x="27" y="160"/>
                    <a:pt x="92" y="138"/>
                    <a:pt x="140" y="167"/>
                  </a:cubicBezTo>
                  <a:cubicBezTo>
                    <a:pt x="149" y="173"/>
                    <a:pt x="157" y="181"/>
                    <a:pt x="165" y="188"/>
                  </a:cubicBezTo>
                  <a:cubicBezTo>
                    <a:pt x="182" y="205"/>
                    <a:pt x="210" y="206"/>
                    <a:pt x="227" y="189"/>
                  </a:cubicBezTo>
                  <a:cubicBezTo>
                    <a:pt x="243" y="172"/>
                    <a:pt x="243" y="146"/>
                    <a:pt x="227" y="129"/>
                  </a:cubicBezTo>
                  <a:close/>
                  <a:moveTo>
                    <a:pt x="227" y="91"/>
                  </a:moveTo>
                  <a:cubicBezTo>
                    <a:pt x="229" y="89"/>
                    <a:pt x="232" y="87"/>
                    <a:pt x="234" y="84"/>
                  </a:cubicBezTo>
                  <a:cubicBezTo>
                    <a:pt x="208" y="63"/>
                    <a:pt x="183" y="42"/>
                    <a:pt x="158" y="21"/>
                  </a:cubicBezTo>
                  <a:cubicBezTo>
                    <a:pt x="158" y="21"/>
                    <a:pt x="158" y="21"/>
                    <a:pt x="158" y="21"/>
                  </a:cubicBezTo>
                  <a:cubicBezTo>
                    <a:pt x="181" y="44"/>
                    <a:pt x="204" y="68"/>
                    <a:pt x="227" y="91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2" name="Google Shape;1392;p28"/>
            <p:cNvSpPr/>
            <p:nvPr/>
          </p:nvSpPr>
          <p:spPr>
            <a:xfrm>
              <a:off x="2309813" y="1627188"/>
              <a:ext cx="471488" cy="606425"/>
            </a:xfrm>
            <a:custGeom>
              <a:avLst/>
              <a:gdLst/>
              <a:ahLst/>
              <a:cxnLst/>
              <a:rect l="l" t="t" r="r" b="b"/>
              <a:pathLst>
                <a:path w="69" h="89" extrusionOk="0">
                  <a:moveTo>
                    <a:pt x="36" y="1"/>
                  </a:moveTo>
                  <a:cubicBezTo>
                    <a:pt x="47" y="15"/>
                    <a:pt x="58" y="30"/>
                    <a:pt x="64" y="47"/>
                  </a:cubicBezTo>
                  <a:cubicBezTo>
                    <a:pt x="69" y="58"/>
                    <a:pt x="65" y="72"/>
                    <a:pt x="54" y="80"/>
                  </a:cubicBezTo>
                  <a:cubicBezTo>
                    <a:pt x="43" y="89"/>
                    <a:pt x="28" y="89"/>
                    <a:pt x="16" y="81"/>
                  </a:cubicBezTo>
                  <a:cubicBezTo>
                    <a:pt x="6" y="73"/>
                    <a:pt x="0" y="59"/>
                    <a:pt x="6" y="47"/>
                  </a:cubicBezTo>
                  <a:cubicBezTo>
                    <a:pt x="14" y="31"/>
                    <a:pt x="24" y="16"/>
                    <a:pt x="33" y="0"/>
                  </a:cubicBezTo>
                  <a:cubicBezTo>
                    <a:pt x="34" y="0"/>
                    <a:pt x="35" y="1"/>
                    <a:pt x="36" y="1"/>
                  </a:cubicBezTo>
                  <a:close/>
                  <a:moveTo>
                    <a:pt x="36" y="72"/>
                  </a:moveTo>
                  <a:cubicBezTo>
                    <a:pt x="37" y="71"/>
                    <a:pt x="41" y="69"/>
                    <a:pt x="41" y="67"/>
                  </a:cubicBezTo>
                  <a:cubicBezTo>
                    <a:pt x="42" y="64"/>
                    <a:pt x="39" y="61"/>
                    <a:pt x="37" y="59"/>
                  </a:cubicBezTo>
                  <a:cubicBezTo>
                    <a:pt x="36" y="57"/>
                    <a:pt x="34" y="55"/>
                    <a:pt x="32" y="53"/>
                  </a:cubicBezTo>
                  <a:cubicBezTo>
                    <a:pt x="29" y="52"/>
                    <a:pt x="26" y="49"/>
                    <a:pt x="24" y="50"/>
                  </a:cubicBezTo>
                  <a:cubicBezTo>
                    <a:pt x="22" y="50"/>
                    <a:pt x="19" y="54"/>
                    <a:pt x="19" y="57"/>
                  </a:cubicBezTo>
                  <a:cubicBezTo>
                    <a:pt x="18" y="65"/>
                    <a:pt x="26" y="72"/>
                    <a:pt x="36" y="72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93" name="Google Shape;1393;p28"/>
          <p:cNvGrpSpPr/>
          <p:nvPr/>
        </p:nvGrpSpPr>
        <p:grpSpPr>
          <a:xfrm>
            <a:off x="5777926" y="1337860"/>
            <a:ext cx="2044700" cy="1976438"/>
            <a:chOff x="1738313" y="1362075"/>
            <a:chExt cx="2044700" cy="1976438"/>
          </a:xfrm>
        </p:grpSpPr>
        <p:sp>
          <p:nvSpPr>
            <p:cNvPr id="1394" name="Google Shape;1394;p28"/>
            <p:cNvSpPr/>
            <p:nvPr/>
          </p:nvSpPr>
          <p:spPr>
            <a:xfrm>
              <a:off x="1738313" y="1362075"/>
              <a:ext cx="2044700" cy="1976438"/>
            </a:xfrm>
            <a:custGeom>
              <a:avLst/>
              <a:gdLst/>
              <a:ahLst/>
              <a:cxnLst/>
              <a:rect l="l" t="t" r="r" b="b"/>
              <a:pathLst>
                <a:path w="300" h="290" extrusionOk="0">
                  <a:moveTo>
                    <a:pt x="227" y="129"/>
                  </a:moveTo>
                  <a:cubicBezTo>
                    <a:pt x="215" y="133"/>
                    <a:pt x="208" y="132"/>
                    <a:pt x="205" y="124"/>
                  </a:cubicBezTo>
                  <a:cubicBezTo>
                    <a:pt x="204" y="121"/>
                    <a:pt x="204" y="116"/>
                    <a:pt x="205" y="114"/>
                  </a:cubicBezTo>
                  <a:cubicBezTo>
                    <a:pt x="208" y="109"/>
                    <a:pt x="206" y="107"/>
                    <a:pt x="203" y="103"/>
                  </a:cubicBezTo>
                  <a:cubicBezTo>
                    <a:pt x="181" y="77"/>
                    <a:pt x="160" y="52"/>
                    <a:pt x="139" y="26"/>
                  </a:cubicBezTo>
                  <a:cubicBezTo>
                    <a:pt x="130" y="16"/>
                    <a:pt x="135" y="1"/>
                    <a:pt x="148" y="0"/>
                  </a:cubicBezTo>
                  <a:cubicBezTo>
                    <a:pt x="152" y="0"/>
                    <a:pt x="158" y="2"/>
                    <a:pt x="162" y="6"/>
                  </a:cubicBezTo>
                  <a:cubicBezTo>
                    <a:pt x="188" y="27"/>
                    <a:pt x="213" y="48"/>
                    <a:pt x="239" y="69"/>
                  </a:cubicBezTo>
                  <a:cubicBezTo>
                    <a:pt x="242" y="72"/>
                    <a:pt x="244" y="73"/>
                    <a:pt x="247" y="71"/>
                  </a:cubicBezTo>
                  <a:cubicBezTo>
                    <a:pt x="253" y="68"/>
                    <a:pt x="258" y="69"/>
                    <a:pt x="263" y="73"/>
                  </a:cubicBezTo>
                  <a:cubicBezTo>
                    <a:pt x="267" y="78"/>
                    <a:pt x="267" y="83"/>
                    <a:pt x="265" y="89"/>
                  </a:cubicBezTo>
                  <a:cubicBezTo>
                    <a:pt x="264" y="90"/>
                    <a:pt x="264" y="91"/>
                    <a:pt x="263" y="92"/>
                  </a:cubicBezTo>
                  <a:cubicBezTo>
                    <a:pt x="277" y="107"/>
                    <a:pt x="286" y="124"/>
                    <a:pt x="289" y="144"/>
                  </a:cubicBezTo>
                  <a:cubicBezTo>
                    <a:pt x="300" y="204"/>
                    <a:pt x="245" y="260"/>
                    <a:pt x="184" y="252"/>
                  </a:cubicBezTo>
                  <a:cubicBezTo>
                    <a:pt x="159" y="248"/>
                    <a:pt x="139" y="236"/>
                    <a:pt x="122" y="218"/>
                  </a:cubicBezTo>
                  <a:cubicBezTo>
                    <a:pt x="111" y="206"/>
                    <a:pt x="96" y="203"/>
                    <a:pt x="81" y="207"/>
                  </a:cubicBezTo>
                  <a:cubicBezTo>
                    <a:pt x="63" y="212"/>
                    <a:pt x="53" y="227"/>
                    <a:pt x="57" y="242"/>
                  </a:cubicBezTo>
                  <a:cubicBezTo>
                    <a:pt x="58" y="247"/>
                    <a:pt x="61" y="251"/>
                    <a:pt x="63" y="254"/>
                  </a:cubicBezTo>
                  <a:cubicBezTo>
                    <a:pt x="51" y="266"/>
                    <a:pt x="39" y="278"/>
                    <a:pt x="28" y="290"/>
                  </a:cubicBezTo>
                  <a:cubicBezTo>
                    <a:pt x="8" y="273"/>
                    <a:pt x="0" y="238"/>
                    <a:pt x="9" y="211"/>
                  </a:cubicBezTo>
                  <a:cubicBezTo>
                    <a:pt x="27" y="160"/>
                    <a:pt x="92" y="138"/>
                    <a:pt x="140" y="167"/>
                  </a:cubicBezTo>
                  <a:cubicBezTo>
                    <a:pt x="149" y="173"/>
                    <a:pt x="157" y="181"/>
                    <a:pt x="165" y="188"/>
                  </a:cubicBezTo>
                  <a:cubicBezTo>
                    <a:pt x="182" y="205"/>
                    <a:pt x="210" y="206"/>
                    <a:pt x="227" y="189"/>
                  </a:cubicBezTo>
                  <a:cubicBezTo>
                    <a:pt x="243" y="172"/>
                    <a:pt x="243" y="146"/>
                    <a:pt x="227" y="129"/>
                  </a:cubicBezTo>
                  <a:close/>
                  <a:moveTo>
                    <a:pt x="227" y="91"/>
                  </a:moveTo>
                  <a:cubicBezTo>
                    <a:pt x="229" y="89"/>
                    <a:pt x="232" y="87"/>
                    <a:pt x="234" y="84"/>
                  </a:cubicBezTo>
                  <a:cubicBezTo>
                    <a:pt x="208" y="63"/>
                    <a:pt x="183" y="42"/>
                    <a:pt x="158" y="21"/>
                  </a:cubicBezTo>
                  <a:cubicBezTo>
                    <a:pt x="158" y="21"/>
                    <a:pt x="158" y="21"/>
                    <a:pt x="158" y="21"/>
                  </a:cubicBezTo>
                  <a:cubicBezTo>
                    <a:pt x="181" y="44"/>
                    <a:pt x="204" y="68"/>
                    <a:pt x="227" y="91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5" name="Google Shape;1395;p28"/>
            <p:cNvSpPr/>
            <p:nvPr/>
          </p:nvSpPr>
          <p:spPr>
            <a:xfrm>
              <a:off x="2309813" y="1627188"/>
              <a:ext cx="471488" cy="606425"/>
            </a:xfrm>
            <a:custGeom>
              <a:avLst/>
              <a:gdLst/>
              <a:ahLst/>
              <a:cxnLst/>
              <a:rect l="l" t="t" r="r" b="b"/>
              <a:pathLst>
                <a:path w="69" h="89" extrusionOk="0">
                  <a:moveTo>
                    <a:pt x="36" y="1"/>
                  </a:moveTo>
                  <a:cubicBezTo>
                    <a:pt x="47" y="15"/>
                    <a:pt x="58" y="30"/>
                    <a:pt x="64" y="47"/>
                  </a:cubicBezTo>
                  <a:cubicBezTo>
                    <a:pt x="69" y="58"/>
                    <a:pt x="65" y="72"/>
                    <a:pt x="54" y="80"/>
                  </a:cubicBezTo>
                  <a:cubicBezTo>
                    <a:pt x="43" y="89"/>
                    <a:pt x="28" y="89"/>
                    <a:pt x="16" y="81"/>
                  </a:cubicBezTo>
                  <a:cubicBezTo>
                    <a:pt x="6" y="73"/>
                    <a:pt x="0" y="59"/>
                    <a:pt x="6" y="47"/>
                  </a:cubicBezTo>
                  <a:cubicBezTo>
                    <a:pt x="14" y="31"/>
                    <a:pt x="24" y="16"/>
                    <a:pt x="33" y="0"/>
                  </a:cubicBezTo>
                  <a:cubicBezTo>
                    <a:pt x="34" y="0"/>
                    <a:pt x="35" y="1"/>
                    <a:pt x="36" y="1"/>
                  </a:cubicBezTo>
                  <a:close/>
                  <a:moveTo>
                    <a:pt x="36" y="72"/>
                  </a:moveTo>
                  <a:cubicBezTo>
                    <a:pt x="37" y="71"/>
                    <a:pt x="41" y="69"/>
                    <a:pt x="41" y="67"/>
                  </a:cubicBezTo>
                  <a:cubicBezTo>
                    <a:pt x="42" y="64"/>
                    <a:pt x="39" y="61"/>
                    <a:pt x="37" y="59"/>
                  </a:cubicBezTo>
                  <a:cubicBezTo>
                    <a:pt x="36" y="57"/>
                    <a:pt x="34" y="55"/>
                    <a:pt x="32" y="53"/>
                  </a:cubicBezTo>
                  <a:cubicBezTo>
                    <a:pt x="29" y="52"/>
                    <a:pt x="26" y="49"/>
                    <a:pt x="24" y="50"/>
                  </a:cubicBezTo>
                  <a:cubicBezTo>
                    <a:pt x="22" y="50"/>
                    <a:pt x="19" y="54"/>
                    <a:pt x="19" y="57"/>
                  </a:cubicBezTo>
                  <a:cubicBezTo>
                    <a:pt x="18" y="65"/>
                    <a:pt x="26" y="72"/>
                    <a:pt x="36" y="72"/>
                  </a:cubicBezTo>
                  <a:close/>
                </a:path>
              </a:pathLst>
            </a:custGeom>
            <a:solidFill>
              <a:srgbClr val="F28B1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9"/>
          <p:cNvSpPr txBox="1"/>
          <p:nvPr/>
        </p:nvSpPr>
        <p:spPr>
          <a:xfrm>
            <a:off x="324421" y="792077"/>
            <a:ext cx="1881813" cy="16563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36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One Columns Text</a:t>
            </a:r>
            <a:endParaRPr sz="3600" b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02" name="Google Shape;1402;p29"/>
          <p:cNvGrpSpPr/>
          <p:nvPr/>
        </p:nvGrpSpPr>
        <p:grpSpPr>
          <a:xfrm>
            <a:off x="2206234" y="943247"/>
            <a:ext cx="6399107" cy="3658196"/>
            <a:chOff x="886442" y="1648957"/>
            <a:chExt cx="3397525" cy="4982020"/>
          </a:xfrm>
        </p:grpSpPr>
        <p:sp>
          <p:nvSpPr>
            <p:cNvPr id="1403" name="Google Shape;1403;p29"/>
            <p:cNvSpPr txBox="1"/>
            <p:nvPr/>
          </p:nvSpPr>
          <p:spPr>
            <a:xfrm>
              <a:off x="886442" y="1648957"/>
              <a:ext cx="3397525" cy="5029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4" name="Google Shape;1404;p29"/>
            <p:cNvSpPr txBox="1"/>
            <p:nvPr/>
          </p:nvSpPr>
          <p:spPr>
            <a:xfrm>
              <a:off x="886442" y="2104109"/>
              <a:ext cx="3397525" cy="45268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impress your audience and add a unique zing and appeal to your Presentations. I hope and I believe that this Template will your Time, Money and Reputation. Get a modern PowerPoint  Presentation that is beautifully designed. </a:t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You can simply impress ur Presentations. I ur Time, Money and Reputation. Get a modern PowerPoint  Presentation that is beautifully designed. 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</a:t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05" name="Google Shape;1405;p29"/>
          <p:cNvSpPr/>
          <p:nvPr/>
        </p:nvSpPr>
        <p:spPr>
          <a:xfrm>
            <a:off x="820181" y="468089"/>
            <a:ext cx="8001184" cy="4608512"/>
          </a:xfrm>
          <a:custGeom>
            <a:avLst/>
            <a:gdLst/>
            <a:ahLst/>
            <a:cxnLst/>
            <a:rect l="l" t="t" r="r" b="b"/>
            <a:pathLst>
              <a:path w="9688748" h="5577840" extrusionOk="0">
                <a:moveTo>
                  <a:pt x="343818" y="0"/>
                </a:moveTo>
                <a:lnTo>
                  <a:pt x="9344930" y="0"/>
                </a:lnTo>
                <a:cubicBezTo>
                  <a:pt x="9534815" y="0"/>
                  <a:pt x="9688748" y="153933"/>
                  <a:pt x="9688748" y="343818"/>
                </a:cubicBezTo>
                <a:lnTo>
                  <a:pt x="9688748" y="5234022"/>
                </a:lnTo>
                <a:cubicBezTo>
                  <a:pt x="9688748" y="5423907"/>
                  <a:pt x="9534815" y="5577840"/>
                  <a:pt x="9344930" y="5577840"/>
                </a:cubicBezTo>
                <a:lnTo>
                  <a:pt x="343818" y="5577840"/>
                </a:lnTo>
                <a:cubicBezTo>
                  <a:pt x="153933" y="5577840"/>
                  <a:pt x="0" y="5423907"/>
                  <a:pt x="0" y="5234022"/>
                </a:cubicBezTo>
                <a:lnTo>
                  <a:pt x="0" y="2847961"/>
                </a:lnTo>
                <a:lnTo>
                  <a:pt x="43774" y="2847961"/>
                </a:lnTo>
                <a:lnTo>
                  <a:pt x="43774" y="5194267"/>
                </a:lnTo>
                <a:cubicBezTo>
                  <a:pt x="43774" y="5380858"/>
                  <a:pt x="195036" y="5532120"/>
                  <a:pt x="381627" y="5532120"/>
                </a:cubicBezTo>
                <a:lnTo>
                  <a:pt x="9307121" y="5532120"/>
                </a:lnTo>
                <a:cubicBezTo>
                  <a:pt x="9493712" y="5532120"/>
                  <a:pt x="9644974" y="5380858"/>
                  <a:pt x="9644974" y="5194267"/>
                </a:cubicBezTo>
                <a:lnTo>
                  <a:pt x="9644974" y="383573"/>
                </a:lnTo>
                <a:cubicBezTo>
                  <a:pt x="9644974" y="196982"/>
                  <a:pt x="9493712" y="45720"/>
                  <a:pt x="9307121" y="45720"/>
                </a:cubicBezTo>
                <a:lnTo>
                  <a:pt x="381627" y="45720"/>
                </a:lnTo>
                <a:cubicBezTo>
                  <a:pt x="195036" y="45720"/>
                  <a:pt x="43774" y="196982"/>
                  <a:pt x="43774" y="383573"/>
                </a:cubicBezTo>
                <a:lnTo>
                  <a:pt x="43774" y="443718"/>
                </a:lnTo>
                <a:lnTo>
                  <a:pt x="0" y="443718"/>
                </a:lnTo>
                <a:lnTo>
                  <a:pt x="0" y="343818"/>
                </a:lnTo>
                <a:cubicBezTo>
                  <a:pt x="0" y="153933"/>
                  <a:pt x="153933" y="0"/>
                  <a:pt x="34381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6" name="Google Shape;1406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13" y="3353616"/>
            <a:ext cx="2163919" cy="208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0" name="Google Shape;850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40726" y="1876642"/>
            <a:ext cx="2376614" cy="1980512"/>
          </a:xfrm>
          <a:prstGeom prst="rect">
            <a:avLst/>
          </a:prstGeom>
          <a:noFill/>
          <a:ln>
            <a:noFill/>
          </a:ln>
        </p:spPr>
      </p:pic>
      <p:sp>
        <p:nvSpPr>
          <p:cNvPr id="851" name="Google Shape;851;p3"/>
          <p:cNvSpPr/>
          <p:nvPr/>
        </p:nvSpPr>
        <p:spPr>
          <a:xfrm>
            <a:off x="2812686" y="1140335"/>
            <a:ext cx="4190049" cy="4190049"/>
          </a:xfrm>
          <a:prstGeom prst="ellipse">
            <a:avLst/>
          </a:prstGeom>
          <a:noFill/>
          <a:ln w="57150" cap="flat" cmpd="sng">
            <a:solidFill>
              <a:srgbClr val="F28B19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9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2" name="Google Shape;852;p3"/>
          <p:cNvSpPr txBox="1">
            <a:spLocks noGrp="1"/>
          </p:cNvSpPr>
          <p:nvPr>
            <p:ph type="title" idx="4294967295"/>
          </p:nvPr>
        </p:nvSpPr>
        <p:spPr>
          <a:xfrm rot="-1043342">
            <a:off x="141150" y="1513650"/>
            <a:ext cx="2668451" cy="1112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975" tIns="95975" rIns="95975" bIns="9597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53B"/>
              </a:buClr>
              <a:buSzPts val="6600"/>
              <a:buFont typeface="Calibri"/>
              <a:buNone/>
            </a:pPr>
            <a:r>
              <a:rPr lang="en-US" sz="6600">
                <a:solidFill>
                  <a:srgbClr val="E9453B"/>
                </a:solidFill>
              </a:rPr>
              <a:t>Fire!</a:t>
            </a:r>
            <a:endParaRPr sz="6600">
              <a:solidFill>
                <a:srgbClr val="E9453B"/>
              </a:solidFill>
            </a:endParaRPr>
          </a:p>
        </p:txBody>
      </p:sp>
      <p:sp>
        <p:nvSpPr>
          <p:cNvPr id="853" name="Google Shape;853;p3"/>
          <p:cNvSpPr txBox="1">
            <a:spLocks noGrp="1"/>
          </p:cNvSpPr>
          <p:nvPr>
            <p:ph type="subTitle" idx="4294967295"/>
          </p:nvPr>
        </p:nvSpPr>
        <p:spPr>
          <a:xfrm>
            <a:off x="3291017" y="4133490"/>
            <a:ext cx="3202427" cy="731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975" tIns="95975" rIns="95975" bIns="959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1260"/>
              </a:spcAft>
              <a:buClr>
                <a:srgbClr val="E9453B"/>
              </a:buClr>
              <a:buSzPts val="1470"/>
              <a:buFont typeface="Arial"/>
              <a:buNone/>
            </a:pPr>
            <a:r>
              <a:rPr lang="en-US" sz="1470" b="1" i="0" u="none" strike="noStrike" cap="none">
                <a:solidFill>
                  <a:srgbClr val="E9453B"/>
                </a:solidFill>
                <a:latin typeface="Calibri"/>
                <a:ea typeface="Calibri"/>
                <a:cs typeface="Calibri"/>
                <a:sym typeface="Calibri"/>
              </a:rPr>
              <a:t>It could be the part of the presentation where you can introduce yourself, write your email</a:t>
            </a:r>
            <a:endParaRPr sz="1470" b="1" i="0" u="none" strike="noStrike" cap="none">
              <a:solidFill>
                <a:srgbClr val="E9453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4" name="Google Shape;854;p3"/>
          <p:cNvSpPr txBox="1"/>
          <p:nvPr/>
        </p:nvSpPr>
        <p:spPr>
          <a:xfrm>
            <a:off x="612453" y="252065"/>
            <a:ext cx="293708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Lorem Ipsum</a:t>
            </a:r>
            <a:endParaRPr/>
          </a:p>
        </p:txBody>
      </p:sp>
      <p:sp>
        <p:nvSpPr>
          <p:cNvPr id="855" name="Google Shape;855;p3"/>
          <p:cNvSpPr txBox="1"/>
          <p:nvPr/>
        </p:nvSpPr>
        <p:spPr>
          <a:xfrm rot="782627">
            <a:off x="7034309" y="1567052"/>
            <a:ext cx="2668451" cy="1112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975" tIns="95975" rIns="95975" bIns="959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53B"/>
              </a:buClr>
              <a:buSzPts val="6600"/>
              <a:buFont typeface="Calibri"/>
              <a:buNone/>
            </a:pPr>
            <a:r>
              <a:rPr lang="en-US" sz="6600">
                <a:solidFill>
                  <a:srgbClr val="E9453B"/>
                </a:solidFill>
                <a:latin typeface="Calibri"/>
                <a:ea typeface="Calibri"/>
                <a:cs typeface="Calibri"/>
                <a:sym typeface="Calibri"/>
              </a:rPr>
              <a:t>Fire!</a:t>
            </a:r>
            <a:endParaRPr sz="6600">
              <a:solidFill>
                <a:srgbClr val="E9453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6" name="Google Shape;856;p3"/>
          <p:cNvSpPr txBox="1"/>
          <p:nvPr/>
        </p:nvSpPr>
        <p:spPr>
          <a:xfrm>
            <a:off x="505885" y="4144685"/>
            <a:ext cx="2248398" cy="731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975" tIns="95975" rIns="95975" bIns="9597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126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 could be the part of the presentation where you can introduce yourself, write your email</a:t>
            </a: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7" name="Google Shape;857;p3"/>
          <p:cNvSpPr txBox="1"/>
          <p:nvPr/>
        </p:nvSpPr>
        <p:spPr>
          <a:xfrm>
            <a:off x="7157659" y="4129695"/>
            <a:ext cx="2248398" cy="731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975" tIns="95975" rIns="95975" bIns="95975" anchor="ctr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126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 could be the part of the presentation where you can introduce yourself, write your email</a:t>
            </a: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2" name="Google Shape;1412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21396" y="1182204"/>
            <a:ext cx="6783751" cy="4196250"/>
          </a:xfrm>
          <a:prstGeom prst="rect">
            <a:avLst/>
          </a:prstGeom>
          <a:noFill/>
          <a:ln>
            <a:noFill/>
          </a:ln>
        </p:spPr>
      </p:pic>
      <p:sp>
        <p:nvSpPr>
          <p:cNvPr id="1413" name="Google Shape;1413;p30"/>
          <p:cNvSpPr/>
          <p:nvPr/>
        </p:nvSpPr>
        <p:spPr>
          <a:xfrm>
            <a:off x="6692180" y="584464"/>
            <a:ext cx="2346907" cy="3876271"/>
          </a:xfrm>
          <a:prstGeom prst="roundRect">
            <a:avLst>
              <a:gd name="adj" fmla="val 5126"/>
            </a:avLst>
          </a:prstGeom>
          <a:noFill/>
          <a:ln w="635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4" name="Google Shape;1414;p30"/>
          <p:cNvSpPr/>
          <p:nvPr/>
        </p:nvSpPr>
        <p:spPr>
          <a:xfrm>
            <a:off x="3348757" y="584464"/>
            <a:ext cx="2288247" cy="3876271"/>
          </a:xfrm>
          <a:prstGeom prst="roundRect">
            <a:avLst>
              <a:gd name="adj" fmla="val 5126"/>
            </a:avLst>
          </a:prstGeom>
          <a:noFill/>
          <a:ln w="635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5" name="Google Shape;1415;p30"/>
          <p:cNvSpPr txBox="1"/>
          <p:nvPr/>
        </p:nvSpPr>
        <p:spPr>
          <a:xfrm>
            <a:off x="3572979" y="854705"/>
            <a:ext cx="1839802" cy="196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16" name="Google Shape;1416;p30"/>
          <p:cNvGrpSpPr/>
          <p:nvPr/>
        </p:nvGrpSpPr>
        <p:grpSpPr>
          <a:xfrm>
            <a:off x="6945733" y="854707"/>
            <a:ext cx="1839802" cy="3396621"/>
            <a:chOff x="3651644" y="919838"/>
            <a:chExt cx="1975714" cy="4606133"/>
          </a:xfrm>
        </p:grpSpPr>
        <p:sp>
          <p:nvSpPr>
            <p:cNvPr id="1417" name="Google Shape;1417;p30"/>
            <p:cNvSpPr txBox="1"/>
            <p:nvPr/>
          </p:nvSpPr>
          <p:spPr>
            <a:xfrm>
              <a:off x="3651644" y="919838"/>
              <a:ext cx="1975714" cy="2664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8" name="Google Shape;1418;p30"/>
            <p:cNvSpPr txBox="1"/>
            <p:nvPr/>
          </p:nvSpPr>
          <p:spPr>
            <a:xfrm>
              <a:off x="3651644" y="1268761"/>
              <a:ext cx="1975714" cy="42572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and add a unique zing. I hope and I believe that is beautifully designed.   </a:t>
              </a:r>
              <a:endParaRPr/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1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 </a:t>
              </a:r>
              <a:endParaRPr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19" name="Google Shape;1419;p30"/>
          <p:cNvSpPr txBox="1"/>
          <p:nvPr/>
        </p:nvSpPr>
        <p:spPr>
          <a:xfrm>
            <a:off x="418737" y="339280"/>
            <a:ext cx="2053431" cy="1685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 sz="4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Two Columns Text</a:t>
            </a:r>
            <a:endParaRPr sz="4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0" name="Google Shape;1420;p30"/>
          <p:cNvSpPr txBox="1"/>
          <p:nvPr/>
        </p:nvSpPr>
        <p:spPr>
          <a:xfrm>
            <a:off x="486913" y="2064102"/>
            <a:ext cx="1869706" cy="458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sp>
        <p:nvSpPr>
          <p:cNvPr id="1421" name="Google Shape;1421;p30"/>
          <p:cNvSpPr txBox="1"/>
          <p:nvPr/>
        </p:nvSpPr>
        <p:spPr>
          <a:xfrm>
            <a:off x="3572979" y="1244906"/>
            <a:ext cx="1839802" cy="313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I hope and I believe that this Template will your Time, Money and Reputation.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and add a unique zing. I hope and I believe that is beautifully designed.  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 </a:t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2" name="Google Shape;1422;p30"/>
          <p:cNvSpPr txBox="1"/>
          <p:nvPr/>
        </p:nvSpPr>
        <p:spPr>
          <a:xfrm>
            <a:off x="486913" y="2922299"/>
            <a:ext cx="1869706" cy="458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  <p:sp>
        <p:nvSpPr>
          <p:cNvPr id="1423" name="Google Shape;1423;p30"/>
          <p:cNvSpPr txBox="1"/>
          <p:nvPr/>
        </p:nvSpPr>
        <p:spPr>
          <a:xfrm>
            <a:off x="510599" y="3765223"/>
            <a:ext cx="1869706" cy="458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8" name="Google Shape;1428;p31"/>
          <p:cNvSpPr txBox="1">
            <a:spLocks noGrp="1"/>
          </p:cNvSpPr>
          <p:nvPr>
            <p:ph type="body" idx="4294967295"/>
          </p:nvPr>
        </p:nvSpPr>
        <p:spPr>
          <a:xfrm>
            <a:off x="3852813" y="324073"/>
            <a:ext cx="5568950" cy="604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600"/>
              <a:buNone/>
            </a:pPr>
            <a:r>
              <a:rPr lang="en-US" sz="9600">
                <a:solidFill>
                  <a:schemeClr val="lt1"/>
                </a:solidFill>
              </a:rPr>
              <a:t>Thank you</a:t>
            </a:r>
            <a:endParaRPr sz="9600">
              <a:solidFill>
                <a:schemeClr val="lt1"/>
              </a:solidFill>
            </a:endParaRPr>
          </a:p>
        </p:txBody>
      </p:sp>
      <p:sp>
        <p:nvSpPr>
          <p:cNvPr id="1429" name="Google Shape;1429;p31"/>
          <p:cNvSpPr txBox="1"/>
          <p:nvPr/>
        </p:nvSpPr>
        <p:spPr>
          <a:xfrm>
            <a:off x="5004941" y="1548209"/>
            <a:ext cx="3568169" cy="480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6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  </a:t>
            </a:r>
            <a:endParaRPr sz="126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81642" y="2602382"/>
            <a:ext cx="2375909" cy="27982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32"/>
          <p:cNvSpPr txBox="1"/>
          <p:nvPr/>
        </p:nvSpPr>
        <p:spPr>
          <a:xfrm>
            <a:off x="13960" y="2412305"/>
            <a:ext cx="9721080" cy="604838"/>
          </a:xfrm>
          <a:prstGeom prst="rect">
            <a:avLst/>
          </a:prstGeom>
          <a:solidFill>
            <a:srgbClr val="F28B1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en-US" sz="3600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www.plantillaspowerpoint.org</a:t>
            </a:r>
            <a:endParaRPr sz="4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0" name="Google Shape;1440;p33"/>
          <p:cNvSpPr txBox="1"/>
          <p:nvPr/>
        </p:nvSpPr>
        <p:spPr>
          <a:xfrm>
            <a:off x="2916709" y="180057"/>
            <a:ext cx="4057650" cy="604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en-US" sz="4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Editables Full </a:t>
            </a:r>
            <a:endParaRPr sz="6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41" name="Google Shape;1441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8437" y="1332185"/>
            <a:ext cx="3477216" cy="3606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2" name="Google Shape;1442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56869" y="2052265"/>
            <a:ext cx="4967841" cy="3072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34"/>
          <p:cNvSpPr txBox="1"/>
          <p:nvPr/>
        </p:nvSpPr>
        <p:spPr>
          <a:xfrm>
            <a:off x="2916709" y="180057"/>
            <a:ext cx="4057650" cy="604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en-US" sz="4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Editables Full </a:t>
            </a:r>
            <a:endParaRPr sz="6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48" name="Google Shape;1448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4421" y="1908249"/>
            <a:ext cx="3421103" cy="3245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9" name="Google Shape;1449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81005" y="1476201"/>
            <a:ext cx="3804024" cy="3524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3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81303" y="1391136"/>
            <a:ext cx="644248" cy="3694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p35"/>
          <p:cNvSpPr txBox="1"/>
          <p:nvPr/>
        </p:nvSpPr>
        <p:spPr>
          <a:xfrm>
            <a:off x="2916709" y="180057"/>
            <a:ext cx="4057650" cy="604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en-US" sz="4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Editables Full </a:t>
            </a:r>
            <a:endParaRPr sz="6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56" name="Google Shape;1456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8437" y="1548209"/>
            <a:ext cx="2610338" cy="3579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7" name="Google Shape;1457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73818" y="1548209"/>
            <a:ext cx="3700882" cy="37008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8" name="Google Shape;1458;p3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25221" y="1688650"/>
            <a:ext cx="1755000" cy="171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9" name="Google Shape;1459;p3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513884" y="3653467"/>
            <a:ext cx="1448668" cy="14737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" name="Google Shape;1464;p36"/>
          <p:cNvSpPr txBox="1"/>
          <p:nvPr/>
        </p:nvSpPr>
        <p:spPr>
          <a:xfrm>
            <a:off x="2916709" y="180057"/>
            <a:ext cx="4057650" cy="604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en-US" sz="4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Editables Full </a:t>
            </a:r>
            <a:endParaRPr sz="6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65" name="Google Shape;1465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13253" y="1332185"/>
            <a:ext cx="1208413" cy="1641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6" name="Google Shape;1466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8717" y="1620217"/>
            <a:ext cx="2126250" cy="335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7" name="Google Shape;1467;p3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22266" y="3234955"/>
            <a:ext cx="1906179" cy="1737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3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496186" y="1610665"/>
            <a:ext cx="2626080" cy="33620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9" name="Google Shape;1469;p3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664596" y="1485510"/>
            <a:ext cx="1601960" cy="1334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0" name="Google Shape;1470;p3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846826" y="2960920"/>
            <a:ext cx="1237500" cy="219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5" name="Google Shape;1475;p37"/>
          <p:cNvSpPr txBox="1"/>
          <p:nvPr/>
        </p:nvSpPr>
        <p:spPr>
          <a:xfrm>
            <a:off x="2916709" y="180057"/>
            <a:ext cx="4057650" cy="604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en-US" sz="4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Editables Full </a:t>
            </a:r>
            <a:endParaRPr sz="66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76" name="Google Shape;1476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4421" y="784895"/>
            <a:ext cx="1507500" cy="21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7" name="Google Shape;1477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4421" y="3132385"/>
            <a:ext cx="1507500" cy="19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8" name="Google Shape;1478;p3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96629" y="1350448"/>
            <a:ext cx="1890000" cy="163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9" name="Google Shape;1479;p3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85061" y="1548209"/>
            <a:ext cx="3276519" cy="33953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0" name="Google Shape;1480;p3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284945" y="2195770"/>
            <a:ext cx="1601799" cy="25276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1" name="Google Shape;1481;p3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326004" y="3273010"/>
            <a:ext cx="1631250" cy="167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6" name="Google Shape;1486;p38"/>
          <p:cNvSpPr txBox="1"/>
          <p:nvPr/>
        </p:nvSpPr>
        <p:spPr>
          <a:xfrm>
            <a:off x="2916709" y="180057"/>
            <a:ext cx="4057650" cy="604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45E38"/>
              </a:buClr>
              <a:buSzPts val="4800"/>
              <a:buFont typeface="Arial"/>
              <a:buNone/>
            </a:pPr>
            <a:r>
              <a:rPr lang="en-US" sz="4800">
                <a:solidFill>
                  <a:srgbClr val="945E38"/>
                </a:solidFill>
                <a:latin typeface="Calibri"/>
                <a:ea typeface="Calibri"/>
                <a:cs typeface="Calibri"/>
                <a:sym typeface="Calibri"/>
              </a:rPr>
              <a:t>Editables</a:t>
            </a:r>
            <a:endParaRPr sz="6600">
              <a:solidFill>
                <a:srgbClr val="945E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87" name="Google Shape;1487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2453" y="814917"/>
            <a:ext cx="3410854" cy="1744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8" name="Google Shape;1488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81005" y="1404193"/>
            <a:ext cx="3707043" cy="3561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9" name="Google Shape;1489;p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38737" y="2875074"/>
            <a:ext cx="4155943" cy="24003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4" name="Google Shape;1494;p39"/>
          <p:cNvSpPr txBox="1"/>
          <p:nvPr/>
        </p:nvSpPr>
        <p:spPr>
          <a:xfrm>
            <a:off x="2916709" y="180057"/>
            <a:ext cx="4057650" cy="604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45E38"/>
              </a:buClr>
              <a:buSzPts val="4800"/>
              <a:buFont typeface="Arial"/>
              <a:buNone/>
            </a:pPr>
            <a:r>
              <a:rPr lang="en-US" sz="4800">
                <a:solidFill>
                  <a:srgbClr val="945E38"/>
                </a:solidFill>
                <a:latin typeface="Calibri"/>
                <a:ea typeface="Calibri"/>
                <a:cs typeface="Calibri"/>
                <a:sym typeface="Calibri"/>
              </a:rPr>
              <a:t>Editables</a:t>
            </a:r>
            <a:endParaRPr sz="6600">
              <a:solidFill>
                <a:srgbClr val="945E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95" name="Google Shape;1495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0445" y="784895"/>
            <a:ext cx="2953203" cy="4202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6" name="Google Shape;1496;p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56869" y="1450293"/>
            <a:ext cx="3345847" cy="209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7" name="Google Shape;1497;p3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5400000">
            <a:off x="7029283" y="2956648"/>
            <a:ext cx="1859845" cy="30282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p4"/>
          <p:cNvSpPr txBox="1"/>
          <p:nvPr/>
        </p:nvSpPr>
        <p:spPr>
          <a:xfrm>
            <a:off x="5581006" y="3821076"/>
            <a:ext cx="3522883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Lorem ipsum dolor sit amet, nibh est. A magna maecenas, quam magna nec quis, lorem nunc. Suspendisse viverra sodales mauris, cras pharetra proin egestas arcu erat dolor, at amet. </a:t>
            </a:r>
            <a:endParaRPr/>
          </a:p>
        </p:txBody>
      </p:sp>
      <p:sp>
        <p:nvSpPr>
          <p:cNvPr id="863" name="Google Shape;863;p4"/>
          <p:cNvSpPr txBox="1"/>
          <p:nvPr/>
        </p:nvSpPr>
        <p:spPr>
          <a:xfrm>
            <a:off x="756469" y="252065"/>
            <a:ext cx="293708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Lorem Ipsum</a:t>
            </a:r>
            <a:endParaRPr/>
          </a:p>
        </p:txBody>
      </p:sp>
      <p:sp>
        <p:nvSpPr>
          <p:cNvPr id="864" name="Google Shape;864;p4"/>
          <p:cNvSpPr txBox="1"/>
          <p:nvPr/>
        </p:nvSpPr>
        <p:spPr>
          <a:xfrm>
            <a:off x="5581005" y="2773526"/>
            <a:ext cx="3522883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Lorem ipsum dolor sit amet, nibh est. A magna maecenas, quam magna nec quis, lorem nunc. Suspendisse viverra sodales mauris, cras pharetra proin egestas arcu erat dolor, at amet. </a:t>
            </a:r>
            <a:endParaRPr/>
          </a:p>
        </p:txBody>
      </p:sp>
      <p:sp>
        <p:nvSpPr>
          <p:cNvPr id="865" name="Google Shape;865;p4"/>
          <p:cNvSpPr txBox="1"/>
          <p:nvPr/>
        </p:nvSpPr>
        <p:spPr>
          <a:xfrm>
            <a:off x="5581005" y="1836241"/>
            <a:ext cx="3522883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Lorem ipsum dolor sit amet, nibh est. A magna maecenas, quam magna nec quis, lorem nunc. Suspendisse viverra sodales mauris, cras pharetra proin egestas arcu erat dolor, at amet. </a:t>
            </a:r>
            <a:endParaRPr/>
          </a:p>
        </p:txBody>
      </p:sp>
      <p:pic>
        <p:nvPicPr>
          <p:cNvPr id="866" name="Google Shape;866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0485" y="1427868"/>
            <a:ext cx="3998722" cy="36454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2" name="Google Shape;1502;p40"/>
          <p:cNvSpPr txBox="1"/>
          <p:nvPr/>
        </p:nvSpPr>
        <p:spPr>
          <a:xfrm>
            <a:off x="2916709" y="180057"/>
            <a:ext cx="4057650" cy="604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45E38"/>
              </a:buClr>
              <a:buSzPts val="4800"/>
              <a:buFont typeface="Arial"/>
              <a:buNone/>
            </a:pPr>
            <a:r>
              <a:rPr lang="en-US" sz="4800">
                <a:solidFill>
                  <a:srgbClr val="945E38"/>
                </a:solidFill>
                <a:latin typeface="Calibri"/>
                <a:ea typeface="Calibri"/>
                <a:cs typeface="Calibri"/>
                <a:sym typeface="Calibri"/>
              </a:rPr>
              <a:t>Editables</a:t>
            </a:r>
            <a:endParaRPr sz="6600">
              <a:solidFill>
                <a:srgbClr val="945E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03" name="Google Shape;1503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7987" y="1260177"/>
            <a:ext cx="4327547" cy="1061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4" name="Google Shape;1504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88517" y="2346693"/>
            <a:ext cx="7219073" cy="20142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5" name="Google Shape;1505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10996" y="784895"/>
            <a:ext cx="3410854" cy="17441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0" name="Google Shape;1510;p41"/>
          <p:cNvSpPr txBox="1"/>
          <p:nvPr/>
        </p:nvSpPr>
        <p:spPr>
          <a:xfrm>
            <a:off x="2916709" y="180057"/>
            <a:ext cx="4057650" cy="604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45E38"/>
              </a:buClr>
              <a:buSzPts val="4800"/>
              <a:buFont typeface="Arial"/>
              <a:buNone/>
            </a:pPr>
            <a:r>
              <a:rPr lang="en-US" sz="4800">
                <a:solidFill>
                  <a:srgbClr val="945E38"/>
                </a:solidFill>
                <a:latin typeface="Calibri"/>
                <a:ea typeface="Calibri"/>
                <a:cs typeface="Calibri"/>
                <a:sym typeface="Calibri"/>
              </a:rPr>
              <a:t>Editables</a:t>
            </a:r>
            <a:endParaRPr sz="6600">
              <a:solidFill>
                <a:srgbClr val="945E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11" name="Google Shape;1511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4501" y="1332185"/>
            <a:ext cx="2629508" cy="2582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2" name="Google Shape;1512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56869" y="749146"/>
            <a:ext cx="4987796" cy="36756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42"/>
          <p:cNvSpPr txBox="1"/>
          <p:nvPr/>
        </p:nvSpPr>
        <p:spPr>
          <a:xfrm>
            <a:off x="2916709" y="180057"/>
            <a:ext cx="4057650" cy="604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45E38"/>
              </a:buClr>
              <a:buSzPts val="4800"/>
              <a:buFont typeface="Arial"/>
              <a:buNone/>
            </a:pPr>
            <a:r>
              <a:rPr lang="en-US" sz="4800">
                <a:solidFill>
                  <a:srgbClr val="945E38"/>
                </a:solidFill>
                <a:latin typeface="Calibri"/>
                <a:ea typeface="Calibri"/>
                <a:cs typeface="Calibri"/>
                <a:sym typeface="Calibri"/>
              </a:rPr>
              <a:t>Editables</a:t>
            </a:r>
            <a:endParaRPr sz="6600">
              <a:solidFill>
                <a:srgbClr val="945E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18" name="Google Shape;1518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2453" y="784895"/>
            <a:ext cx="3295239" cy="3824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9" name="Google Shape;1519;p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74359" y="1121269"/>
            <a:ext cx="2102765" cy="315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0" name="Google Shape;1520;p4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80734" y="2033598"/>
            <a:ext cx="2320583" cy="22290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" name="Google Shape;1525;p43"/>
          <p:cNvSpPr txBox="1"/>
          <p:nvPr/>
        </p:nvSpPr>
        <p:spPr>
          <a:xfrm>
            <a:off x="2916709" y="180057"/>
            <a:ext cx="4057650" cy="604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45E38"/>
              </a:buClr>
              <a:buSzPts val="4800"/>
              <a:buFont typeface="Arial"/>
              <a:buNone/>
            </a:pPr>
            <a:r>
              <a:rPr lang="en-US" sz="4800">
                <a:solidFill>
                  <a:srgbClr val="945E38"/>
                </a:solidFill>
                <a:latin typeface="Calibri"/>
                <a:ea typeface="Calibri"/>
                <a:cs typeface="Calibri"/>
                <a:sym typeface="Calibri"/>
              </a:rPr>
              <a:t>Editables</a:t>
            </a:r>
            <a:endParaRPr sz="6600">
              <a:solidFill>
                <a:srgbClr val="945E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26" name="Google Shape;1526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0485" y="784895"/>
            <a:ext cx="2581910" cy="318796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27" name="Google Shape;1527;p43"/>
          <p:cNvGrpSpPr/>
          <p:nvPr/>
        </p:nvGrpSpPr>
        <p:grpSpPr>
          <a:xfrm>
            <a:off x="4675163" y="926190"/>
            <a:ext cx="4196670" cy="1215538"/>
            <a:chOff x="3538" y="765"/>
            <a:chExt cx="1709" cy="495"/>
          </a:xfrm>
        </p:grpSpPr>
        <p:sp>
          <p:nvSpPr>
            <p:cNvPr id="1528" name="Google Shape;1528;p43"/>
            <p:cNvSpPr/>
            <p:nvPr/>
          </p:nvSpPr>
          <p:spPr>
            <a:xfrm>
              <a:off x="3555" y="768"/>
              <a:ext cx="1677" cy="4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p43"/>
            <p:cNvSpPr/>
            <p:nvPr/>
          </p:nvSpPr>
          <p:spPr>
            <a:xfrm>
              <a:off x="4449" y="770"/>
              <a:ext cx="342" cy="489"/>
            </a:xfrm>
            <a:custGeom>
              <a:avLst/>
              <a:gdLst/>
              <a:ahLst/>
              <a:cxnLst/>
              <a:rect l="l" t="t" r="r" b="b"/>
              <a:pathLst>
                <a:path w="446" h="634" extrusionOk="0">
                  <a:moveTo>
                    <a:pt x="244" y="390"/>
                  </a:moveTo>
                  <a:cubicBezTo>
                    <a:pt x="259" y="375"/>
                    <a:pt x="274" y="360"/>
                    <a:pt x="290" y="345"/>
                  </a:cubicBezTo>
                  <a:cubicBezTo>
                    <a:pt x="298" y="337"/>
                    <a:pt x="308" y="324"/>
                    <a:pt x="318" y="337"/>
                  </a:cubicBezTo>
                  <a:cubicBezTo>
                    <a:pt x="322" y="342"/>
                    <a:pt x="315" y="358"/>
                    <a:pt x="310" y="366"/>
                  </a:cubicBezTo>
                  <a:cubicBezTo>
                    <a:pt x="301" y="378"/>
                    <a:pt x="290" y="389"/>
                    <a:pt x="278" y="398"/>
                  </a:cubicBezTo>
                  <a:cubicBezTo>
                    <a:pt x="243" y="423"/>
                    <a:pt x="231" y="456"/>
                    <a:pt x="238" y="498"/>
                  </a:cubicBezTo>
                  <a:cubicBezTo>
                    <a:pt x="238" y="499"/>
                    <a:pt x="238" y="500"/>
                    <a:pt x="238" y="501"/>
                  </a:cubicBezTo>
                  <a:cubicBezTo>
                    <a:pt x="236" y="512"/>
                    <a:pt x="243" y="529"/>
                    <a:pt x="224" y="530"/>
                  </a:cubicBezTo>
                  <a:cubicBezTo>
                    <a:pt x="205" y="530"/>
                    <a:pt x="210" y="513"/>
                    <a:pt x="210" y="502"/>
                  </a:cubicBezTo>
                  <a:cubicBezTo>
                    <a:pt x="209" y="487"/>
                    <a:pt x="211" y="472"/>
                    <a:pt x="209" y="458"/>
                  </a:cubicBezTo>
                  <a:cubicBezTo>
                    <a:pt x="207" y="446"/>
                    <a:pt x="203" y="434"/>
                    <a:pt x="195" y="425"/>
                  </a:cubicBezTo>
                  <a:cubicBezTo>
                    <a:pt x="176" y="404"/>
                    <a:pt x="154" y="385"/>
                    <a:pt x="135" y="363"/>
                  </a:cubicBezTo>
                  <a:cubicBezTo>
                    <a:pt x="130" y="357"/>
                    <a:pt x="131" y="345"/>
                    <a:pt x="129" y="335"/>
                  </a:cubicBezTo>
                  <a:cubicBezTo>
                    <a:pt x="138" y="338"/>
                    <a:pt x="149" y="338"/>
                    <a:pt x="155" y="343"/>
                  </a:cubicBezTo>
                  <a:cubicBezTo>
                    <a:pt x="171" y="358"/>
                    <a:pt x="185" y="376"/>
                    <a:pt x="200" y="392"/>
                  </a:cubicBezTo>
                  <a:cubicBezTo>
                    <a:pt x="203" y="391"/>
                    <a:pt x="205" y="389"/>
                    <a:pt x="207" y="388"/>
                  </a:cubicBezTo>
                  <a:cubicBezTo>
                    <a:pt x="207" y="287"/>
                    <a:pt x="207" y="186"/>
                    <a:pt x="207" y="78"/>
                  </a:cubicBezTo>
                  <a:cubicBezTo>
                    <a:pt x="196" y="99"/>
                    <a:pt x="187" y="115"/>
                    <a:pt x="178" y="131"/>
                  </a:cubicBezTo>
                  <a:cubicBezTo>
                    <a:pt x="142" y="201"/>
                    <a:pt x="104" y="271"/>
                    <a:pt x="69" y="342"/>
                  </a:cubicBezTo>
                  <a:cubicBezTo>
                    <a:pt x="23" y="434"/>
                    <a:pt x="67" y="541"/>
                    <a:pt x="165" y="578"/>
                  </a:cubicBezTo>
                  <a:cubicBezTo>
                    <a:pt x="256" y="613"/>
                    <a:pt x="362" y="559"/>
                    <a:pt x="389" y="464"/>
                  </a:cubicBezTo>
                  <a:cubicBezTo>
                    <a:pt x="403" y="419"/>
                    <a:pt x="396" y="375"/>
                    <a:pt x="375" y="333"/>
                  </a:cubicBezTo>
                  <a:cubicBezTo>
                    <a:pt x="341" y="270"/>
                    <a:pt x="308" y="206"/>
                    <a:pt x="274" y="142"/>
                  </a:cubicBezTo>
                  <a:cubicBezTo>
                    <a:pt x="272" y="138"/>
                    <a:pt x="268" y="133"/>
                    <a:pt x="268" y="129"/>
                  </a:cubicBezTo>
                  <a:cubicBezTo>
                    <a:pt x="268" y="122"/>
                    <a:pt x="271" y="115"/>
                    <a:pt x="272" y="108"/>
                  </a:cubicBezTo>
                  <a:cubicBezTo>
                    <a:pt x="280" y="111"/>
                    <a:pt x="290" y="111"/>
                    <a:pt x="293" y="116"/>
                  </a:cubicBezTo>
                  <a:cubicBezTo>
                    <a:pt x="304" y="133"/>
                    <a:pt x="313" y="151"/>
                    <a:pt x="322" y="169"/>
                  </a:cubicBezTo>
                  <a:cubicBezTo>
                    <a:pt x="349" y="220"/>
                    <a:pt x="376" y="271"/>
                    <a:pt x="402" y="322"/>
                  </a:cubicBezTo>
                  <a:cubicBezTo>
                    <a:pt x="446" y="407"/>
                    <a:pt x="426" y="510"/>
                    <a:pt x="353" y="571"/>
                  </a:cubicBezTo>
                  <a:cubicBezTo>
                    <a:pt x="280" y="633"/>
                    <a:pt x="173" y="634"/>
                    <a:pt x="97" y="574"/>
                  </a:cubicBezTo>
                  <a:cubicBezTo>
                    <a:pt x="24" y="516"/>
                    <a:pt x="0" y="412"/>
                    <a:pt x="43" y="327"/>
                  </a:cubicBezTo>
                  <a:cubicBezTo>
                    <a:pt x="96" y="222"/>
                    <a:pt x="151" y="118"/>
                    <a:pt x="207" y="14"/>
                  </a:cubicBezTo>
                  <a:cubicBezTo>
                    <a:pt x="210" y="7"/>
                    <a:pt x="220" y="4"/>
                    <a:pt x="228" y="0"/>
                  </a:cubicBezTo>
                  <a:cubicBezTo>
                    <a:pt x="231" y="7"/>
                    <a:pt x="237" y="15"/>
                    <a:pt x="237" y="23"/>
                  </a:cubicBezTo>
                  <a:cubicBezTo>
                    <a:pt x="238" y="135"/>
                    <a:pt x="238" y="247"/>
                    <a:pt x="238" y="358"/>
                  </a:cubicBezTo>
                  <a:cubicBezTo>
                    <a:pt x="238" y="368"/>
                    <a:pt x="238" y="378"/>
                    <a:pt x="238" y="388"/>
                  </a:cubicBezTo>
                  <a:cubicBezTo>
                    <a:pt x="240" y="388"/>
                    <a:pt x="242" y="389"/>
                    <a:pt x="244" y="390"/>
                  </a:cubicBezTo>
                  <a:close/>
                </a:path>
              </a:pathLst>
            </a:custGeom>
            <a:solidFill>
              <a:srgbClr val="00983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p43"/>
            <p:cNvSpPr/>
            <p:nvPr/>
          </p:nvSpPr>
          <p:spPr>
            <a:xfrm>
              <a:off x="3538" y="765"/>
              <a:ext cx="346" cy="495"/>
            </a:xfrm>
            <a:custGeom>
              <a:avLst/>
              <a:gdLst/>
              <a:ahLst/>
              <a:cxnLst/>
              <a:rect l="l" t="t" r="r" b="b"/>
              <a:pathLst>
                <a:path w="450" h="642" extrusionOk="0">
                  <a:moveTo>
                    <a:pt x="286" y="102"/>
                  </a:moveTo>
                  <a:cubicBezTo>
                    <a:pt x="313" y="152"/>
                    <a:pt x="337" y="197"/>
                    <a:pt x="360" y="242"/>
                  </a:cubicBezTo>
                  <a:cubicBezTo>
                    <a:pt x="376" y="273"/>
                    <a:pt x="392" y="303"/>
                    <a:pt x="407" y="333"/>
                  </a:cubicBezTo>
                  <a:cubicBezTo>
                    <a:pt x="450" y="420"/>
                    <a:pt x="427" y="522"/>
                    <a:pt x="353" y="582"/>
                  </a:cubicBezTo>
                  <a:cubicBezTo>
                    <a:pt x="278" y="642"/>
                    <a:pt x="173" y="642"/>
                    <a:pt x="96" y="581"/>
                  </a:cubicBezTo>
                  <a:cubicBezTo>
                    <a:pt x="24" y="523"/>
                    <a:pt x="0" y="419"/>
                    <a:pt x="43" y="334"/>
                  </a:cubicBezTo>
                  <a:cubicBezTo>
                    <a:pt x="96" y="230"/>
                    <a:pt x="151" y="126"/>
                    <a:pt x="206" y="22"/>
                  </a:cubicBezTo>
                  <a:cubicBezTo>
                    <a:pt x="211" y="11"/>
                    <a:pt x="218" y="0"/>
                    <a:pt x="232" y="7"/>
                  </a:cubicBezTo>
                  <a:cubicBezTo>
                    <a:pt x="247" y="15"/>
                    <a:pt x="240" y="27"/>
                    <a:pt x="235" y="37"/>
                  </a:cubicBezTo>
                  <a:cubicBezTo>
                    <a:pt x="183" y="136"/>
                    <a:pt x="131" y="235"/>
                    <a:pt x="79" y="334"/>
                  </a:cubicBezTo>
                  <a:cubicBezTo>
                    <a:pt x="30" y="427"/>
                    <a:pt x="58" y="528"/>
                    <a:pt x="146" y="575"/>
                  </a:cubicBezTo>
                  <a:cubicBezTo>
                    <a:pt x="207" y="607"/>
                    <a:pt x="283" y="598"/>
                    <a:pt x="336" y="553"/>
                  </a:cubicBezTo>
                  <a:cubicBezTo>
                    <a:pt x="389" y="508"/>
                    <a:pt x="413" y="434"/>
                    <a:pt x="387" y="372"/>
                  </a:cubicBezTo>
                  <a:cubicBezTo>
                    <a:pt x="359" y="305"/>
                    <a:pt x="323" y="241"/>
                    <a:pt x="289" y="173"/>
                  </a:cubicBezTo>
                  <a:cubicBezTo>
                    <a:pt x="283" y="179"/>
                    <a:pt x="280" y="182"/>
                    <a:pt x="278" y="186"/>
                  </a:cubicBezTo>
                  <a:cubicBezTo>
                    <a:pt x="247" y="243"/>
                    <a:pt x="215" y="300"/>
                    <a:pt x="185" y="358"/>
                  </a:cubicBezTo>
                  <a:cubicBezTo>
                    <a:pt x="157" y="412"/>
                    <a:pt x="160" y="462"/>
                    <a:pt x="203" y="508"/>
                  </a:cubicBezTo>
                  <a:cubicBezTo>
                    <a:pt x="208" y="513"/>
                    <a:pt x="205" y="525"/>
                    <a:pt x="206" y="534"/>
                  </a:cubicBezTo>
                  <a:cubicBezTo>
                    <a:pt x="197" y="533"/>
                    <a:pt x="186" y="534"/>
                    <a:pt x="180" y="529"/>
                  </a:cubicBezTo>
                  <a:cubicBezTo>
                    <a:pt x="137" y="493"/>
                    <a:pt x="121" y="424"/>
                    <a:pt x="145" y="369"/>
                  </a:cubicBezTo>
                  <a:cubicBezTo>
                    <a:pt x="170" y="315"/>
                    <a:pt x="199" y="264"/>
                    <a:pt x="227" y="212"/>
                  </a:cubicBezTo>
                  <a:cubicBezTo>
                    <a:pt x="245" y="177"/>
                    <a:pt x="264" y="142"/>
                    <a:pt x="286" y="102"/>
                  </a:cubicBezTo>
                  <a:close/>
                </a:path>
              </a:pathLst>
            </a:custGeom>
            <a:solidFill>
              <a:srgbClr val="1D71B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1" name="Google Shape;1531;p43"/>
            <p:cNvSpPr/>
            <p:nvPr/>
          </p:nvSpPr>
          <p:spPr>
            <a:xfrm>
              <a:off x="4919" y="775"/>
              <a:ext cx="328" cy="478"/>
            </a:xfrm>
            <a:custGeom>
              <a:avLst/>
              <a:gdLst/>
              <a:ahLst/>
              <a:cxnLst/>
              <a:rect l="l" t="t" r="r" b="b"/>
              <a:pathLst>
                <a:path w="427" h="621" extrusionOk="0">
                  <a:moveTo>
                    <a:pt x="4" y="416"/>
                  </a:moveTo>
                  <a:cubicBezTo>
                    <a:pt x="2" y="377"/>
                    <a:pt x="15" y="343"/>
                    <a:pt x="33" y="309"/>
                  </a:cubicBezTo>
                  <a:cubicBezTo>
                    <a:pt x="83" y="213"/>
                    <a:pt x="133" y="117"/>
                    <a:pt x="184" y="20"/>
                  </a:cubicBezTo>
                  <a:cubicBezTo>
                    <a:pt x="186" y="15"/>
                    <a:pt x="188" y="9"/>
                    <a:pt x="192" y="6"/>
                  </a:cubicBezTo>
                  <a:cubicBezTo>
                    <a:pt x="198" y="3"/>
                    <a:pt x="207" y="2"/>
                    <a:pt x="214" y="0"/>
                  </a:cubicBezTo>
                  <a:cubicBezTo>
                    <a:pt x="215" y="7"/>
                    <a:pt x="219" y="15"/>
                    <a:pt x="217" y="20"/>
                  </a:cubicBezTo>
                  <a:cubicBezTo>
                    <a:pt x="203" y="50"/>
                    <a:pt x="187" y="79"/>
                    <a:pt x="172" y="108"/>
                  </a:cubicBezTo>
                  <a:cubicBezTo>
                    <a:pt x="133" y="182"/>
                    <a:pt x="94" y="256"/>
                    <a:pt x="56" y="330"/>
                  </a:cubicBezTo>
                  <a:cubicBezTo>
                    <a:pt x="0" y="437"/>
                    <a:pt x="55" y="559"/>
                    <a:pt x="171" y="583"/>
                  </a:cubicBezTo>
                  <a:cubicBezTo>
                    <a:pt x="240" y="597"/>
                    <a:pt x="300" y="575"/>
                    <a:pt x="342" y="519"/>
                  </a:cubicBezTo>
                  <a:cubicBezTo>
                    <a:pt x="381" y="468"/>
                    <a:pt x="391" y="412"/>
                    <a:pt x="363" y="352"/>
                  </a:cubicBezTo>
                  <a:cubicBezTo>
                    <a:pt x="334" y="291"/>
                    <a:pt x="258" y="262"/>
                    <a:pt x="193" y="286"/>
                  </a:cubicBezTo>
                  <a:cubicBezTo>
                    <a:pt x="129" y="309"/>
                    <a:pt x="89" y="379"/>
                    <a:pt x="105" y="440"/>
                  </a:cubicBezTo>
                  <a:cubicBezTo>
                    <a:pt x="117" y="481"/>
                    <a:pt x="157" y="509"/>
                    <a:pt x="200" y="507"/>
                  </a:cubicBezTo>
                  <a:cubicBezTo>
                    <a:pt x="243" y="504"/>
                    <a:pt x="278" y="472"/>
                    <a:pt x="285" y="430"/>
                  </a:cubicBezTo>
                  <a:cubicBezTo>
                    <a:pt x="285" y="427"/>
                    <a:pt x="284" y="424"/>
                    <a:pt x="285" y="423"/>
                  </a:cubicBezTo>
                  <a:cubicBezTo>
                    <a:pt x="291" y="415"/>
                    <a:pt x="297" y="409"/>
                    <a:pt x="302" y="401"/>
                  </a:cubicBezTo>
                  <a:cubicBezTo>
                    <a:pt x="307" y="410"/>
                    <a:pt x="315" y="419"/>
                    <a:pt x="315" y="427"/>
                  </a:cubicBezTo>
                  <a:cubicBezTo>
                    <a:pt x="313" y="475"/>
                    <a:pt x="273" y="521"/>
                    <a:pt x="224" y="533"/>
                  </a:cubicBezTo>
                  <a:cubicBezTo>
                    <a:pt x="175" y="545"/>
                    <a:pt x="134" y="531"/>
                    <a:pt x="102" y="494"/>
                  </a:cubicBezTo>
                  <a:cubicBezTo>
                    <a:pt x="67" y="454"/>
                    <a:pt x="66" y="407"/>
                    <a:pt x="82" y="360"/>
                  </a:cubicBezTo>
                  <a:cubicBezTo>
                    <a:pt x="111" y="274"/>
                    <a:pt x="203" y="228"/>
                    <a:pt x="288" y="255"/>
                  </a:cubicBezTo>
                  <a:cubicBezTo>
                    <a:pt x="379" y="283"/>
                    <a:pt x="427" y="374"/>
                    <a:pt x="401" y="468"/>
                  </a:cubicBezTo>
                  <a:cubicBezTo>
                    <a:pt x="375" y="560"/>
                    <a:pt x="290" y="621"/>
                    <a:pt x="194" y="617"/>
                  </a:cubicBezTo>
                  <a:cubicBezTo>
                    <a:pt x="102" y="612"/>
                    <a:pt x="22" y="541"/>
                    <a:pt x="6" y="448"/>
                  </a:cubicBezTo>
                  <a:cubicBezTo>
                    <a:pt x="4" y="438"/>
                    <a:pt x="4" y="427"/>
                    <a:pt x="4" y="416"/>
                  </a:cubicBezTo>
                  <a:close/>
                </a:path>
              </a:pathLst>
            </a:custGeom>
            <a:solidFill>
              <a:srgbClr val="90563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2" name="Google Shape;1532;p43"/>
            <p:cNvSpPr/>
            <p:nvPr/>
          </p:nvSpPr>
          <p:spPr>
            <a:xfrm>
              <a:off x="4006" y="848"/>
              <a:ext cx="351" cy="405"/>
            </a:xfrm>
            <a:custGeom>
              <a:avLst/>
              <a:gdLst/>
              <a:ahLst/>
              <a:cxnLst/>
              <a:rect l="l" t="t" r="r" b="b"/>
              <a:pathLst>
                <a:path w="457" h="525" extrusionOk="0">
                  <a:moveTo>
                    <a:pt x="119" y="121"/>
                  </a:moveTo>
                  <a:cubicBezTo>
                    <a:pt x="93" y="173"/>
                    <a:pt x="67" y="217"/>
                    <a:pt x="49" y="265"/>
                  </a:cubicBezTo>
                  <a:cubicBezTo>
                    <a:pt x="23" y="337"/>
                    <a:pt x="54" y="417"/>
                    <a:pt x="117" y="459"/>
                  </a:cubicBezTo>
                  <a:cubicBezTo>
                    <a:pt x="181" y="502"/>
                    <a:pt x="263" y="498"/>
                    <a:pt x="325" y="448"/>
                  </a:cubicBezTo>
                  <a:cubicBezTo>
                    <a:pt x="382" y="403"/>
                    <a:pt x="405" y="319"/>
                    <a:pt x="374" y="250"/>
                  </a:cubicBezTo>
                  <a:cubicBezTo>
                    <a:pt x="346" y="188"/>
                    <a:pt x="312" y="129"/>
                    <a:pt x="280" y="68"/>
                  </a:cubicBezTo>
                  <a:cubicBezTo>
                    <a:pt x="279" y="66"/>
                    <a:pt x="277" y="65"/>
                    <a:pt x="273" y="61"/>
                  </a:cubicBezTo>
                  <a:cubicBezTo>
                    <a:pt x="254" y="96"/>
                    <a:pt x="235" y="130"/>
                    <a:pt x="217" y="164"/>
                  </a:cubicBezTo>
                  <a:cubicBezTo>
                    <a:pt x="197" y="203"/>
                    <a:pt x="176" y="241"/>
                    <a:pt x="160" y="281"/>
                  </a:cubicBezTo>
                  <a:cubicBezTo>
                    <a:pt x="143" y="324"/>
                    <a:pt x="156" y="363"/>
                    <a:pt x="186" y="397"/>
                  </a:cubicBezTo>
                  <a:cubicBezTo>
                    <a:pt x="188" y="399"/>
                    <a:pt x="190" y="400"/>
                    <a:pt x="191" y="402"/>
                  </a:cubicBezTo>
                  <a:cubicBezTo>
                    <a:pt x="192" y="409"/>
                    <a:pt x="192" y="417"/>
                    <a:pt x="193" y="424"/>
                  </a:cubicBezTo>
                  <a:cubicBezTo>
                    <a:pt x="186" y="423"/>
                    <a:pt x="176" y="425"/>
                    <a:pt x="171" y="420"/>
                  </a:cubicBezTo>
                  <a:cubicBezTo>
                    <a:pt x="137" y="387"/>
                    <a:pt x="119" y="346"/>
                    <a:pt x="127" y="299"/>
                  </a:cubicBezTo>
                  <a:cubicBezTo>
                    <a:pt x="131" y="275"/>
                    <a:pt x="140" y="250"/>
                    <a:pt x="151" y="229"/>
                  </a:cubicBezTo>
                  <a:cubicBezTo>
                    <a:pt x="190" y="154"/>
                    <a:pt x="231" y="80"/>
                    <a:pt x="271" y="5"/>
                  </a:cubicBezTo>
                  <a:cubicBezTo>
                    <a:pt x="272" y="4"/>
                    <a:pt x="274" y="3"/>
                    <a:pt x="276" y="0"/>
                  </a:cubicBezTo>
                  <a:cubicBezTo>
                    <a:pt x="303" y="52"/>
                    <a:pt x="330" y="104"/>
                    <a:pt x="357" y="155"/>
                  </a:cubicBezTo>
                  <a:cubicBezTo>
                    <a:pt x="369" y="178"/>
                    <a:pt x="380" y="200"/>
                    <a:pt x="393" y="223"/>
                  </a:cubicBezTo>
                  <a:cubicBezTo>
                    <a:pt x="457" y="341"/>
                    <a:pt x="379" y="494"/>
                    <a:pt x="246" y="513"/>
                  </a:cubicBezTo>
                  <a:cubicBezTo>
                    <a:pt x="164" y="525"/>
                    <a:pt x="98" y="497"/>
                    <a:pt x="51" y="431"/>
                  </a:cubicBezTo>
                  <a:cubicBezTo>
                    <a:pt x="3" y="365"/>
                    <a:pt x="0" y="293"/>
                    <a:pt x="37" y="220"/>
                  </a:cubicBezTo>
                  <a:cubicBezTo>
                    <a:pt x="59" y="177"/>
                    <a:pt x="82" y="135"/>
                    <a:pt x="104" y="92"/>
                  </a:cubicBezTo>
                  <a:cubicBezTo>
                    <a:pt x="115" y="73"/>
                    <a:pt x="125" y="73"/>
                    <a:pt x="135" y="92"/>
                  </a:cubicBezTo>
                  <a:cubicBezTo>
                    <a:pt x="145" y="108"/>
                    <a:pt x="154" y="125"/>
                    <a:pt x="162" y="143"/>
                  </a:cubicBezTo>
                  <a:cubicBezTo>
                    <a:pt x="164" y="148"/>
                    <a:pt x="159" y="156"/>
                    <a:pt x="158" y="163"/>
                  </a:cubicBezTo>
                  <a:cubicBezTo>
                    <a:pt x="151" y="161"/>
                    <a:pt x="143" y="160"/>
                    <a:pt x="139" y="155"/>
                  </a:cubicBezTo>
                  <a:cubicBezTo>
                    <a:pt x="132" y="147"/>
                    <a:pt x="128" y="137"/>
                    <a:pt x="119" y="121"/>
                  </a:cubicBezTo>
                  <a:close/>
                </a:path>
              </a:pathLst>
            </a:custGeom>
            <a:solidFill>
              <a:srgbClr val="EA5B0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3" name="Google Shape;1533;p43"/>
            <p:cNvSpPr/>
            <p:nvPr/>
          </p:nvSpPr>
          <p:spPr>
            <a:xfrm>
              <a:off x="4106" y="765"/>
              <a:ext cx="99" cy="131"/>
            </a:xfrm>
            <a:custGeom>
              <a:avLst/>
              <a:gdLst/>
              <a:ahLst/>
              <a:cxnLst/>
              <a:rect l="l" t="t" r="r" b="b"/>
              <a:pathLst>
                <a:path w="128" h="170" extrusionOk="0">
                  <a:moveTo>
                    <a:pt x="83" y="51"/>
                  </a:moveTo>
                  <a:cubicBezTo>
                    <a:pt x="63" y="88"/>
                    <a:pt x="47" y="121"/>
                    <a:pt x="28" y="153"/>
                  </a:cubicBezTo>
                  <a:cubicBezTo>
                    <a:pt x="24" y="161"/>
                    <a:pt x="13" y="164"/>
                    <a:pt x="5" y="170"/>
                  </a:cubicBezTo>
                  <a:cubicBezTo>
                    <a:pt x="5" y="160"/>
                    <a:pt x="0" y="149"/>
                    <a:pt x="4" y="142"/>
                  </a:cubicBezTo>
                  <a:cubicBezTo>
                    <a:pt x="24" y="102"/>
                    <a:pt x="45" y="62"/>
                    <a:pt x="67" y="22"/>
                  </a:cubicBezTo>
                  <a:cubicBezTo>
                    <a:pt x="79" y="0"/>
                    <a:pt x="87" y="0"/>
                    <a:pt x="100" y="22"/>
                  </a:cubicBezTo>
                  <a:cubicBezTo>
                    <a:pt x="108" y="38"/>
                    <a:pt x="118" y="53"/>
                    <a:pt x="124" y="70"/>
                  </a:cubicBezTo>
                  <a:cubicBezTo>
                    <a:pt x="127" y="77"/>
                    <a:pt x="128" y="93"/>
                    <a:pt x="124" y="95"/>
                  </a:cubicBezTo>
                  <a:cubicBezTo>
                    <a:pt x="110" y="104"/>
                    <a:pt x="106" y="91"/>
                    <a:pt x="100" y="81"/>
                  </a:cubicBezTo>
                  <a:cubicBezTo>
                    <a:pt x="95" y="73"/>
                    <a:pt x="90" y="64"/>
                    <a:pt x="83" y="51"/>
                  </a:cubicBezTo>
                  <a:close/>
                </a:path>
              </a:pathLst>
            </a:custGeom>
            <a:solidFill>
              <a:srgbClr val="EA5B0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534" name="Google Shape;1534;p4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97871" y="2268289"/>
            <a:ext cx="3437731" cy="24580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9" name="Google Shape;1539;p44"/>
          <p:cNvSpPr txBox="1"/>
          <p:nvPr/>
        </p:nvSpPr>
        <p:spPr>
          <a:xfrm>
            <a:off x="2916709" y="180057"/>
            <a:ext cx="4057650" cy="604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45E38"/>
              </a:buClr>
              <a:buSzPts val="4800"/>
              <a:buFont typeface="Arial"/>
              <a:buNone/>
            </a:pPr>
            <a:r>
              <a:rPr lang="en-US" sz="4800">
                <a:solidFill>
                  <a:srgbClr val="945E38"/>
                </a:solidFill>
                <a:latin typeface="Calibri"/>
                <a:ea typeface="Calibri"/>
                <a:cs typeface="Calibri"/>
                <a:sym typeface="Calibri"/>
              </a:rPr>
              <a:t>Editables</a:t>
            </a:r>
            <a:endParaRPr sz="6600">
              <a:solidFill>
                <a:srgbClr val="945E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40" name="Google Shape;1540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8437" y="972145"/>
            <a:ext cx="2346973" cy="1499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1" name="Google Shape;1541;p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8413" y="2556321"/>
            <a:ext cx="2086997" cy="20183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2" name="Google Shape;1542;p4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492773" y="1476201"/>
            <a:ext cx="2474922" cy="2888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3" name="Google Shape;1543;p4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36718" y="2920532"/>
            <a:ext cx="1619407" cy="1729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4" name="Google Shape;1544;p4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778452" y="1721872"/>
            <a:ext cx="2259329" cy="7958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9" name="Google Shape;1549;p45"/>
          <p:cNvSpPr/>
          <p:nvPr/>
        </p:nvSpPr>
        <p:spPr>
          <a:xfrm>
            <a:off x="468437" y="1116161"/>
            <a:ext cx="2592288" cy="3888432"/>
          </a:xfrm>
          <a:prstGeom prst="roundRect">
            <a:avLst>
              <a:gd name="adj" fmla="val 16667"/>
            </a:avLst>
          </a:prstGeom>
          <a:solidFill>
            <a:srgbClr val="F28B1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0" name="Google Shape;1550;p45"/>
          <p:cNvSpPr txBox="1"/>
          <p:nvPr/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Fully Editable Icon Sets : A</a:t>
            </a:r>
            <a:endParaRPr sz="3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1" name="Google Shape;1551;p45"/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sz="120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2" name="Google Shape;1552;p45"/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sz="120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4" name="Google Shape;1554;p45"/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FREE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PPT TEMPLATES</a:t>
            </a:r>
            <a:endParaRPr/>
          </a:p>
        </p:txBody>
      </p:sp>
      <p:sp>
        <p:nvSpPr>
          <p:cNvPr id="1555" name="Google Shape;1555;p45"/>
          <p:cNvSpPr/>
          <p:nvPr/>
        </p:nvSpPr>
        <p:spPr>
          <a:xfrm>
            <a:off x="3706960" y="1353413"/>
            <a:ext cx="360219" cy="360000"/>
          </a:xfrm>
          <a:custGeom>
            <a:avLst/>
            <a:gdLst/>
            <a:ahLst/>
            <a:cxnLst/>
            <a:rect l="l" t="t" r="r" b="b"/>
            <a:pathLst>
              <a:path w="2103393" h="2102114" extrusionOk="0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6" name="Google Shape;1556;p45"/>
          <p:cNvSpPr/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 extrusionOk="0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7" name="Google Shape;1557;p45"/>
          <p:cNvSpPr/>
          <p:nvPr/>
        </p:nvSpPr>
        <p:spPr>
          <a:xfrm>
            <a:off x="5449552" y="1373426"/>
            <a:ext cx="319975" cy="319975"/>
          </a:xfrm>
          <a:custGeom>
            <a:avLst/>
            <a:gdLst/>
            <a:ahLst/>
            <a:cxnLst/>
            <a:rect l="l" t="t" r="r" b="b"/>
            <a:pathLst>
              <a:path w="3203570" h="3242474" extrusionOk="0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8" name="Google Shape;1558;p45"/>
          <p:cNvSpPr/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 extrusionOk="0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9" name="Google Shape;1559;p45"/>
          <p:cNvSpPr/>
          <p:nvPr/>
        </p:nvSpPr>
        <p:spPr>
          <a:xfrm rot="-27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 extrusionOk="0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0" name="Google Shape;1560;p45"/>
          <p:cNvSpPr/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 extrusionOk="0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1" name="Google Shape;1561;p45"/>
          <p:cNvSpPr/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 extrusionOk="0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2" name="Google Shape;1562;p45"/>
          <p:cNvSpPr/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 extrusionOk="0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3" name="Google Shape;1563;p45"/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 extrusionOk="0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4" name="Google Shape;1564;p45"/>
          <p:cNvSpPr/>
          <p:nvPr/>
        </p:nvSpPr>
        <p:spPr>
          <a:xfrm>
            <a:off x="8293275" y="1404641"/>
            <a:ext cx="193444" cy="257545"/>
          </a:xfrm>
          <a:custGeom>
            <a:avLst/>
            <a:gdLst/>
            <a:ahLst/>
            <a:cxnLst/>
            <a:rect l="l" t="t" r="r" b="b"/>
            <a:pathLst>
              <a:path w="2433593" h="3258388" extrusionOk="0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65" name="Google Shape;1565;p45"/>
          <p:cNvGrpSpPr/>
          <p:nvPr/>
        </p:nvGrpSpPr>
        <p:grpSpPr>
          <a:xfrm>
            <a:off x="6600033" y="2045497"/>
            <a:ext cx="234175" cy="397488"/>
            <a:chOff x="1960331" y="2060848"/>
            <a:chExt cx="2028872" cy="3463828"/>
          </a:xfrm>
        </p:grpSpPr>
        <p:sp>
          <p:nvSpPr>
            <p:cNvPr id="1566" name="Google Shape;1566;p45"/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45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p45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p45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avLst/>
              <a:gdLst/>
              <a:ahLst/>
              <a:cxnLst/>
              <a:rect l="l" t="t" r="r" b="b"/>
              <a:pathLst>
                <a:path w="1505435" h="1015754" extrusionOk="0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70" name="Google Shape;1570;p45"/>
          <p:cNvSpPr/>
          <p:nvPr/>
        </p:nvSpPr>
        <p:spPr>
          <a:xfrm>
            <a:off x="7232016" y="2045497"/>
            <a:ext cx="115441" cy="360000"/>
          </a:xfrm>
          <a:custGeom>
            <a:avLst/>
            <a:gdLst/>
            <a:ahLst/>
            <a:cxnLst/>
            <a:rect l="l" t="t" r="r" b="b"/>
            <a:pathLst>
              <a:path w="785322" h="2449001" extrusionOk="0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1" name="Google Shape;1571;p45"/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 extrusionOk="0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2" name="Google Shape;1572;p45"/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 extrusionOk="0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73" name="Google Shape;1573;p45"/>
          <p:cNvGrpSpPr/>
          <p:nvPr/>
        </p:nvGrpSpPr>
        <p:grpSpPr>
          <a:xfrm>
            <a:off x="4292080" y="2009714"/>
            <a:ext cx="359431" cy="404189"/>
            <a:chOff x="4835382" y="-161249"/>
            <a:chExt cx="3078657" cy="3462028"/>
          </a:xfrm>
        </p:grpSpPr>
        <p:sp>
          <p:nvSpPr>
            <p:cNvPr id="1574" name="Google Shape;1574;p45"/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/>
              <a:ahLst/>
              <a:cxnLst/>
              <a:rect l="l" t="t" r="r" b="b"/>
              <a:pathLst>
                <a:path w="5331558" h="5891405" extrusionOk="0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5" name="Google Shape;1575;p45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 extrusionOk="0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solidFill>
              <a:srgbClr val="4BACC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76" name="Google Shape;1576;p45"/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 extrusionOk="0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7" name="Google Shape;1577;p45"/>
          <p:cNvSpPr/>
          <p:nvPr/>
        </p:nvSpPr>
        <p:spPr>
          <a:xfrm>
            <a:off x="7672979" y="2045497"/>
            <a:ext cx="373296" cy="360000"/>
          </a:xfrm>
          <a:custGeom>
            <a:avLst/>
            <a:gdLst/>
            <a:ahLst/>
            <a:cxnLst/>
            <a:rect l="l" t="t" r="r" b="b"/>
            <a:pathLst>
              <a:path w="3745816" h="3316502" extrusionOk="0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8" name="Google Shape;1578;p45"/>
          <p:cNvSpPr/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 extrusionOk="0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9" name="Google Shape;1579;p45"/>
          <p:cNvSpPr/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0" name="Google Shape;1580;p45"/>
          <p:cNvSpPr/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 extrusionOk="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1" name="Google Shape;1581;p45"/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 extrusionOk="0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2" name="Google Shape;1582;p45"/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 extrusionOk="0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3" name="Google Shape;1583;p45"/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 extrusionOk="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4" name="Google Shape;1584;p45"/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 extrusionOk="0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5" name="Google Shape;1585;p45"/>
          <p:cNvSpPr/>
          <p:nvPr/>
        </p:nvSpPr>
        <p:spPr>
          <a:xfrm rot="-2675106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 extrusionOk="0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6" name="Google Shape;1586;p45"/>
          <p:cNvSpPr/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 extrusionOk="0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7" name="Google Shape;1587;p45"/>
          <p:cNvSpPr/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8" name="Google Shape;1588;p45"/>
          <p:cNvSpPr/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 extrusionOk="0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9" name="Google Shape;1589;p45"/>
          <p:cNvSpPr/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 extrusionOk="0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0" name="Google Shape;1590;p45"/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 extrusionOk="0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1" name="Google Shape;1591;p45"/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 extrusionOk="0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2" name="Google Shape;1592;p45"/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 extrusionOk="0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3" name="Google Shape;1593;p45"/>
          <p:cNvSpPr/>
          <p:nvPr/>
        </p:nvSpPr>
        <p:spPr>
          <a:xfrm rot="-54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 extrusionOk="0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4" name="Google Shape;1594;p45"/>
          <p:cNvSpPr/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 extrusionOk="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5" name="Google Shape;1595;p45"/>
          <p:cNvSpPr/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 extrusionOk="0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6" name="Google Shape;1596;p45"/>
          <p:cNvSpPr/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 extrusionOk="0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7" name="Google Shape;1597;p45"/>
          <p:cNvSpPr/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 extrusionOk="0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rgbClr val="4BACC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8" name="Google Shape;1598;p45"/>
          <p:cNvSpPr/>
          <p:nvPr/>
        </p:nvSpPr>
        <p:spPr>
          <a:xfrm>
            <a:off x="4286165" y="4223696"/>
            <a:ext cx="352834" cy="352834"/>
          </a:xfrm>
          <a:custGeom>
            <a:avLst/>
            <a:gdLst/>
            <a:ahLst/>
            <a:cxnLst/>
            <a:rect l="l" t="t" r="r" b="b"/>
            <a:pathLst>
              <a:path w="3960440" h="3960000" extrusionOk="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9" name="Google Shape;1599;p45"/>
          <p:cNvSpPr/>
          <p:nvPr/>
        </p:nvSpPr>
        <p:spPr>
          <a:xfrm>
            <a:off x="3710633" y="4223696"/>
            <a:ext cx="352873" cy="352834"/>
          </a:xfrm>
          <a:custGeom>
            <a:avLst/>
            <a:gdLst/>
            <a:ahLst/>
            <a:cxnLst/>
            <a:rect l="l" t="t" r="r" b="b"/>
            <a:pathLst>
              <a:path w="3888432" h="3960440" extrusionOk="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0" name="Google Shape;1600;p45"/>
          <p:cNvSpPr/>
          <p:nvPr/>
        </p:nvSpPr>
        <p:spPr>
          <a:xfrm>
            <a:off x="5433122" y="4223696"/>
            <a:ext cx="352834" cy="352834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1" name="Google Shape;1601;p45"/>
          <p:cNvSpPr/>
          <p:nvPr/>
        </p:nvSpPr>
        <p:spPr>
          <a:xfrm>
            <a:off x="4855565" y="4223696"/>
            <a:ext cx="352834" cy="352834"/>
          </a:xfrm>
          <a:custGeom>
            <a:avLst/>
            <a:gdLst/>
            <a:ahLst/>
            <a:cxnLst/>
            <a:rect l="l" t="t" r="r" b="b"/>
            <a:pathLst>
              <a:path w="3960000" h="3960000" extrusionOk="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2" name="Google Shape;1602;p45"/>
          <p:cNvSpPr/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 extrusionOk="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3" name="Google Shape;1603;p45"/>
          <p:cNvSpPr/>
          <p:nvPr/>
        </p:nvSpPr>
        <p:spPr>
          <a:xfrm>
            <a:off x="6557572" y="4241324"/>
            <a:ext cx="331940" cy="335206"/>
          </a:xfrm>
          <a:custGeom>
            <a:avLst/>
            <a:gdLst/>
            <a:ahLst/>
            <a:cxnLst/>
            <a:rect l="l" t="t" r="r" b="b"/>
            <a:pathLst>
              <a:path w="3189723" h="3221116" extrusionOk="0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4" name="Google Shape;1604;p45"/>
          <p:cNvSpPr/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 extrusionOk="0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5" name="Google Shape;1605;p45"/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 extrusionOk="0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02769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push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0" name="Google Shape;1610;p46"/>
          <p:cNvSpPr/>
          <p:nvPr/>
        </p:nvSpPr>
        <p:spPr>
          <a:xfrm>
            <a:off x="468437" y="1116161"/>
            <a:ext cx="2592288" cy="3888432"/>
          </a:xfrm>
          <a:prstGeom prst="roundRect">
            <a:avLst>
              <a:gd name="adj" fmla="val 16667"/>
            </a:avLst>
          </a:prstGeom>
          <a:solidFill>
            <a:srgbClr val="F28B1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1" name="Google Shape;1611;p46"/>
          <p:cNvSpPr txBox="1"/>
          <p:nvPr/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45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Fully Editable Icon Sets : B</a:t>
            </a:r>
            <a:endParaRPr sz="945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2" name="Google Shape;1612;p46"/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3" name="Google Shape;1613;p46"/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sz="12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5" name="Google Shape;1615;p46"/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FREE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PPT TEMPLATES</a:t>
            </a:r>
            <a:endParaRPr/>
          </a:p>
        </p:txBody>
      </p:sp>
      <p:sp>
        <p:nvSpPr>
          <p:cNvPr id="1616" name="Google Shape;1616;p46"/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 extrusionOk="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7" name="Google Shape;1617;p46"/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 extrusionOk="0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8" name="Google Shape;1618;p46"/>
          <p:cNvSpPr/>
          <p:nvPr/>
        </p:nvSpPr>
        <p:spPr>
          <a:xfrm rot="-54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 extrusionOk="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9" name="Google Shape;1619;p46"/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 extrusionOk="0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0" name="Google Shape;1620;p46"/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 extrusionOk="0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1" name="Google Shape;1621;p46"/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2" name="Google Shape;1622;p46"/>
          <p:cNvSpPr/>
          <p:nvPr/>
        </p:nvSpPr>
        <p:spPr>
          <a:xfrm>
            <a:off x="8271827" y="4162169"/>
            <a:ext cx="376670" cy="402560"/>
          </a:xfrm>
          <a:custGeom>
            <a:avLst/>
            <a:gdLst/>
            <a:ahLst/>
            <a:cxnLst/>
            <a:rect l="l" t="t" r="r" b="b"/>
            <a:pathLst>
              <a:path w="2969045" h="3173121" extrusionOk="0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3" name="Google Shape;1623;p46"/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 extrusionOk="0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4" name="Google Shape;1624;p46"/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 extrusionOk="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5" name="Google Shape;1625;p46"/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 extrusionOk="0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6" name="Google Shape;1626;p46"/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 extrusionOk="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7" name="Google Shape;1627;p46"/>
          <p:cNvSpPr/>
          <p:nvPr/>
        </p:nvSpPr>
        <p:spPr>
          <a:xfrm>
            <a:off x="6704653" y="2749259"/>
            <a:ext cx="293412" cy="363079"/>
          </a:xfrm>
          <a:custGeom>
            <a:avLst/>
            <a:gdLst/>
            <a:ahLst/>
            <a:cxnLst/>
            <a:rect l="l" t="t" r="r" b="b"/>
            <a:pathLst>
              <a:path w="1565431" h="1937121" extrusionOk="0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8" name="Google Shape;1628;p46"/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 extrusionOk="0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9" name="Google Shape;1629;p46"/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 extrusionOk="0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0" name="Google Shape;1630;p46"/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 extrusionOk="0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1" name="Google Shape;1631;p46"/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 extrusionOk="0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2" name="Google Shape;1632;p46"/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 extrusionOk="0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3" name="Google Shape;1633;p46"/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4" name="Google Shape;1634;p46"/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5" name="Google Shape;1635;p46"/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6" name="Google Shape;1636;p46"/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 extrusionOk="0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7" name="Google Shape;1637;p46"/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 extrusionOk="0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8" name="Google Shape;1638;p46"/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 extrusionOk="0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9" name="Google Shape;1639;p46"/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 extrusionOk="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0" name="Google Shape;1640;p46"/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1" name="Google Shape;1641;p46"/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 extrusionOk="0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2" name="Google Shape;1642;p46"/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 extrusionOk="0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3" name="Google Shape;1643;p46"/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 extrusionOk="0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4" name="Google Shape;1644;p46"/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 extrusionOk="0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5" name="Google Shape;1645;p46"/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 extrusionOk="0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6" name="Google Shape;1646;p46"/>
          <p:cNvSpPr/>
          <p:nvPr/>
        </p:nvSpPr>
        <p:spPr>
          <a:xfrm rot="-27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 extrusionOk="0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7" name="Google Shape;1647;p46"/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 extrusionOk="0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8" name="Google Shape;1648;p46"/>
          <p:cNvSpPr/>
          <p:nvPr/>
        </p:nvSpPr>
        <p:spPr>
          <a:xfrm>
            <a:off x="3677801" y="1211259"/>
            <a:ext cx="176460" cy="464752"/>
          </a:xfrm>
          <a:custGeom>
            <a:avLst/>
            <a:gdLst/>
            <a:ahLst/>
            <a:cxnLst/>
            <a:rect l="l" t="t" r="r" b="b"/>
            <a:pathLst>
              <a:path w="1489775" h="3923699" extrusionOk="0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9" name="Google Shape;1649;p46"/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/>
            <a:ahLst/>
            <a:cxnLst/>
            <a:rect l="l" t="t" r="r" b="b"/>
            <a:pathLst>
              <a:path w="1856332" h="3959924" extrusionOk="0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0" name="Google Shape;1650;p46"/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 extrusionOk="0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1" name="Google Shape;1651;p46"/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 extrusionOk="0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2" name="Google Shape;1652;p46"/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 extrusionOk="0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3" name="Google Shape;1653;p46"/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 extrusionOk="0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4" name="Google Shape;1654;p46"/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 extrusionOk="0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5" name="Google Shape;1655;p46"/>
          <p:cNvSpPr/>
          <p:nvPr/>
        </p:nvSpPr>
        <p:spPr>
          <a:xfrm>
            <a:off x="7662840" y="2018386"/>
            <a:ext cx="350856" cy="359735"/>
          </a:xfrm>
          <a:custGeom>
            <a:avLst/>
            <a:gdLst/>
            <a:ahLst/>
            <a:cxnLst/>
            <a:rect l="l" t="t" r="r" b="b"/>
            <a:pathLst>
              <a:path w="2296406" h="2354521" extrusionOk="0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6" name="Google Shape;1656;p46"/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 extrusionOk="0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7" name="Google Shape;1657;p46"/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 extrusionOk="0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8" name="Google Shape;1658;p46"/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 extrusionOk="0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9" name="Google Shape;1659;p46"/>
          <p:cNvSpPr/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 extrusionOk="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0" name="Google Shape;1660;p46"/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 extrusionOk="0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5"/>
          <p:cNvSpPr txBox="1"/>
          <p:nvPr/>
        </p:nvSpPr>
        <p:spPr>
          <a:xfrm>
            <a:off x="2556669" y="3492425"/>
            <a:ext cx="2256946" cy="417031"/>
          </a:xfrm>
          <a:prstGeom prst="rect">
            <a:avLst/>
          </a:prstGeom>
          <a:solidFill>
            <a:srgbClr val="ED69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Your text here</a:t>
            </a:r>
            <a:endParaRPr sz="20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2" name="Google Shape;872;p5"/>
          <p:cNvSpPr txBox="1"/>
          <p:nvPr/>
        </p:nvSpPr>
        <p:spPr>
          <a:xfrm>
            <a:off x="2556669" y="3924714"/>
            <a:ext cx="2256946" cy="1084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is a sample text. Insert your desired text here.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3" name="Google Shape;873;p5"/>
          <p:cNvSpPr txBox="1"/>
          <p:nvPr/>
        </p:nvSpPr>
        <p:spPr>
          <a:xfrm>
            <a:off x="4854488" y="3507683"/>
            <a:ext cx="2256946" cy="417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8B19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F28B19"/>
                </a:solidFill>
                <a:latin typeface="Calibri"/>
                <a:ea typeface="Calibri"/>
                <a:cs typeface="Calibri"/>
                <a:sym typeface="Calibri"/>
              </a:rPr>
              <a:t>Your text here</a:t>
            </a:r>
            <a:endParaRPr sz="2000" b="1" i="0" u="none" strike="noStrike" cap="none">
              <a:solidFill>
                <a:srgbClr val="F28B1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4" name="Google Shape;874;p5"/>
          <p:cNvSpPr txBox="1"/>
          <p:nvPr/>
        </p:nvSpPr>
        <p:spPr>
          <a:xfrm>
            <a:off x="4854488" y="3939972"/>
            <a:ext cx="2256946" cy="1084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is a sample text. Insert your desired text here.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5" name="Google Shape;875;p5"/>
          <p:cNvSpPr txBox="1"/>
          <p:nvPr/>
        </p:nvSpPr>
        <p:spPr>
          <a:xfrm>
            <a:off x="217542" y="3492425"/>
            <a:ext cx="2256946" cy="417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8B19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F28B19"/>
                </a:solidFill>
                <a:latin typeface="Calibri"/>
                <a:ea typeface="Calibri"/>
                <a:cs typeface="Calibri"/>
                <a:sym typeface="Calibri"/>
              </a:rPr>
              <a:t>Your text here</a:t>
            </a:r>
            <a:endParaRPr sz="2000" b="1" i="0" u="none" strike="noStrike" cap="none">
              <a:solidFill>
                <a:srgbClr val="F28B1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6" name="Google Shape;876;p5"/>
          <p:cNvSpPr txBox="1"/>
          <p:nvPr/>
        </p:nvSpPr>
        <p:spPr>
          <a:xfrm>
            <a:off x="217542" y="3924714"/>
            <a:ext cx="2256946" cy="1084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is a sample text. Insert your desired text here.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7" name="Google Shape;877;p5"/>
          <p:cNvSpPr txBox="1"/>
          <p:nvPr/>
        </p:nvSpPr>
        <p:spPr>
          <a:xfrm>
            <a:off x="7152742" y="3507683"/>
            <a:ext cx="2256946" cy="417031"/>
          </a:xfrm>
          <a:prstGeom prst="rect">
            <a:avLst/>
          </a:prstGeom>
          <a:solidFill>
            <a:srgbClr val="ED69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Your text here</a:t>
            </a:r>
            <a:endParaRPr sz="20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8" name="Google Shape;878;p5"/>
          <p:cNvSpPr txBox="1"/>
          <p:nvPr/>
        </p:nvSpPr>
        <p:spPr>
          <a:xfrm>
            <a:off x="7152742" y="3939972"/>
            <a:ext cx="2256946" cy="1084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is a sample text. Insert your desired text here.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9" name="Google Shape;879;p5"/>
          <p:cNvSpPr txBox="1"/>
          <p:nvPr/>
        </p:nvSpPr>
        <p:spPr>
          <a:xfrm>
            <a:off x="468437" y="244908"/>
            <a:ext cx="293708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Lorem Ipsum</a:t>
            </a:r>
            <a:endParaRPr/>
          </a:p>
        </p:txBody>
      </p:sp>
      <p:pic>
        <p:nvPicPr>
          <p:cNvPr id="880" name="Google Shape;880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7163" y="1520418"/>
            <a:ext cx="1377703" cy="1775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881" name="Google Shape;881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96290" y="1539348"/>
            <a:ext cx="1377703" cy="1775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882" name="Google Shape;882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94109" y="1520417"/>
            <a:ext cx="1377703" cy="1775117"/>
          </a:xfrm>
          <a:prstGeom prst="rect">
            <a:avLst/>
          </a:prstGeom>
          <a:noFill/>
          <a:ln>
            <a:noFill/>
          </a:ln>
        </p:spPr>
      </p:pic>
      <p:pic>
        <p:nvPicPr>
          <p:cNvPr id="883" name="Google Shape;883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91928" y="1477228"/>
            <a:ext cx="1377703" cy="17751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p6"/>
          <p:cNvSpPr txBox="1"/>
          <p:nvPr/>
        </p:nvSpPr>
        <p:spPr>
          <a:xfrm rot="-5400000">
            <a:off x="-466531" y="2387560"/>
            <a:ext cx="2224391" cy="625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65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Our Team</a:t>
            </a:r>
            <a:endParaRPr sz="3465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9" name="Google Shape;889;p6"/>
          <p:cNvSpPr/>
          <p:nvPr/>
        </p:nvSpPr>
        <p:spPr>
          <a:xfrm>
            <a:off x="4293862" y="450373"/>
            <a:ext cx="4662442" cy="2835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2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0" name="Google Shape;890;p6"/>
          <p:cNvSpPr/>
          <p:nvPr/>
        </p:nvSpPr>
        <p:spPr>
          <a:xfrm>
            <a:off x="4293862" y="2000449"/>
            <a:ext cx="4662442" cy="28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2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1" name="Google Shape;891;p6"/>
          <p:cNvSpPr/>
          <p:nvPr/>
        </p:nvSpPr>
        <p:spPr>
          <a:xfrm>
            <a:off x="4293862" y="3550524"/>
            <a:ext cx="4662442" cy="28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2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p6"/>
          <p:cNvSpPr txBox="1"/>
          <p:nvPr/>
        </p:nvSpPr>
        <p:spPr>
          <a:xfrm>
            <a:off x="4391374" y="478711"/>
            <a:ext cx="2608490" cy="22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3"/>
              <a:buFont typeface="Arial"/>
              <a:buNone/>
            </a:pPr>
            <a:r>
              <a:rPr lang="en-US" sz="110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Get a modern PowerPoint</a:t>
            </a:r>
            <a:endParaRPr/>
          </a:p>
        </p:txBody>
      </p:sp>
      <p:sp>
        <p:nvSpPr>
          <p:cNvPr id="893" name="Google Shape;893;p6"/>
          <p:cNvSpPr txBox="1"/>
          <p:nvPr/>
        </p:nvSpPr>
        <p:spPr>
          <a:xfrm>
            <a:off x="4391374" y="2028786"/>
            <a:ext cx="2608490" cy="22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3"/>
              <a:buFont typeface="Arial"/>
              <a:buNone/>
            </a:pPr>
            <a:r>
              <a:rPr lang="en-US" sz="110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Get a modern PowerPoint</a:t>
            </a:r>
            <a:endParaRPr/>
          </a:p>
        </p:txBody>
      </p:sp>
      <p:sp>
        <p:nvSpPr>
          <p:cNvPr id="894" name="Google Shape;894;p6"/>
          <p:cNvSpPr txBox="1"/>
          <p:nvPr/>
        </p:nvSpPr>
        <p:spPr>
          <a:xfrm>
            <a:off x="4391374" y="3578862"/>
            <a:ext cx="2608490" cy="226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3"/>
              <a:buFont typeface="Arial"/>
              <a:buNone/>
            </a:pPr>
            <a:r>
              <a:rPr lang="en-US" sz="1103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Get a modern PowerPoint</a:t>
            </a:r>
            <a:endParaRPr/>
          </a:p>
        </p:txBody>
      </p:sp>
      <p:sp>
        <p:nvSpPr>
          <p:cNvPr id="895" name="Google Shape;895;p6"/>
          <p:cNvSpPr txBox="1"/>
          <p:nvPr/>
        </p:nvSpPr>
        <p:spPr>
          <a:xfrm>
            <a:off x="4521510" y="779118"/>
            <a:ext cx="4521886" cy="237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4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945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6" name="Google Shape;896;p6"/>
          <p:cNvSpPr txBox="1"/>
          <p:nvPr/>
        </p:nvSpPr>
        <p:spPr>
          <a:xfrm>
            <a:off x="4521510" y="1067021"/>
            <a:ext cx="4519761" cy="237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45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Text..</a:t>
            </a:r>
            <a:endParaRPr sz="945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7" name="Google Shape;897;p6"/>
          <p:cNvSpPr txBox="1"/>
          <p:nvPr/>
        </p:nvSpPr>
        <p:spPr>
          <a:xfrm>
            <a:off x="4521510" y="1354927"/>
            <a:ext cx="4519761" cy="237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45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 text</a:t>
            </a:r>
            <a:endParaRPr/>
          </a:p>
        </p:txBody>
      </p:sp>
      <p:sp>
        <p:nvSpPr>
          <p:cNvPr id="898" name="Google Shape;898;p6"/>
          <p:cNvSpPr/>
          <p:nvPr/>
        </p:nvSpPr>
        <p:spPr>
          <a:xfrm>
            <a:off x="4372009" y="838415"/>
            <a:ext cx="113400" cy="113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9" name="Google Shape;899;p6"/>
          <p:cNvSpPr/>
          <p:nvPr/>
        </p:nvSpPr>
        <p:spPr>
          <a:xfrm>
            <a:off x="4372009" y="1126319"/>
            <a:ext cx="113400" cy="113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0" name="Google Shape;900;p6"/>
          <p:cNvSpPr/>
          <p:nvPr/>
        </p:nvSpPr>
        <p:spPr>
          <a:xfrm>
            <a:off x="4372009" y="1414224"/>
            <a:ext cx="113400" cy="113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1" name="Google Shape;901;p6"/>
          <p:cNvSpPr txBox="1"/>
          <p:nvPr/>
        </p:nvSpPr>
        <p:spPr>
          <a:xfrm>
            <a:off x="4521510" y="1642831"/>
            <a:ext cx="4521886" cy="237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4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 sz="945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2" name="Google Shape;902;p6"/>
          <p:cNvSpPr/>
          <p:nvPr/>
        </p:nvSpPr>
        <p:spPr>
          <a:xfrm>
            <a:off x="4372009" y="1702128"/>
            <a:ext cx="113400" cy="113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6"/>
          <p:cNvSpPr txBox="1"/>
          <p:nvPr/>
        </p:nvSpPr>
        <p:spPr>
          <a:xfrm>
            <a:off x="4521510" y="2335292"/>
            <a:ext cx="4519761" cy="237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4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945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4" name="Google Shape;904;p6"/>
          <p:cNvSpPr txBox="1"/>
          <p:nvPr/>
        </p:nvSpPr>
        <p:spPr>
          <a:xfrm>
            <a:off x="4521510" y="2623195"/>
            <a:ext cx="4519761" cy="237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45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Text..</a:t>
            </a:r>
            <a:endParaRPr sz="945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" name="Google Shape;905;p6"/>
          <p:cNvSpPr txBox="1"/>
          <p:nvPr/>
        </p:nvSpPr>
        <p:spPr>
          <a:xfrm>
            <a:off x="4521510" y="2911101"/>
            <a:ext cx="4519761" cy="237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45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 text</a:t>
            </a:r>
            <a:endParaRPr/>
          </a:p>
        </p:txBody>
      </p:sp>
      <p:sp>
        <p:nvSpPr>
          <p:cNvPr id="906" name="Google Shape;906;p6"/>
          <p:cNvSpPr/>
          <p:nvPr/>
        </p:nvSpPr>
        <p:spPr>
          <a:xfrm>
            <a:off x="4372009" y="2394589"/>
            <a:ext cx="113400" cy="113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7" name="Google Shape;907;p6"/>
          <p:cNvSpPr/>
          <p:nvPr/>
        </p:nvSpPr>
        <p:spPr>
          <a:xfrm>
            <a:off x="4372009" y="2682493"/>
            <a:ext cx="113400" cy="113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8" name="Google Shape;908;p6"/>
          <p:cNvSpPr/>
          <p:nvPr/>
        </p:nvSpPr>
        <p:spPr>
          <a:xfrm>
            <a:off x="4372009" y="2970398"/>
            <a:ext cx="113400" cy="113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9" name="Google Shape;909;p6"/>
          <p:cNvSpPr txBox="1"/>
          <p:nvPr/>
        </p:nvSpPr>
        <p:spPr>
          <a:xfrm>
            <a:off x="4521510" y="3199005"/>
            <a:ext cx="4519761" cy="237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4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 sz="945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0" name="Google Shape;910;p6"/>
          <p:cNvSpPr/>
          <p:nvPr/>
        </p:nvSpPr>
        <p:spPr>
          <a:xfrm>
            <a:off x="4372009" y="3258302"/>
            <a:ext cx="113400" cy="113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1" name="Google Shape;911;p6"/>
          <p:cNvSpPr txBox="1"/>
          <p:nvPr/>
        </p:nvSpPr>
        <p:spPr>
          <a:xfrm>
            <a:off x="4521510" y="3891171"/>
            <a:ext cx="4519761" cy="237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4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945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2" name="Google Shape;912;p6"/>
          <p:cNvSpPr txBox="1"/>
          <p:nvPr/>
        </p:nvSpPr>
        <p:spPr>
          <a:xfrm>
            <a:off x="4521510" y="4179075"/>
            <a:ext cx="4519761" cy="237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45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Text..</a:t>
            </a:r>
            <a:endParaRPr sz="945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3" name="Google Shape;913;p6"/>
          <p:cNvSpPr txBox="1"/>
          <p:nvPr/>
        </p:nvSpPr>
        <p:spPr>
          <a:xfrm>
            <a:off x="4521510" y="4466980"/>
            <a:ext cx="4519761" cy="237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45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 text</a:t>
            </a:r>
            <a:endParaRPr/>
          </a:p>
        </p:txBody>
      </p:sp>
      <p:sp>
        <p:nvSpPr>
          <p:cNvPr id="914" name="Google Shape;914;p6"/>
          <p:cNvSpPr/>
          <p:nvPr/>
        </p:nvSpPr>
        <p:spPr>
          <a:xfrm>
            <a:off x="4372009" y="3950468"/>
            <a:ext cx="113400" cy="113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5" name="Google Shape;915;p6"/>
          <p:cNvSpPr/>
          <p:nvPr/>
        </p:nvSpPr>
        <p:spPr>
          <a:xfrm>
            <a:off x="4372009" y="4238373"/>
            <a:ext cx="113400" cy="113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6" name="Google Shape;916;p6"/>
          <p:cNvSpPr/>
          <p:nvPr/>
        </p:nvSpPr>
        <p:spPr>
          <a:xfrm>
            <a:off x="4372009" y="4526277"/>
            <a:ext cx="113400" cy="113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7" name="Google Shape;917;p6"/>
          <p:cNvSpPr txBox="1"/>
          <p:nvPr/>
        </p:nvSpPr>
        <p:spPr>
          <a:xfrm>
            <a:off x="4521510" y="4754885"/>
            <a:ext cx="4519761" cy="237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4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 sz="945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Google Shape;918;p6"/>
          <p:cNvSpPr/>
          <p:nvPr/>
        </p:nvSpPr>
        <p:spPr>
          <a:xfrm>
            <a:off x="4372009" y="4814182"/>
            <a:ext cx="113400" cy="113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945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6"/>
          <p:cNvSpPr txBox="1"/>
          <p:nvPr/>
        </p:nvSpPr>
        <p:spPr>
          <a:xfrm>
            <a:off x="316580" y="1362"/>
            <a:ext cx="3340703" cy="1322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3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Haga clic para modificar</a:t>
            </a:r>
            <a:endParaRPr/>
          </a:p>
        </p:txBody>
      </p:sp>
      <p:pic>
        <p:nvPicPr>
          <p:cNvPr id="920" name="Google Shape;920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5509" y="1183019"/>
            <a:ext cx="2606663" cy="41099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7"/>
          <p:cNvSpPr/>
          <p:nvPr/>
        </p:nvSpPr>
        <p:spPr>
          <a:xfrm>
            <a:off x="6738129" y="3294340"/>
            <a:ext cx="297541" cy="337384"/>
          </a:xfrm>
          <a:custGeom>
            <a:avLst/>
            <a:gdLst/>
            <a:ahLst/>
            <a:cxnLst/>
            <a:rect l="l" t="t" r="r" b="b"/>
            <a:pathLst>
              <a:path w="1852" h="2400" extrusionOk="0">
                <a:moveTo>
                  <a:pt x="1852" y="786"/>
                </a:moveTo>
                <a:lnTo>
                  <a:pt x="1852" y="786"/>
                </a:lnTo>
                <a:lnTo>
                  <a:pt x="1850" y="836"/>
                </a:lnTo>
                <a:lnTo>
                  <a:pt x="1848" y="886"/>
                </a:lnTo>
                <a:lnTo>
                  <a:pt x="1844" y="934"/>
                </a:lnTo>
                <a:lnTo>
                  <a:pt x="1838" y="982"/>
                </a:lnTo>
                <a:lnTo>
                  <a:pt x="1830" y="1028"/>
                </a:lnTo>
                <a:lnTo>
                  <a:pt x="1822" y="1074"/>
                </a:lnTo>
                <a:lnTo>
                  <a:pt x="1810" y="1118"/>
                </a:lnTo>
                <a:lnTo>
                  <a:pt x="1798" y="1160"/>
                </a:lnTo>
                <a:lnTo>
                  <a:pt x="1784" y="1202"/>
                </a:lnTo>
                <a:lnTo>
                  <a:pt x="1768" y="1244"/>
                </a:lnTo>
                <a:lnTo>
                  <a:pt x="1752" y="1284"/>
                </a:lnTo>
                <a:lnTo>
                  <a:pt x="1734" y="1322"/>
                </a:lnTo>
                <a:lnTo>
                  <a:pt x="1714" y="1358"/>
                </a:lnTo>
                <a:lnTo>
                  <a:pt x="1692" y="1394"/>
                </a:lnTo>
                <a:lnTo>
                  <a:pt x="1670" y="1426"/>
                </a:lnTo>
                <a:lnTo>
                  <a:pt x="1646" y="1460"/>
                </a:lnTo>
                <a:lnTo>
                  <a:pt x="1622" y="1490"/>
                </a:lnTo>
                <a:lnTo>
                  <a:pt x="1596" y="1520"/>
                </a:lnTo>
                <a:lnTo>
                  <a:pt x="1568" y="1546"/>
                </a:lnTo>
                <a:lnTo>
                  <a:pt x="1538" y="1572"/>
                </a:lnTo>
                <a:lnTo>
                  <a:pt x="1510" y="1596"/>
                </a:lnTo>
                <a:lnTo>
                  <a:pt x="1478" y="1618"/>
                </a:lnTo>
                <a:lnTo>
                  <a:pt x="1446" y="1638"/>
                </a:lnTo>
                <a:lnTo>
                  <a:pt x="1412" y="1656"/>
                </a:lnTo>
                <a:lnTo>
                  <a:pt x="1378" y="1672"/>
                </a:lnTo>
                <a:lnTo>
                  <a:pt x="1342" y="1688"/>
                </a:lnTo>
                <a:lnTo>
                  <a:pt x="1306" y="1700"/>
                </a:lnTo>
                <a:lnTo>
                  <a:pt x="1270" y="1710"/>
                </a:lnTo>
                <a:lnTo>
                  <a:pt x="1230" y="1718"/>
                </a:lnTo>
                <a:lnTo>
                  <a:pt x="1192" y="1724"/>
                </a:lnTo>
                <a:lnTo>
                  <a:pt x="1152" y="1726"/>
                </a:lnTo>
                <a:lnTo>
                  <a:pt x="1110" y="1728"/>
                </a:lnTo>
                <a:lnTo>
                  <a:pt x="1110" y="1728"/>
                </a:lnTo>
                <a:lnTo>
                  <a:pt x="1082" y="1726"/>
                </a:lnTo>
                <a:lnTo>
                  <a:pt x="1056" y="1724"/>
                </a:lnTo>
                <a:lnTo>
                  <a:pt x="1028" y="1720"/>
                </a:lnTo>
                <a:lnTo>
                  <a:pt x="1002" y="1714"/>
                </a:lnTo>
                <a:lnTo>
                  <a:pt x="976" y="1706"/>
                </a:lnTo>
                <a:lnTo>
                  <a:pt x="952" y="1698"/>
                </a:lnTo>
                <a:lnTo>
                  <a:pt x="928" y="1688"/>
                </a:lnTo>
                <a:lnTo>
                  <a:pt x="904" y="1676"/>
                </a:lnTo>
                <a:lnTo>
                  <a:pt x="884" y="1664"/>
                </a:lnTo>
                <a:lnTo>
                  <a:pt x="862" y="1650"/>
                </a:lnTo>
                <a:lnTo>
                  <a:pt x="844" y="1636"/>
                </a:lnTo>
                <a:lnTo>
                  <a:pt x="826" y="1622"/>
                </a:lnTo>
                <a:lnTo>
                  <a:pt x="810" y="1606"/>
                </a:lnTo>
                <a:lnTo>
                  <a:pt x="796" y="1590"/>
                </a:lnTo>
                <a:lnTo>
                  <a:pt x="784" y="1574"/>
                </a:lnTo>
                <a:lnTo>
                  <a:pt x="774" y="1556"/>
                </a:lnTo>
                <a:lnTo>
                  <a:pt x="774" y="1556"/>
                </a:lnTo>
                <a:lnTo>
                  <a:pt x="732" y="1722"/>
                </a:lnTo>
                <a:lnTo>
                  <a:pt x="678" y="1934"/>
                </a:lnTo>
                <a:lnTo>
                  <a:pt x="678" y="1934"/>
                </a:lnTo>
                <a:lnTo>
                  <a:pt x="670" y="1956"/>
                </a:lnTo>
                <a:lnTo>
                  <a:pt x="658" y="1984"/>
                </a:lnTo>
                <a:lnTo>
                  <a:pt x="640" y="2016"/>
                </a:lnTo>
                <a:lnTo>
                  <a:pt x="620" y="2052"/>
                </a:lnTo>
                <a:lnTo>
                  <a:pt x="570" y="2128"/>
                </a:lnTo>
                <a:lnTo>
                  <a:pt x="518" y="2206"/>
                </a:lnTo>
                <a:lnTo>
                  <a:pt x="466" y="2280"/>
                </a:lnTo>
                <a:lnTo>
                  <a:pt x="420" y="2342"/>
                </a:lnTo>
                <a:lnTo>
                  <a:pt x="378" y="2400"/>
                </a:lnTo>
                <a:lnTo>
                  <a:pt x="378" y="2400"/>
                </a:lnTo>
                <a:lnTo>
                  <a:pt x="378" y="2330"/>
                </a:lnTo>
                <a:lnTo>
                  <a:pt x="380" y="2166"/>
                </a:lnTo>
                <a:lnTo>
                  <a:pt x="384" y="2072"/>
                </a:lnTo>
                <a:lnTo>
                  <a:pt x="388" y="1984"/>
                </a:lnTo>
                <a:lnTo>
                  <a:pt x="394" y="1908"/>
                </a:lnTo>
                <a:lnTo>
                  <a:pt x="398" y="1878"/>
                </a:lnTo>
                <a:lnTo>
                  <a:pt x="402" y="1854"/>
                </a:lnTo>
                <a:lnTo>
                  <a:pt x="402" y="1854"/>
                </a:lnTo>
                <a:lnTo>
                  <a:pt x="578" y="1106"/>
                </a:lnTo>
                <a:lnTo>
                  <a:pt x="578" y="1106"/>
                </a:lnTo>
                <a:lnTo>
                  <a:pt x="572" y="1090"/>
                </a:lnTo>
                <a:lnTo>
                  <a:pt x="564" y="1070"/>
                </a:lnTo>
                <a:lnTo>
                  <a:pt x="556" y="1046"/>
                </a:lnTo>
                <a:lnTo>
                  <a:pt x="548" y="1014"/>
                </a:lnTo>
                <a:lnTo>
                  <a:pt x="542" y="976"/>
                </a:lnTo>
                <a:lnTo>
                  <a:pt x="536" y="934"/>
                </a:lnTo>
                <a:lnTo>
                  <a:pt x="534" y="888"/>
                </a:lnTo>
                <a:lnTo>
                  <a:pt x="534" y="888"/>
                </a:lnTo>
                <a:lnTo>
                  <a:pt x="536" y="850"/>
                </a:lnTo>
                <a:lnTo>
                  <a:pt x="540" y="814"/>
                </a:lnTo>
                <a:lnTo>
                  <a:pt x="546" y="780"/>
                </a:lnTo>
                <a:lnTo>
                  <a:pt x="556" y="746"/>
                </a:lnTo>
                <a:lnTo>
                  <a:pt x="566" y="716"/>
                </a:lnTo>
                <a:lnTo>
                  <a:pt x="580" y="686"/>
                </a:lnTo>
                <a:lnTo>
                  <a:pt x="594" y="660"/>
                </a:lnTo>
                <a:lnTo>
                  <a:pt x="612" y="634"/>
                </a:lnTo>
                <a:lnTo>
                  <a:pt x="630" y="612"/>
                </a:lnTo>
                <a:lnTo>
                  <a:pt x="652" y="592"/>
                </a:lnTo>
                <a:lnTo>
                  <a:pt x="674" y="574"/>
                </a:lnTo>
                <a:lnTo>
                  <a:pt x="696" y="560"/>
                </a:lnTo>
                <a:lnTo>
                  <a:pt x="720" y="548"/>
                </a:lnTo>
                <a:lnTo>
                  <a:pt x="746" y="540"/>
                </a:lnTo>
                <a:lnTo>
                  <a:pt x="772" y="534"/>
                </a:lnTo>
                <a:lnTo>
                  <a:pt x="800" y="532"/>
                </a:lnTo>
                <a:lnTo>
                  <a:pt x="800" y="532"/>
                </a:lnTo>
                <a:lnTo>
                  <a:pt x="822" y="534"/>
                </a:lnTo>
                <a:lnTo>
                  <a:pt x="844" y="536"/>
                </a:lnTo>
                <a:lnTo>
                  <a:pt x="864" y="542"/>
                </a:lnTo>
                <a:lnTo>
                  <a:pt x="882" y="550"/>
                </a:lnTo>
                <a:lnTo>
                  <a:pt x="898" y="558"/>
                </a:lnTo>
                <a:lnTo>
                  <a:pt x="914" y="568"/>
                </a:lnTo>
                <a:lnTo>
                  <a:pt x="926" y="580"/>
                </a:lnTo>
                <a:lnTo>
                  <a:pt x="940" y="594"/>
                </a:lnTo>
                <a:lnTo>
                  <a:pt x="950" y="608"/>
                </a:lnTo>
                <a:lnTo>
                  <a:pt x="960" y="624"/>
                </a:lnTo>
                <a:lnTo>
                  <a:pt x="968" y="642"/>
                </a:lnTo>
                <a:lnTo>
                  <a:pt x="974" y="660"/>
                </a:lnTo>
                <a:lnTo>
                  <a:pt x="978" y="678"/>
                </a:lnTo>
                <a:lnTo>
                  <a:pt x="982" y="698"/>
                </a:lnTo>
                <a:lnTo>
                  <a:pt x="984" y="718"/>
                </a:lnTo>
                <a:lnTo>
                  <a:pt x="984" y="738"/>
                </a:lnTo>
                <a:lnTo>
                  <a:pt x="984" y="738"/>
                </a:lnTo>
                <a:lnTo>
                  <a:pt x="984" y="762"/>
                </a:lnTo>
                <a:lnTo>
                  <a:pt x="982" y="788"/>
                </a:lnTo>
                <a:lnTo>
                  <a:pt x="972" y="844"/>
                </a:lnTo>
                <a:lnTo>
                  <a:pt x="958" y="902"/>
                </a:lnTo>
                <a:lnTo>
                  <a:pt x="940" y="964"/>
                </a:lnTo>
                <a:lnTo>
                  <a:pt x="900" y="1094"/>
                </a:lnTo>
                <a:lnTo>
                  <a:pt x="880" y="1160"/>
                </a:lnTo>
                <a:lnTo>
                  <a:pt x="864" y="1226"/>
                </a:lnTo>
                <a:lnTo>
                  <a:pt x="864" y="1226"/>
                </a:lnTo>
                <a:lnTo>
                  <a:pt x="858" y="1254"/>
                </a:lnTo>
                <a:lnTo>
                  <a:pt x="858" y="1280"/>
                </a:lnTo>
                <a:lnTo>
                  <a:pt x="858" y="1304"/>
                </a:lnTo>
                <a:lnTo>
                  <a:pt x="862" y="1328"/>
                </a:lnTo>
                <a:lnTo>
                  <a:pt x="870" y="1352"/>
                </a:lnTo>
                <a:lnTo>
                  <a:pt x="880" y="1374"/>
                </a:lnTo>
                <a:lnTo>
                  <a:pt x="892" y="1394"/>
                </a:lnTo>
                <a:lnTo>
                  <a:pt x="906" y="1414"/>
                </a:lnTo>
                <a:lnTo>
                  <a:pt x="922" y="1430"/>
                </a:lnTo>
                <a:lnTo>
                  <a:pt x="940" y="1446"/>
                </a:lnTo>
                <a:lnTo>
                  <a:pt x="960" y="1458"/>
                </a:lnTo>
                <a:lnTo>
                  <a:pt x="980" y="1470"/>
                </a:lnTo>
                <a:lnTo>
                  <a:pt x="1004" y="1478"/>
                </a:lnTo>
                <a:lnTo>
                  <a:pt x="1028" y="1486"/>
                </a:lnTo>
                <a:lnTo>
                  <a:pt x="1054" y="1490"/>
                </a:lnTo>
                <a:lnTo>
                  <a:pt x="1080" y="1490"/>
                </a:lnTo>
                <a:lnTo>
                  <a:pt x="1080" y="1490"/>
                </a:lnTo>
                <a:lnTo>
                  <a:pt x="1104" y="1490"/>
                </a:lnTo>
                <a:lnTo>
                  <a:pt x="1128" y="1486"/>
                </a:lnTo>
                <a:lnTo>
                  <a:pt x="1152" y="1482"/>
                </a:lnTo>
                <a:lnTo>
                  <a:pt x="1174" y="1476"/>
                </a:lnTo>
                <a:lnTo>
                  <a:pt x="1196" y="1468"/>
                </a:lnTo>
                <a:lnTo>
                  <a:pt x="1218" y="1458"/>
                </a:lnTo>
                <a:lnTo>
                  <a:pt x="1238" y="1446"/>
                </a:lnTo>
                <a:lnTo>
                  <a:pt x="1258" y="1432"/>
                </a:lnTo>
                <a:lnTo>
                  <a:pt x="1278" y="1418"/>
                </a:lnTo>
                <a:lnTo>
                  <a:pt x="1296" y="1402"/>
                </a:lnTo>
                <a:lnTo>
                  <a:pt x="1314" y="1384"/>
                </a:lnTo>
                <a:lnTo>
                  <a:pt x="1332" y="1364"/>
                </a:lnTo>
                <a:lnTo>
                  <a:pt x="1350" y="1344"/>
                </a:lnTo>
                <a:lnTo>
                  <a:pt x="1366" y="1322"/>
                </a:lnTo>
                <a:lnTo>
                  <a:pt x="1380" y="1298"/>
                </a:lnTo>
                <a:lnTo>
                  <a:pt x="1396" y="1274"/>
                </a:lnTo>
                <a:lnTo>
                  <a:pt x="1410" y="1248"/>
                </a:lnTo>
                <a:lnTo>
                  <a:pt x="1422" y="1222"/>
                </a:lnTo>
                <a:lnTo>
                  <a:pt x="1446" y="1166"/>
                </a:lnTo>
                <a:lnTo>
                  <a:pt x="1468" y="1106"/>
                </a:lnTo>
                <a:lnTo>
                  <a:pt x="1484" y="1042"/>
                </a:lnTo>
                <a:lnTo>
                  <a:pt x="1498" y="974"/>
                </a:lnTo>
                <a:lnTo>
                  <a:pt x="1508" y="906"/>
                </a:lnTo>
                <a:lnTo>
                  <a:pt x="1514" y="834"/>
                </a:lnTo>
                <a:lnTo>
                  <a:pt x="1516" y="760"/>
                </a:lnTo>
                <a:lnTo>
                  <a:pt x="1516" y="760"/>
                </a:lnTo>
                <a:lnTo>
                  <a:pt x="1516" y="732"/>
                </a:lnTo>
                <a:lnTo>
                  <a:pt x="1514" y="704"/>
                </a:lnTo>
                <a:lnTo>
                  <a:pt x="1510" y="678"/>
                </a:lnTo>
                <a:lnTo>
                  <a:pt x="1506" y="652"/>
                </a:lnTo>
                <a:lnTo>
                  <a:pt x="1502" y="626"/>
                </a:lnTo>
                <a:lnTo>
                  <a:pt x="1494" y="600"/>
                </a:lnTo>
                <a:lnTo>
                  <a:pt x="1486" y="576"/>
                </a:lnTo>
                <a:lnTo>
                  <a:pt x="1478" y="552"/>
                </a:lnTo>
                <a:lnTo>
                  <a:pt x="1468" y="528"/>
                </a:lnTo>
                <a:lnTo>
                  <a:pt x="1458" y="506"/>
                </a:lnTo>
                <a:lnTo>
                  <a:pt x="1446" y="482"/>
                </a:lnTo>
                <a:lnTo>
                  <a:pt x="1432" y="462"/>
                </a:lnTo>
                <a:lnTo>
                  <a:pt x="1418" y="442"/>
                </a:lnTo>
                <a:lnTo>
                  <a:pt x="1402" y="422"/>
                </a:lnTo>
                <a:lnTo>
                  <a:pt x="1386" y="402"/>
                </a:lnTo>
                <a:lnTo>
                  <a:pt x="1368" y="384"/>
                </a:lnTo>
                <a:lnTo>
                  <a:pt x="1350" y="368"/>
                </a:lnTo>
                <a:lnTo>
                  <a:pt x="1330" y="352"/>
                </a:lnTo>
                <a:lnTo>
                  <a:pt x="1310" y="336"/>
                </a:lnTo>
                <a:lnTo>
                  <a:pt x="1288" y="322"/>
                </a:lnTo>
                <a:lnTo>
                  <a:pt x="1264" y="308"/>
                </a:lnTo>
                <a:lnTo>
                  <a:pt x="1240" y="296"/>
                </a:lnTo>
                <a:lnTo>
                  <a:pt x="1216" y="284"/>
                </a:lnTo>
                <a:lnTo>
                  <a:pt x="1190" y="274"/>
                </a:lnTo>
                <a:lnTo>
                  <a:pt x="1162" y="264"/>
                </a:lnTo>
                <a:lnTo>
                  <a:pt x="1134" y="256"/>
                </a:lnTo>
                <a:lnTo>
                  <a:pt x="1104" y="250"/>
                </a:lnTo>
                <a:lnTo>
                  <a:pt x="1074" y="244"/>
                </a:lnTo>
                <a:lnTo>
                  <a:pt x="1044" y="240"/>
                </a:lnTo>
                <a:lnTo>
                  <a:pt x="1012" y="236"/>
                </a:lnTo>
                <a:lnTo>
                  <a:pt x="978" y="234"/>
                </a:lnTo>
                <a:lnTo>
                  <a:pt x="944" y="234"/>
                </a:lnTo>
                <a:lnTo>
                  <a:pt x="944" y="234"/>
                </a:lnTo>
                <a:lnTo>
                  <a:pt x="906" y="236"/>
                </a:lnTo>
                <a:lnTo>
                  <a:pt x="868" y="238"/>
                </a:lnTo>
                <a:lnTo>
                  <a:pt x="832" y="242"/>
                </a:lnTo>
                <a:lnTo>
                  <a:pt x="796" y="248"/>
                </a:lnTo>
                <a:lnTo>
                  <a:pt x="760" y="256"/>
                </a:lnTo>
                <a:lnTo>
                  <a:pt x="728" y="266"/>
                </a:lnTo>
                <a:lnTo>
                  <a:pt x="694" y="276"/>
                </a:lnTo>
                <a:lnTo>
                  <a:pt x="662" y="288"/>
                </a:lnTo>
                <a:lnTo>
                  <a:pt x="632" y="302"/>
                </a:lnTo>
                <a:lnTo>
                  <a:pt x="602" y="316"/>
                </a:lnTo>
                <a:lnTo>
                  <a:pt x="574" y="334"/>
                </a:lnTo>
                <a:lnTo>
                  <a:pt x="548" y="350"/>
                </a:lnTo>
                <a:lnTo>
                  <a:pt x="522" y="370"/>
                </a:lnTo>
                <a:lnTo>
                  <a:pt x="496" y="390"/>
                </a:lnTo>
                <a:lnTo>
                  <a:pt x="472" y="410"/>
                </a:lnTo>
                <a:lnTo>
                  <a:pt x="450" y="432"/>
                </a:lnTo>
                <a:lnTo>
                  <a:pt x="428" y="456"/>
                </a:lnTo>
                <a:lnTo>
                  <a:pt x="408" y="480"/>
                </a:lnTo>
                <a:lnTo>
                  <a:pt x="390" y="506"/>
                </a:lnTo>
                <a:lnTo>
                  <a:pt x="372" y="532"/>
                </a:lnTo>
                <a:lnTo>
                  <a:pt x="356" y="558"/>
                </a:lnTo>
                <a:lnTo>
                  <a:pt x="342" y="586"/>
                </a:lnTo>
                <a:lnTo>
                  <a:pt x="328" y="614"/>
                </a:lnTo>
                <a:lnTo>
                  <a:pt x="316" y="642"/>
                </a:lnTo>
                <a:lnTo>
                  <a:pt x="304" y="672"/>
                </a:lnTo>
                <a:lnTo>
                  <a:pt x="294" y="702"/>
                </a:lnTo>
                <a:lnTo>
                  <a:pt x="286" y="732"/>
                </a:lnTo>
                <a:lnTo>
                  <a:pt x="280" y="764"/>
                </a:lnTo>
                <a:lnTo>
                  <a:pt x="274" y="796"/>
                </a:lnTo>
                <a:lnTo>
                  <a:pt x="272" y="828"/>
                </a:lnTo>
                <a:lnTo>
                  <a:pt x="268" y="860"/>
                </a:lnTo>
                <a:lnTo>
                  <a:pt x="268" y="892"/>
                </a:lnTo>
                <a:lnTo>
                  <a:pt x="268" y="892"/>
                </a:lnTo>
                <a:lnTo>
                  <a:pt x="270" y="936"/>
                </a:lnTo>
                <a:lnTo>
                  <a:pt x="274" y="976"/>
                </a:lnTo>
                <a:lnTo>
                  <a:pt x="282" y="1012"/>
                </a:lnTo>
                <a:lnTo>
                  <a:pt x="292" y="1046"/>
                </a:lnTo>
                <a:lnTo>
                  <a:pt x="306" y="1078"/>
                </a:lnTo>
                <a:lnTo>
                  <a:pt x="322" y="1108"/>
                </a:lnTo>
                <a:lnTo>
                  <a:pt x="338" y="1136"/>
                </a:lnTo>
                <a:lnTo>
                  <a:pt x="358" y="1162"/>
                </a:lnTo>
                <a:lnTo>
                  <a:pt x="358" y="1162"/>
                </a:lnTo>
                <a:lnTo>
                  <a:pt x="374" y="1182"/>
                </a:lnTo>
                <a:lnTo>
                  <a:pt x="378" y="1190"/>
                </a:lnTo>
                <a:lnTo>
                  <a:pt x="382" y="1198"/>
                </a:lnTo>
                <a:lnTo>
                  <a:pt x="382" y="1206"/>
                </a:lnTo>
                <a:lnTo>
                  <a:pt x="382" y="1216"/>
                </a:lnTo>
                <a:lnTo>
                  <a:pt x="378" y="1238"/>
                </a:lnTo>
                <a:lnTo>
                  <a:pt x="378" y="1238"/>
                </a:lnTo>
                <a:lnTo>
                  <a:pt x="350" y="1348"/>
                </a:lnTo>
                <a:lnTo>
                  <a:pt x="350" y="1348"/>
                </a:lnTo>
                <a:lnTo>
                  <a:pt x="346" y="1360"/>
                </a:lnTo>
                <a:lnTo>
                  <a:pt x="340" y="1370"/>
                </a:lnTo>
                <a:lnTo>
                  <a:pt x="332" y="1378"/>
                </a:lnTo>
                <a:lnTo>
                  <a:pt x="324" y="1384"/>
                </a:lnTo>
                <a:lnTo>
                  <a:pt x="314" y="1386"/>
                </a:lnTo>
                <a:lnTo>
                  <a:pt x="304" y="1388"/>
                </a:lnTo>
                <a:lnTo>
                  <a:pt x="294" y="1386"/>
                </a:lnTo>
                <a:lnTo>
                  <a:pt x="282" y="1382"/>
                </a:lnTo>
                <a:lnTo>
                  <a:pt x="282" y="1382"/>
                </a:lnTo>
                <a:lnTo>
                  <a:pt x="246" y="1366"/>
                </a:lnTo>
                <a:lnTo>
                  <a:pt x="214" y="1348"/>
                </a:lnTo>
                <a:lnTo>
                  <a:pt x="184" y="1326"/>
                </a:lnTo>
                <a:lnTo>
                  <a:pt x="156" y="1300"/>
                </a:lnTo>
                <a:lnTo>
                  <a:pt x="132" y="1274"/>
                </a:lnTo>
                <a:lnTo>
                  <a:pt x="108" y="1244"/>
                </a:lnTo>
                <a:lnTo>
                  <a:pt x="88" y="1212"/>
                </a:lnTo>
                <a:lnTo>
                  <a:pt x="70" y="1180"/>
                </a:lnTo>
                <a:lnTo>
                  <a:pt x="52" y="1144"/>
                </a:lnTo>
                <a:lnTo>
                  <a:pt x="38" y="1106"/>
                </a:lnTo>
                <a:lnTo>
                  <a:pt x="26" y="1068"/>
                </a:lnTo>
                <a:lnTo>
                  <a:pt x="18" y="1028"/>
                </a:lnTo>
                <a:lnTo>
                  <a:pt x="10" y="988"/>
                </a:lnTo>
                <a:lnTo>
                  <a:pt x="4" y="944"/>
                </a:lnTo>
                <a:lnTo>
                  <a:pt x="2" y="902"/>
                </a:lnTo>
                <a:lnTo>
                  <a:pt x="0" y="858"/>
                </a:lnTo>
                <a:lnTo>
                  <a:pt x="0" y="858"/>
                </a:lnTo>
                <a:lnTo>
                  <a:pt x="2" y="820"/>
                </a:lnTo>
                <a:lnTo>
                  <a:pt x="4" y="784"/>
                </a:lnTo>
                <a:lnTo>
                  <a:pt x="10" y="746"/>
                </a:lnTo>
                <a:lnTo>
                  <a:pt x="16" y="708"/>
                </a:lnTo>
                <a:lnTo>
                  <a:pt x="24" y="672"/>
                </a:lnTo>
                <a:lnTo>
                  <a:pt x="36" y="634"/>
                </a:lnTo>
                <a:lnTo>
                  <a:pt x="48" y="596"/>
                </a:lnTo>
                <a:lnTo>
                  <a:pt x="62" y="560"/>
                </a:lnTo>
                <a:lnTo>
                  <a:pt x="78" y="522"/>
                </a:lnTo>
                <a:lnTo>
                  <a:pt x="96" y="486"/>
                </a:lnTo>
                <a:lnTo>
                  <a:pt x="116" y="450"/>
                </a:lnTo>
                <a:lnTo>
                  <a:pt x="138" y="414"/>
                </a:lnTo>
                <a:lnTo>
                  <a:pt x="162" y="380"/>
                </a:lnTo>
                <a:lnTo>
                  <a:pt x="188" y="346"/>
                </a:lnTo>
                <a:lnTo>
                  <a:pt x="216" y="314"/>
                </a:lnTo>
                <a:lnTo>
                  <a:pt x="246" y="282"/>
                </a:lnTo>
                <a:lnTo>
                  <a:pt x="278" y="252"/>
                </a:lnTo>
                <a:lnTo>
                  <a:pt x="312" y="222"/>
                </a:lnTo>
                <a:lnTo>
                  <a:pt x="348" y="194"/>
                </a:lnTo>
                <a:lnTo>
                  <a:pt x="384" y="168"/>
                </a:lnTo>
                <a:lnTo>
                  <a:pt x="424" y="144"/>
                </a:lnTo>
                <a:lnTo>
                  <a:pt x="466" y="120"/>
                </a:lnTo>
                <a:lnTo>
                  <a:pt x="508" y="98"/>
                </a:lnTo>
                <a:lnTo>
                  <a:pt x="554" y="78"/>
                </a:lnTo>
                <a:lnTo>
                  <a:pt x="600" y="62"/>
                </a:lnTo>
                <a:lnTo>
                  <a:pt x="650" y="46"/>
                </a:lnTo>
                <a:lnTo>
                  <a:pt x="700" y="32"/>
                </a:lnTo>
                <a:lnTo>
                  <a:pt x="752" y="20"/>
                </a:lnTo>
                <a:lnTo>
                  <a:pt x="808" y="12"/>
                </a:lnTo>
                <a:lnTo>
                  <a:pt x="864" y="4"/>
                </a:lnTo>
                <a:lnTo>
                  <a:pt x="922" y="2"/>
                </a:lnTo>
                <a:lnTo>
                  <a:pt x="982" y="0"/>
                </a:lnTo>
                <a:lnTo>
                  <a:pt x="982" y="0"/>
                </a:lnTo>
                <a:lnTo>
                  <a:pt x="1030" y="0"/>
                </a:lnTo>
                <a:lnTo>
                  <a:pt x="1078" y="4"/>
                </a:lnTo>
                <a:lnTo>
                  <a:pt x="1124" y="10"/>
                </a:lnTo>
                <a:lnTo>
                  <a:pt x="1170" y="16"/>
                </a:lnTo>
                <a:lnTo>
                  <a:pt x="1214" y="26"/>
                </a:lnTo>
                <a:lnTo>
                  <a:pt x="1258" y="38"/>
                </a:lnTo>
                <a:lnTo>
                  <a:pt x="1298" y="50"/>
                </a:lnTo>
                <a:lnTo>
                  <a:pt x="1340" y="66"/>
                </a:lnTo>
                <a:lnTo>
                  <a:pt x="1378" y="82"/>
                </a:lnTo>
                <a:lnTo>
                  <a:pt x="1416" y="100"/>
                </a:lnTo>
                <a:lnTo>
                  <a:pt x="1452" y="120"/>
                </a:lnTo>
                <a:lnTo>
                  <a:pt x="1488" y="142"/>
                </a:lnTo>
                <a:lnTo>
                  <a:pt x="1522" y="164"/>
                </a:lnTo>
                <a:lnTo>
                  <a:pt x="1554" y="188"/>
                </a:lnTo>
                <a:lnTo>
                  <a:pt x="1584" y="214"/>
                </a:lnTo>
                <a:lnTo>
                  <a:pt x="1614" y="240"/>
                </a:lnTo>
                <a:lnTo>
                  <a:pt x="1642" y="268"/>
                </a:lnTo>
                <a:lnTo>
                  <a:pt x="1668" y="298"/>
                </a:lnTo>
                <a:lnTo>
                  <a:pt x="1692" y="328"/>
                </a:lnTo>
                <a:lnTo>
                  <a:pt x="1714" y="358"/>
                </a:lnTo>
                <a:lnTo>
                  <a:pt x="1736" y="390"/>
                </a:lnTo>
                <a:lnTo>
                  <a:pt x="1756" y="424"/>
                </a:lnTo>
                <a:lnTo>
                  <a:pt x="1774" y="458"/>
                </a:lnTo>
                <a:lnTo>
                  <a:pt x="1790" y="492"/>
                </a:lnTo>
                <a:lnTo>
                  <a:pt x="1804" y="526"/>
                </a:lnTo>
                <a:lnTo>
                  <a:pt x="1816" y="562"/>
                </a:lnTo>
                <a:lnTo>
                  <a:pt x="1828" y="598"/>
                </a:lnTo>
                <a:lnTo>
                  <a:pt x="1836" y="636"/>
                </a:lnTo>
                <a:lnTo>
                  <a:pt x="1842" y="674"/>
                </a:lnTo>
                <a:lnTo>
                  <a:pt x="1848" y="710"/>
                </a:lnTo>
                <a:lnTo>
                  <a:pt x="1850" y="748"/>
                </a:lnTo>
                <a:lnTo>
                  <a:pt x="1852" y="786"/>
                </a:lnTo>
                <a:lnTo>
                  <a:pt x="1852" y="78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94C4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6" name="Google Shape;926;p7"/>
          <p:cNvSpPr txBox="1"/>
          <p:nvPr/>
        </p:nvSpPr>
        <p:spPr>
          <a:xfrm>
            <a:off x="4362076" y="1476201"/>
            <a:ext cx="4608512" cy="505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Insert your text here</a:t>
            </a:r>
            <a:endParaRPr sz="2800" b="1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7" name="Google Shape;927;p7"/>
          <p:cNvSpPr txBox="1"/>
          <p:nvPr/>
        </p:nvSpPr>
        <p:spPr>
          <a:xfrm>
            <a:off x="4393278" y="2146011"/>
            <a:ext cx="4984181" cy="2003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494C4F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494C4F"/>
                </a:solidFill>
                <a:latin typeface="Calibri"/>
                <a:ea typeface="Calibri"/>
                <a:cs typeface="Calibri"/>
                <a:sym typeface="Calibri"/>
              </a:rPr>
              <a:t>Lorem ipsum dolor sit amet, consectetur adipisicing elit, sed do eiusmod tempor incididunt ut labore et dolore magna aliqua</a:t>
            </a:r>
            <a:r>
              <a:rPr lang="en-US" sz="1800">
                <a:solidFill>
                  <a:srgbClr val="494C4F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1800">
              <a:solidFill>
                <a:srgbClr val="494C4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360"/>
              </a:spcBef>
              <a:spcAft>
                <a:spcPts val="0"/>
              </a:spcAft>
              <a:buClr>
                <a:srgbClr val="494C4F"/>
              </a:buClr>
              <a:buSzPts val="1800"/>
              <a:buFont typeface="Arial"/>
              <a:buNone/>
            </a:pPr>
            <a:r>
              <a:rPr lang="en-US" sz="1800">
                <a:solidFill>
                  <a:srgbClr val="494C4F"/>
                </a:solidFill>
                <a:latin typeface="Calibri"/>
                <a:ea typeface="Calibri"/>
                <a:cs typeface="Calibri"/>
                <a:sym typeface="Calibri"/>
              </a:rPr>
              <a:t>Lorem ipsum dolor sit amet, consectetur adipisicing elit, sed do eiusmod tempor incididunt ut labore et dolore magna aliqua.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494C4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8" name="Google Shape;928;p7"/>
          <p:cNvSpPr/>
          <p:nvPr/>
        </p:nvSpPr>
        <p:spPr>
          <a:xfrm>
            <a:off x="4427699" y="4048779"/>
            <a:ext cx="2182043" cy="643762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9" name="Google Shape;929;p7"/>
          <p:cNvSpPr/>
          <p:nvPr/>
        </p:nvSpPr>
        <p:spPr>
          <a:xfrm>
            <a:off x="6609742" y="4048779"/>
            <a:ext cx="2631041" cy="643762"/>
          </a:xfrm>
          <a:prstGeom prst="roundRect">
            <a:avLst>
              <a:gd name="adj" fmla="val 0"/>
            </a:avLst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0" name="Google Shape;930;p7"/>
          <p:cNvSpPr/>
          <p:nvPr/>
        </p:nvSpPr>
        <p:spPr>
          <a:xfrm>
            <a:off x="5234500" y="4179217"/>
            <a:ext cx="88602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20%</a:t>
            </a:r>
            <a:endParaRPr/>
          </a:p>
        </p:txBody>
      </p:sp>
      <p:sp>
        <p:nvSpPr>
          <p:cNvPr id="931" name="Google Shape;931;p7"/>
          <p:cNvSpPr/>
          <p:nvPr/>
        </p:nvSpPr>
        <p:spPr>
          <a:xfrm>
            <a:off x="7654515" y="4179217"/>
            <a:ext cx="88535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80%</a:t>
            </a:r>
            <a:endParaRPr/>
          </a:p>
        </p:txBody>
      </p:sp>
      <p:sp>
        <p:nvSpPr>
          <p:cNvPr id="932" name="Google Shape;932;p7"/>
          <p:cNvSpPr txBox="1"/>
          <p:nvPr/>
        </p:nvSpPr>
        <p:spPr>
          <a:xfrm>
            <a:off x="396429" y="306312"/>
            <a:ext cx="9009289" cy="612623"/>
          </a:xfrm>
          <a:prstGeom prst="rect">
            <a:avLst/>
          </a:prstGeom>
          <a:solidFill>
            <a:srgbClr val="F28B1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lang="en-US" sz="3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Haga clic para modificar</a:t>
            </a:r>
            <a:endParaRPr/>
          </a:p>
        </p:txBody>
      </p:sp>
      <p:sp>
        <p:nvSpPr>
          <p:cNvPr id="933" name="Google Shape;933;p7"/>
          <p:cNvSpPr/>
          <p:nvPr/>
        </p:nvSpPr>
        <p:spPr>
          <a:xfrm>
            <a:off x="1055688" y="3319463"/>
            <a:ext cx="2519363" cy="2112963"/>
          </a:xfrm>
          <a:custGeom>
            <a:avLst/>
            <a:gdLst/>
            <a:ahLst/>
            <a:cxnLst/>
            <a:rect l="l" t="t" r="r" b="b"/>
            <a:pathLst>
              <a:path w="154" h="130" extrusionOk="0">
                <a:moveTo>
                  <a:pt x="145" y="63"/>
                </a:moveTo>
                <a:cubicBezTo>
                  <a:pt x="148" y="60"/>
                  <a:pt x="151" y="56"/>
                  <a:pt x="154" y="52"/>
                </a:cubicBezTo>
                <a:cubicBezTo>
                  <a:pt x="153" y="51"/>
                  <a:pt x="152" y="50"/>
                  <a:pt x="151" y="50"/>
                </a:cubicBezTo>
                <a:cubicBezTo>
                  <a:pt x="143" y="44"/>
                  <a:pt x="134" y="38"/>
                  <a:pt x="126" y="33"/>
                </a:cubicBezTo>
                <a:cubicBezTo>
                  <a:pt x="112" y="23"/>
                  <a:pt x="98" y="13"/>
                  <a:pt x="85" y="3"/>
                </a:cubicBezTo>
                <a:cubicBezTo>
                  <a:pt x="81" y="0"/>
                  <a:pt x="78" y="1"/>
                  <a:pt x="74" y="3"/>
                </a:cubicBezTo>
                <a:cubicBezTo>
                  <a:pt x="55" y="17"/>
                  <a:pt x="36" y="30"/>
                  <a:pt x="17" y="44"/>
                </a:cubicBezTo>
                <a:cubicBezTo>
                  <a:pt x="11" y="48"/>
                  <a:pt x="5" y="52"/>
                  <a:pt x="0" y="56"/>
                </a:cubicBezTo>
                <a:cubicBezTo>
                  <a:pt x="0" y="56"/>
                  <a:pt x="64" y="130"/>
                  <a:pt x="129" y="78"/>
                </a:cubicBezTo>
                <a:cubicBezTo>
                  <a:pt x="135" y="74"/>
                  <a:pt x="140" y="69"/>
                  <a:pt x="145" y="63"/>
                </a:cubicBezTo>
                <a:close/>
                <a:moveTo>
                  <a:pt x="86" y="43"/>
                </a:moveTo>
                <a:cubicBezTo>
                  <a:pt x="93" y="43"/>
                  <a:pt x="93" y="43"/>
                  <a:pt x="93" y="50"/>
                </a:cubicBezTo>
                <a:cubicBezTo>
                  <a:pt x="94" y="53"/>
                  <a:pt x="93" y="55"/>
                  <a:pt x="89" y="55"/>
                </a:cubicBezTo>
                <a:cubicBezTo>
                  <a:pt x="85" y="55"/>
                  <a:pt x="81" y="56"/>
                  <a:pt x="81" y="50"/>
                </a:cubicBezTo>
                <a:cubicBezTo>
                  <a:pt x="81" y="47"/>
                  <a:pt x="81" y="43"/>
                  <a:pt x="86" y="43"/>
                </a:cubicBezTo>
                <a:close/>
                <a:moveTo>
                  <a:pt x="88" y="58"/>
                </a:moveTo>
                <a:cubicBezTo>
                  <a:pt x="94" y="59"/>
                  <a:pt x="94" y="59"/>
                  <a:pt x="93" y="71"/>
                </a:cubicBezTo>
                <a:cubicBezTo>
                  <a:pt x="89" y="68"/>
                  <a:pt x="83" y="75"/>
                  <a:pt x="81" y="67"/>
                </a:cubicBezTo>
                <a:cubicBezTo>
                  <a:pt x="80" y="59"/>
                  <a:pt x="82" y="58"/>
                  <a:pt x="88" y="58"/>
                </a:cubicBezTo>
                <a:close/>
                <a:moveTo>
                  <a:pt x="71" y="43"/>
                </a:moveTo>
                <a:cubicBezTo>
                  <a:pt x="77" y="43"/>
                  <a:pt x="78" y="43"/>
                  <a:pt x="78" y="49"/>
                </a:cubicBezTo>
                <a:cubicBezTo>
                  <a:pt x="78" y="52"/>
                  <a:pt x="78" y="56"/>
                  <a:pt x="73" y="55"/>
                </a:cubicBezTo>
                <a:cubicBezTo>
                  <a:pt x="67" y="55"/>
                  <a:pt x="66" y="55"/>
                  <a:pt x="66" y="49"/>
                </a:cubicBezTo>
                <a:cubicBezTo>
                  <a:pt x="66" y="45"/>
                  <a:pt x="66" y="43"/>
                  <a:pt x="71" y="43"/>
                </a:cubicBezTo>
                <a:close/>
                <a:moveTo>
                  <a:pt x="66" y="65"/>
                </a:moveTo>
                <a:cubicBezTo>
                  <a:pt x="66" y="58"/>
                  <a:pt x="67" y="59"/>
                  <a:pt x="73" y="58"/>
                </a:cubicBezTo>
                <a:cubicBezTo>
                  <a:pt x="79" y="58"/>
                  <a:pt x="78" y="62"/>
                  <a:pt x="78" y="66"/>
                </a:cubicBezTo>
                <a:cubicBezTo>
                  <a:pt x="78" y="70"/>
                  <a:pt x="75" y="71"/>
                  <a:pt x="72" y="71"/>
                </a:cubicBezTo>
                <a:cubicBezTo>
                  <a:pt x="67" y="71"/>
                  <a:pt x="65" y="69"/>
                  <a:pt x="66" y="65"/>
                </a:cubicBezTo>
                <a:close/>
              </a:path>
            </a:pathLst>
          </a:custGeom>
          <a:solidFill>
            <a:srgbClr val="ED694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4" name="Google Shape;934;p7"/>
          <p:cNvSpPr/>
          <p:nvPr/>
        </p:nvSpPr>
        <p:spPr>
          <a:xfrm>
            <a:off x="974725" y="1400175"/>
            <a:ext cx="2632076" cy="2601913"/>
          </a:xfrm>
          <a:custGeom>
            <a:avLst/>
            <a:gdLst/>
            <a:ahLst/>
            <a:cxnLst/>
            <a:rect l="l" t="t" r="r" b="b"/>
            <a:pathLst>
              <a:path w="161" h="160" extrusionOk="0">
                <a:moveTo>
                  <a:pt x="142" y="88"/>
                </a:moveTo>
                <a:cubicBezTo>
                  <a:pt x="142" y="89"/>
                  <a:pt x="142" y="90"/>
                  <a:pt x="142" y="91"/>
                </a:cubicBezTo>
                <a:cubicBezTo>
                  <a:pt x="141" y="97"/>
                  <a:pt x="141" y="103"/>
                  <a:pt x="139" y="108"/>
                </a:cubicBezTo>
                <a:cubicBezTo>
                  <a:pt x="138" y="112"/>
                  <a:pt x="134" y="114"/>
                  <a:pt x="130" y="113"/>
                </a:cubicBezTo>
                <a:cubicBezTo>
                  <a:pt x="125" y="113"/>
                  <a:pt x="124" y="110"/>
                  <a:pt x="123" y="107"/>
                </a:cubicBezTo>
                <a:cubicBezTo>
                  <a:pt x="123" y="107"/>
                  <a:pt x="123" y="106"/>
                  <a:pt x="123" y="106"/>
                </a:cubicBezTo>
                <a:cubicBezTo>
                  <a:pt x="116" y="95"/>
                  <a:pt x="124" y="90"/>
                  <a:pt x="124" y="90"/>
                </a:cubicBezTo>
                <a:cubicBezTo>
                  <a:pt x="129" y="73"/>
                  <a:pt x="121" y="47"/>
                  <a:pt x="102" y="40"/>
                </a:cubicBezTo>
                <a:cubicBezTo>
                  <a:pt x="102" y="42"/>
                  <a:pt x="102" y="43"/>
                  <a:pt x="102" y="44"/>
                </a:cubicBezTo>
                <a:cubicBezTo>
                  <a:pt x="102" y="56"/>
                  <a:pt x="97" y="65"/>
                  <a:pt x="90" y="74"/>
                </a:cubicBezTo>
                <a:cubicBezTo>
                  <a:pt x="84" y="81"/>
                  <a:pt x="76" y="80"/>
                  <a:pt x="71" y="72"/>
                </a:cubicBezTo>
                <a:cubicBezTo>
                  <a:pt x="70" y="70"/>
                  <a:pt x="69" y="67"/>
                  <a:pt x="68" y="65"/>
                </a:cubicBezTo>
                <a:cubicBezTo>
                  <a:pt x="65" y="53"/>
                  <a:pt x="66" y="40"/>
                  <a:pt x="71" y="29"/>
                </a:cubicBezTo>
                <a:cubicBezTo>
                  <a:pt x="74" y="19"/>
                  <a:pt x="80" y="10"/>
                  <a:pt x="85" y="0"/>
                </a:cubicBezTo>
                <a:cubicBezTo>
                  <a:pt x="84" y="0"/>
                  <a:pt x="84" y="0"/>
                  <a:pt x="83" y="1"/>
                </a:cubicBezTo>
                <a:cubicBezTo>
                  <a:pt x="68" y="7"/>
                  <a:pt x="56" y="17"/>
                  <a:pt x="47" y="30"/>
                </a:cubicBezTo>
                <a:cubicBezTo>
                  <a:pt x="32" y="50"/>
                  <a:pt x="28" y="74"/>
                  <a:pt x="28" y="98"/>
                </a:cubicBezTo>
                <a:cubicBezTo>
                  <a:pt x="29" y="106"/>
                  <a:pt x="27" y="114"/>
                  <a:pt x="26" y="121"/>
                </a:cubicBezTo>
                <a:cubicBezTo>
                  <a:pt x="25" y="124"/>
                  <a:pt x="22" y="127"/>
                  <a:pt x="20" y="128"/>
                </a:cubicBezTo>
                <a:cubicBezTo>
                  <a:pt x="18" y="128"/>
                  <a:pt x="14" y="126"/>
                  <a:pt x="13" y="123"/>
                </a:cubicBezTo>
                <a:cubicBezTo>
                  <a:pt x="10" y="118"/>
                  <a:pt x="8" y="111"/>
                  <a:pt x="6" y="105"/>
                </a:cubicBezTo>
                <a:cubicBezTo>
                  <a:pt x="5" y="104"/>
                  <a:pt x="5" y="102"/>
                  <a:pt x="5" y="100"/>
                </a:cubicBezTo>
                <a:cubicBezTo>
                  <a:pt x="4" y="99"/>
                  <a:pt x="4" y="98"/>
                  <a:pt x="4" y="96"/>
                </a:cubicBezTo>
                <a:cubicBezTo>
                  <a:pt x="1" y="118"/>
                  <a:pt x="0" y="139"/>
                  <a:pt x="6" y="160"/>
                </a:cubicBezTo>
                <a:cubicBezTo>
                  <a:pt x="8" y="159"/>
                  <a:pt x="9" y="159"/>
                  <a:pt x="10" y="158"/>
                </a:cubicBezTo>
                <a:cubicBezTo>
                  <a:pt x="33" y="142"/>
                  <a:pt x="56" y="125"/>
                  <a:pt x="80" y="109"/>
                </a:cubicBezTo>
                <a:cubicBezTo>
                  <a:pt x="83" y="106"/>
                  <a:pt x="86" y="106"/>
                  <a:pt x="90" y="109"/>
                </a:cubicBezTo>
                <a:cubicBezTo>
                  <a:pt x="108" y="122"/>
                  <a:pt x="127" y="135"/>
                  <a:pt x="146" y="148"/>
                </a:cubicBezTo>
                <a:cubicBezTo>
                  <a:pt x="149" y="151"/>
                  <a:pt x="153" y="153"/>
                  <a:pt x="157" y="156"/>
                </a:cubicBezTo>
                <a:cubicBezTo>
                  <a:pt x="161" y="133"/>
                  <a:pt x="151" y="97"/>
                  <a:pt x="142" y="88"/>
                </a:cubicBezTo>
                <a:close/>
              </a:path>
            </a:pathLst>
          </a:custGeom>
          <a:solidFill>
            <a:srgbClr val="ED694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9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9" name="Google Shape;939;p8"/>
          <p:cNvGrpSpPr/>
          <p:nvPr/>
        </p:nvGrpSpPr>
        <p:grpSpPr>
          <a:xfrm>
            <a:off x="486405" y="1426575"/>
            <a:ext cx="8405800" cy="816440"/>
            <a:chOff x="395535" y="913120"/>
            <a:chExt cx="4566080" cy="777562"/>
          </a:xfrm>
        </p:grpSpPr>
        <p:sp>
          <p:nvSpPr>
            <p:cNvPr id="940" name="Google Shape;940;p8"/>
            <p:cNvSpPr txBox="1"/>
            <p:nvPr/>
          </p:nvSpPr>
          <p:spPr>
            <a:xfrm>
              <a:off x="395535" y="1233414"/>
              <a:ext cx="4566080" cy="4572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Easy to change colors, photos and Text. You can simply impress your audience and add a unique zing and appeal to your Presentations.  </a:t>
              </a:r>
              <a:endParaRPr/>
            </a:p>
          </p:txBody>
        </p:sp>
        <p:sp>
          <p:nvSpPr>
            <p:cNvPr id="941" name="Google Shape;941;p8"/>
            <p:cNvSpPr txBox="1"/>
            <p:nvPr/>
          </p:nvSpPr>
          <p:spPr>
            <a:xfrm>
              <a:off x="395536" y="913120"/>
              <a:ext cx="2376264" cy="3033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sz="147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2" name="Google Shape;942;p8"/>
          <p:cNvGrpSpPr/>
          <p:nvPr/>
        </p:nvGrpSpPr>
        <p:grpSpPr>
          <a:xfrm>
            <a:off x="650594" y="3996481"/>
            <a:ext cx="2023072" cy="901909"/>
            <a:chOff x="803640" y="3362835"/>
            <a:chExt cx="2059657" cy="858961"/>
          </a:xfrm>
        </p:grpSpPr>
        <p:sp>
          <p:nvSpPr>
            <p:cNvPr id="943" name="Google Shape;943;p8"/>
            <p:cNvSpPr txBox="1"/>
            <p:nvPr/>
          </p:nvSpPr>
          <p:spPr>
            <a:xfrm>
              <a:off x="803640" y="3579862"/>
              <a:ext cx="2059657" cy="6419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6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8"/>
            <p:cNvSpPr txBox="1"/>
            <p:nvPr/>
          </p:nvSpPr>
          <p:spPr>
            <a:xfrm>
              <a:off x="803640" y="3362835"/>
              <a:ext cx="2059657" cy="2726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6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5" name="Google Shape;945;p8"/>
          <p:cNvGrpSpPr/>
          <p:nvPr/>
        </p:nvGrpSpPr>
        <p:grpSpPr>
          <a:xfrm>
            <a:off x="3996829" y="3996481"/>
            <a:ext cx="2023072" cy="901909"/>
            <a:chOff x="803640" y="3362835"/>
            <a:chExt cx="2059657" cy="858961"/>
          </a:xfrm>
        </p:grpSpPr>
        <p:sp>
          <p:nvSpPr>
            <p:cNvPr id="946" name="Google Shape;946;p8"/>
            <p:cNvSpPr txBox="1"/>
            <p:nvPr/>
          </p:nvSpPr>
          <p:spPr>
            <a:xfrm>
              <a:off x="803640" y="3579862"/>
              <a:ext cx="2059657" cy="6419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6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8"/>
            <p:cNvSpPr txBox="1"/>
            <p:nvPr/>
          </p:nvSpPr>
          <p:spPr>
            <a:xfrm>
              <a:off x="803640" y="3362835"/>
              <a:ext cx="2059657" cy="2726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6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8" name="Google Shape;948;p8"/>
          <p:cNvGrpSpPr/>
          <p:nvPr/>
        </p:nvGrpSpPr>
        <p:grpSpPr>
          <a:xfrm>
            <a:off x="7021165" y="3996481"/>
            <a:ext cx="2023072" cy="901909"/>
            <a:chOff x="803640" y="3362835"/>
            <a:chExt cx="2059657" cy="858961"/>
          </a:xfrm>
        </p:grpSpPr>
        <p:sp>
          <p:nvSpPr>
            <p:cNvPr id="949" name="Google Shape;949;p8"/>
            <p:cNvSpPr txBox="1"/>
            <p:nvPr/>
          </p:nvSpPr>
          <p:spPr>
            <a:xfrm>
              <a:off x="803640" y="3579862"/>
              <a:ext cx="2059657" cy="6419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6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8"/>
            <p:cNvSpPr txBox="1"/>
            <p:nvPr/>
          </p:nvSpPr>
          <p:spPr>
            <a:xfrm>
              <a:off x="803640" y="3362835"/>
              <a:ext cx="2059657" cy="2726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6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sz="126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51" name="Google Shape;951;p8"/>
          <p:cNvSpPr/>
          <p:nvPr/>
        </p:nvSpPr>
        <p:spPr>
          <a:xfrm>
            <a:off x="476539" y="329208"/>
            <a:ext cx="4372891" cy="746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CONTENIDO</a:t>
            </a:r>
            <a:endParaRPr sz="4400" b="1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grpSp>
        <p:nvGrpSpPr>
          <p:cNvPr id="952" name="Google Shape;952;p8"/>
          <p:cNvGrpSpPr/>
          <p:nvPr/>
        </p:nvGrpSpPr>
        <p:grpSpPr>
          <a:xfrm>
            <a:off x="650594" y="2578098"/>
            <a:ext cx="1303338" cy="1301751"/>
            <a:chOff x="820738" y="2470150"/>
            <a:chExt cx="1303338" cy="1301751"/>
          </a:xfrm>
        </p:grpSpPr>
        <p:sp>
          <p:nvSpPr>
            <p:cNvPr id="953" name="Google Shape;953;p8"/>
            <p:cNvSpPr/>
            <p:nvPr/>
          </p:nvSpPr>
          <p:spPr>
            <a:xfrm>
              <a:off x="820738" y="2686050"/>
              <a:ext cx="1006475" cy="1085850"/>
            </a:xfrm>
            <a:custGeom>
              <a:avLst/>
              <a:gdLst/>
              <a:ahLst/>
              <a:cxnLst/>
              <a:rect l="l" t="t" r="r" b="b"/>
              <a:pathLst>
                <a:path w="407" h="439" extrusionOk="0">
                  <a:moveTo>
                    <a:pt x="81" y="439"/>
                  </a:moveTo>
                  <a:cubicBezTo>
                    <a:pt x="81" y="437"/>
                    <a:pt x="81" y="435"/>
                    <a:pt x="81" y="433"/>
                  </a:cubicBezTo>
                  <a:cubicBezTo>
                    <a:pt x="81" y="375"/>
                    <a:pt x="81" y="316"/>
                    <a:pt x="81" y="258"/>
                  </a:cubicBezTo>
                  <a:cubicBezTo>
                    <a:pt x="81" y="257"/>
                    <a:pt x="81" y="255"/>
                    <a:pt x="81" y="252"/>
                  </a:cubicBezTo>
                  <a:cubicBezTo>
                    <a:pt x="75" y="258"/>
                    <a:pt x="69" y="263"/>
                    <a:pt x="64" y="268"/>
                  </a:cubicBezTo>
                  <a:cubicBezTo>
                    <a:pt x="58" y="275"/>
                    <a:pt x="51" y="281"/>
                    <a:pt x="42" y="283"/>
                  </a:cubicBezTo>
                  <a:cubicBezTo>
                    <a:pt x="29" y="285"/>
                    <a:pt x="14" y="279"/>
                    <a:pt x="8" y="268"/>
                  </a:cubicBezTo>
                  <a:cubicBezTo>
                    <a:pt x="0" y="255"/>
                    <a:pt x="2" y="241"/>
                    <a:pt x="11" y="230"/>
                  </a:cubicBezTo>
                  <a:cubicBezTo>
                    <a:pt x="12" y="229"/>
                    <a:pt x="13" y="227"/>
                    <a:pt x="15" y="226"/>
                  </a:cubicBezTo>
                  <a:cubicBezTo>
                    <a:pt x="87" y="155"/>
                    <a:pt x="159" y="84"/>
                    <a:pt x="231" y="12"/>
                  </a:cubicBezTo>
                  <a:cubicBezTo>
                    <a:pt x="238" y="6"/>
                    <a:pt x="245" y="1"/>
                    <a:pt x="255" y="1"/>
                  </a:cubicBezTo>
                  <a:cubicBezTo>
                    <a:pt x="264" y="0"/>
                    <a:pt x="272" y="3"/>
                    <a:pt x="279" y="10"/>
                  </a:cubicBezTo>
                  <a:cubicBezTo>
                    <a:pt x="309" y="39"/>
                    <a:pt x="338" y="68"/>
                    <a:pt x="368" y="98"/>
                  </a:cubicBezTo>
                  <a:cubicBezTo>
                    <a:pt x="352" y="114"/>
                    <a:pt x="340" y="132"/>
                    <a:pt x="333" y="154"/>
                  </a:cubicBezTo>
                  <a:cubicBezTo>
                    <a:pt x="307" y="129"/>
                    <a:pt x="282" y="104"/>
                    <a:pt x="257" y="79"/>
                  </a:cubicBezTo>
                  <a:cubicBezTo>
                    <a:pt x="255" y="80"/>
                    <a:pt x="254" y="81"/>
                    <a:pt x="253" y="83"/>
                  </a:cubicBezTo>
                  <a:cubicBezTo>
                    <a:pt x="211" y="123"/>
                    <a:pt x="170" y="164"/>
                    <a:pt x="128" y="205"/>
                  </a:cubicBezTo>
                  <a:cubicBezTo>
                    <a:pt x="126" y="208"/>
                    <a:pt x="125" y="210"/>
                    <a:pt x="125" y="214"/>
                  </a:cubicBezTo>
                  <a:cubicBezTo>
                    <a:pt x="125" y="272"/>
                    <a:pt x="125" y="331"/>
                    <a:pt x="125" y="390"/>
                  </a:cubicBezTo>
                  <a:cubicBezTo>
                    <a:pt x="125" y="393"/>
                    <a:pt x="125" y="396"/>
                    <a:pt x="125" y="400"/>
                  </a:cubicBezTo>
                  <a:cubicBezTo>
                    <a:pt x="150" y="400"/>
                    <a:pt x="176" y="400"/>
                    <a:pt x="202" y="400"/>
                  </a:cubicBezTo>
                  <a:cubicBezTo>
                    <a:pt x="202" y="364"/>
                    <a:pt x="202" y="328"/>
                    <a:pt x="202" y="291"/>
                  </a:cubicBezTo>
                  <a:cubicBezTo>
                    <a:pt x="239" y="291"/>
                    <a:pt x="274" y="291"/>
                    <a:pt x="310" y="291"/>
                  </a:cubicBezTo>
                  <a:cubicBezTo>
                    <a:pt x="310" y="327"/>
                    <a:pt x="310" y="363"/>
                    <a:pt x="310" y="400"/>
                  </a:cubicBezTo>
                  <a:cubicBezTo>
                    <a:pt x="336" y="400"/>
                    <a:pt x="362" y="400"/>
                    <a:pt x="388" y="400"/>
                  </a:cubicBezTo>
                  <a:cubicBezTo>
                    <a:pt x="388" y="379"/>
                    <a:pt x="388" y="358"/>
                    <a:pt x="388" y="337"/>
                  </a:cubicBezTo>
                  <a:cubicBezTo>
                    <a:pt x="388" y="337"/>
                    <a:pt x="388" y="336"/>
                    <a:pt x="389" y="336"/>
                  </a:cubicBezTo>
                  <a:cubicBezTo>
                    <a:pt x="391" y="340"/>
                    <a:pt x="393" y="344"/>
                    <a:pt x="395" y="347"/>
                  </a:cubicBezTo>
                  <a:cubicBezTo>
                    <a:pt x="406" y="370"/>
                    <a:pt x="407" y="394"/>
                    <a:pt x="402" y="419"/>
                  </a:cubicBezTo>
                  <a:cubicBezTo>
                    <a:pt x="400" y="426"/>
                    <a:pt x="399" y="433"/>
                    <a:pt x="397" y="439"/>
                  </a:cubicBezTo>
                  <a:cubicBezTo>
                    <a:pt x="292" y="439"/>
                    <a:pt x="187" y="439"/>
                    <a:pt x="81" y="43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4" name="Google Shape;954;p8"/>
            <p:cNvSpPr/>
            <p:nvPr/>
          </p:nvSpPr>
          <p:spPr>
            <a:xfrm>
              <a:off x="1701800" y="2894013"/>
              <a:ext cx="358775" cy="877888"/>
            </a:xfrm>
            <a:custGeom>
              <a:avLst/>
              <a:gdLst/>
              <a:ahLst/>
              <a:cxnLst/>
              <a:rect l="l" t="t" r="r" b="b"/>
              <a:pathLst>
                <a:path w="145" h="355" extrusionOk="0">
                  <a:moveTo>
                    <a:pt x="71" y="355"/>
                  </a:moveTo>
                  <a:cubicBezTo>
                    <a:pt x="77" y="333"/>
                    <a:pt x="81" y="311"/>
                    <a:pt x="80" y="287"/>
                  </a:cubicBezTo>
                  <a:cubicBezTo>
                    <a:pt x="79" y="269"/>
                    <a:pt x="75" y="252"/>
                    <a:pt x="66" y="237"/>
                  </a:cubicBezTo>
                  <a:cubicBezTo>
                    <a:pt x="56" y="221"/>
                    <a:pt x="45" y="205"/>
                    <a:pt x="33" y="190"/>
                  </a:cubicBezTo>
                  <a:cubicBezTo>
                    <a:pt x="16" y="166"/>
                    <a:pt x="5" y="141"/>
                    <a:pt x="2" y="112"/>
                  </a:cubicBezTo>
                  <a:cubicBezTo>
                    <a:pt x="0" y="81"/>
                    <a:pt x="8" y="53"/>
                    <a:pt x="28" y="30"/>
                  </a:cubicBezTo>
                  <a:cubicBezTo>
                    <a:pt x="39" y="16"/>
                    <a:pt x="52" y="6"/>
                    <a:pt x="68" y="0"/>
                  </a:cubicBezTo>
                  <a:cubicBezTo>
                    <a:pt x="69" y="0"/>
                    <a:pt x="69" y="0"/>
                    <a:pt x="71" y="0"/>
                  </a:cubicBezTo>
                  <a:cubicBezTo>
                    <a:pt x="69" y="7"/>
                    <a:pt x="67" y="14"/>
                    <a:pt x="65" y="21"/>
                  </a:cubicBezTo>
                  <a:cubicBezTo>
                    <a:pt x="59" y="46"/>
                    <a:pt x="58" y="72"/>
                    <a:pt x="68" y="97"/>
                  </a:cubicBezTo>
                  <a:cubicBezTo>
                    <a:pt x="74" y="113"/>
                    <a:pt x="84" y="128"/>
                    <a:pt x="95" y="142"/>
                  </a:cubicBezTo>
                  <a:cubicBezTo>
                    <a:pt x="109" y="159"/>
                    <a:pt x="122" y="176"/>
                    <a:pt x="130" y="196"/>
                  </a:cubicBezTo>
                  <a:cubicBezTo>
                    <a:pt x="143" y="228"/>
                    <a:pt x="145" y="261"/>
                    <a:pt x="132" y="293"/>
                  </a:cubicBezTo>
                  <a:cubicBezTo>
                    <a:pt x="121" y="321"/>
                    <a:pt x="102" y="342"/>
                    <a:pt x="74" y="354"/>
                  </a:cubicBezTo>
                  <a:cubicBezTo>
                    <a:pt x="74" y="355"/>
                    <a:pt x="73" y="355"/>
                    <a:pt x="73" y="355"/>
                  </a:cubicBezTo>
                  <a:cubicBezTo>
                    <a:pt x="72" y="355"/>
                    <a:pt x="71" y="355"/>
                    <a:pt x="71" y="3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5" name="Google Shape;955;p8"/>
            <p:cNvSpPr/>
            <p:nvPr/>
          </p:nvSpPr>
          <p:spPr>
            <a:xfrm>
              <a:off x="1862138" y="2470150"/>
              <a:ext cx="261938" cy="633413"/>
            </a:xfrm>
            <a:custGeom>
              <a:avLst/>
              <a:gdLst/>
              <a:ahLst/>
              <a:cxnLst/>
              <a:rect l="l" t="t" r="r" b="b"/>
              <a:pathLst>
                <a:path w="106" h="256" extrusionOk="0">
                  <a:moveTo>
                    <a:pt x="51" y="256"/>
                  </a:moveTo>
                  <a:cubicBezTo>
                    <a:pt x="53" y="245"/>
                    <a:pt x="54" y="236"/>
                    <a:pt x="55" y="227"/>
                  </a:cubicBezTo>
                  <a:cubicBezTo>
                    <a:pt x="59" y="199"/>
                    <a:pt x="51" y="174"/>
                    <a:pt x="36" y="150"/>
                  </a:cubicBezTo>
                  <a:cubicBezTo>
                    <a:pt x="28" y="138"/>
                    <a:pt x="19" y="126"/>
                    <a:pt x="14" y="113"/>
                  </a:cubicBezTo>
                  <a:cubicBezTo>
                    <a:pt x="0" y="79"/>
                    <a:pt x="2" y="47"/>
                    <a:pt x="26" y="18"/>
                  </a:cubicBezTo>
                  <a:cubicBezTo>
                    <a:pt x="32" y="10"/>
                    <a:pt x="40" y="4"/>
                    <a:pt x="50" y="0"/>
                  </a:cubicBezTo>
                  <a:cubicBezTo>
                    <a:pt x="49" y="10"/>
                    <a:pt x="47" y="20"/>
                    <a:pt x="46" y="29"/>
                  </a:cubicBezTo>
                  <a:cubicBezTo>
                    <a:pt x="43" y="52"/>
                    <a:pt x="48" y="72"/>
                    <a:pt x="60" y="91"/>
                  </a:cubicBezTo>
                  <a:cubicBezTo>
                    <a:pt x="69" y="106"/>
                    <a:pt x="80" y="120"/>
                    <a:pt x="87" y="136"/>
                  </a:cubicBezTo>
                  <a:cubicBezTo>
                    <a:pt x="106" y="174"/>
                    <a:pt x="98" y="220"/>
                    <a:pt x="65" y="246"/>
                  </a:cubicBezTo>
                  <a:cubicBezTo>
                    <a:pt x="61" y="250"/>
                    <a:pt x="56" y="252"/>
                    <a:pt x="51" y="25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6" name="Google Shape;956;p8"/>
            <p:cNvSpPr/>
            <p:nvPr/>
          </p:nvSpPr>
          <p:spPr>
            <a:xfrm>
              <a:off x="1706563" y="2524125"/>
              <a:ext cx="123825" cy="317500"/>
            </a:xfrm>
            <a:custGeom>
              <a:avLst/>
              <a:gdLst/>
              <a:ahLst/>
              <a:cxnLst/>
              <a:rect l="l" t="t" r="r" b="b"/>
              <a:pathLst>
                <a:path w="50" h="128" extrusionOk="0">
                  <a:moveTo>
                    <a:pt x="22" y="0"/>
                  </a:moveTo>
                  <a:cubicBezTo>
                    <a:pt x="22" y="6"/>
                    <a:pt x="21" y="11"/>
                    <a:pt x="20" y="17"/>
                  </a:cubicBezTo>
                  <a:cubicBezTo>
                    <a:pt x="20" y="28"/>
                    <a:pt x="23" y="38"/>
                    <a:pt x="29" y="47"/>
                  </a:cubicBezTo>
                  <a:cubicBezTo>
                    <a:pt x="34" y="56"/>
                    <a:pt x="41" y="65"/>
                    <a:pt x="44" y="75"/>
                  </a:cubicBezTo>
                  <a:cubicBezTo>
                    <a:pt x="50" y="93"/>
                    <a:pt x="45" y="110"/>
                    <a:pt x="30" y="123"/>
                  </a:cubicBezTo>
                  <a:cubicBezTo>
                    <a:pt x="28" y="125"/>
                    <a:pt x="26" y="126"/>
                    <a:pt x="23" y="128"/>
                  </a:cubicBezTo>
                  <a:cubicBezTo>
                    <a:pt x="24" y="123"/>
                    <a:pt x="24" y="120"/>
                    <a:pt x="25" y="117"/>
                  </a:cubicBezTo>
                  <a:cubicBezTo>
                    <a:pt x="28" y="100"/>
                    <a:pt x="23" y="86"/>
                    <a:pt x="14" y="73"/>
                  </a:cubicBezTo>
                  <a:cubicBezTo>
                    <a:pt x="6" y="61"/>
                    <a:pt x="0" y="49"/>
                    <a:pt x="0" y="35"/>
                  </a:cubicBezTo>
                  <a:cubicBezTo>
                    <a:pt x="1" y="19"/>
                    <a:pt x="10" y="4"/>
                    <a:pt x="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57" name="Google Shape;957;p8"/>
          <p:cNvGrpSpPr/>
          <p:nvPr/>
        </p:nvGrpSpPr>
        <p:grpSpPr>
          <a:xfrm>
            <a:off x="3996829" y="2578099"/>
            <a:ext cx="1303338" cy="1301751"/>
            <a:chOff x="820738" y="2470150"/>
            <a:chExt cx="1303338" cy="1301751"/>
          </a:xfrm>
        </p:grpSpPr>
        <p:sp>
          <p:nvSpPr>
            <p:cNvPr id="958" name="Google Shape;958;p8"/>
            <p:cNvSpPr/>
            <p:nvPr/>
          </p:nvSpPr>
          <p:spPr>
            <a:xfrm>
              <a:off x="820738" y="2686050"/>
              <a:ext cx="1006475" cy="1085850"/>
            </a:xfrm>
            <a:custGeom>
              <a:avLst/>
              <a:gdLst/>
              <a:ahLst/>
              <a:cxnLst/>
              <a:rect l="l" t="t" r="r" b="b"/>
              <a:pathLst>
                <a:path w="407" h="439" extrusionOk="0">
                  <a:moveTo>
                    <a:pt x="81" y="439"/>
                  </a:moveTo>
                  <a:cubicBezTo>
                    <a:pt x="81" y="437"/>
                    <a:pt x="81" y="435"/>
                    <a:pt x="81" y="433"/>
                  </a:cubicBezTo>
                  <a:cubicBezTo>
                    <a:pt x="81" y="375"/>
                    <a:pt x="81" y="316"/>
                    <a:pt x="81" y="258"/>
                  </a:cubicBezTo>
                  <a:cubicBezTo>
                    <a:pt x="81" y="257"/>
                    <a:pt x="81" y="255"/>
                    <a:pt x="81" y="252"/>
                  </a:cubicBezTo>
                  <a:cubicBezTo>
                    <a:pt x="75" y="258"/>
                    <a:pt x="69" y="263"/>
                    <a:pt x="64" y="268"/>
                  </a:cubicBezTo>
                  <a:cubicBezTo>
                    <a:pt x="58" y="275"/>
                    <a:pt x="51" y="281"/>
                    <a:pt x="42" y="283"/>
                  </a:cubicBezTo>
                  <a:cubicBezTo>
                    <a:pt x="29" y="285"/>
                    <a:pt x="14" y="279"/>
                    <a:pt x="8" y="268"/>
                  </a:cubicBezTo>
                  <a:cubicBezTo>
                    <a:pt x="0" y="255"/>
                    <a:pt x="2" y="241"/>
                    <a:pt x="11" y="230"/>
                  </a:cubicBezTo>
                  <a:cubicBezTo>
                    <a:pt x="12" y="229"/>
                    <a:pt x="13" y="227"/>
                    <a:pt x="15" y="226"/>
                  </a:cubicBezTo>
                  <a:cubicBezTo>
                    <a:pt x="87" y="155"/>
                    <a:pt x="159" y="84"/>
                    <a:pt x="231" y="12"/>
                  </a:cubicBezTo>
                  <a:cubicBezTo>
                    <a:pt x="238" y="6"/>
                    <a:pt x="245" y="1"/>
                    <a:pt x="255" y="1"/>
                  </a:cubicBezTo>
                  <a:cubicBezTo>
                    <a:pt x="264" y="0"/>
                    <a:pt x="272" y="3"/>
                    <a:pt x="279" y="10"/>
                  </a:cubicBezTo>
                  <a:cubicBezTo>
                    <a:pt x="309" y="39"/>
                    <a:pt x="338" y="68"/>
                    <a:pt x="368" y="98"/>
                  </a:cubicBezTo>
                  <a:cubicBezTo>
                    <a:pt x="352" y="114"/>
                    <a:pt x="340" y="132"/>
                    <a:pt x="333" y="154"/>
                  </a:cubicBezTo>
                  <a:cubicBezTo>
                    <a:pt x="307" y="129"/>
                    <a:pt x="282" y="104"/>
                    <a:pt x="257" y="79"/>
                  </a:cubicBezTo>
                  <a:cubicBezTo>
                    <a:pt x="255" y="80"/>
                    <a:pt x="254" y="81"/>
                    <a:pt x="253" y="83"/>
                  </a:cubicBezTo>
                  <a:cubicBezTo>
                    <a:pt x="211" y="123"/>
                    <a:pt x="170" y="164"/>
                    <a:pt x="128" y="205"/>
                  </a:cubicBezTo>
                  <a:cubicBezTo>
                    <a:pt x="126" y="208"/>
                    <a:pt x="125" y="210"/>
                    <a:pt x="125" y="214"/>
                  </a:cubicBezTo>
                  <a:cubicBezTo>
                    <a:pt x="125" y="272"/>
                    <a:pt x="125" y="331"/>
                    <a:pt x="125" y="390"/>
                  </a:cubicBezTo>
                  <a:cubicBezTo>
                    <a:pt x="125" y="393"/>
                    <a:pt x="125" y="396"/>
                    <a:pt x="125" y="400"/>
                  </a:cubicBezTo>
                  <a:cubicBezTo>
                    <a:pt x="150" y="400"/>
                    <a:pt x="176" y="400"/>
                    <a:pt x="202" y="400"/>
                  </a:cubicBezTo>
                  <a:cubicBezTo>
                    <a:pt x="202" y="364"/>
                    <a:pt x="202" y="328"/>
                    <a:pt x="202" y="291"/>
                  </a:cubicBezTo>
                  <a:cubicBezTo>
                    <a:pt x="239" y="291"/>
                    <a:pt x="274" y="291"/>
                    <a:pt x="310" y="291"/>
                  </a:cubicBezTo>
                  <a:cubicBezTo>
                    <a:pt x="310" y="327"/>
                    <a:pt x="310" y="363"/>
                    <a:pt x="310" y="400"/>
                  </a:cubicBezTo>
                  <a:cubicBezTo>
                    <a:pt x="336" y="400"/>
                    <a:pt x="362" y="400"/>
                    <a:pt x="388" y="400"/>
                  </a:cubicBezTo>
                  <a:cubicBezTo>
                    <a:pt x="388" y="379"/>
                    <a:pt x="388" y="358"/>
                    <a:pt x="388" y="337"/>
                  </a:cubicBezTo>
                  <a:cubicBezTo>
                    <a:pt x="388" y="337"/>
                    <a:pt x="388" y="336"/>
                    <a:pt x="389" y="336"/>
                  </a:cubicBezTo>
                  <a:cubicBezTo>
                    <a:pt x="391" y="340"/>
                    <a:pt x="393" y="344"/>
                    <a:pt x="395" y="347"/>
                  </a:cubicBezTo>
                  <a:cubicBezTo>
                    <a:pt x="406" y="370"/>
                    <a:pt x="407" y="394"/>
                    <a:pt x="402" y="419"/>
                  </a:cubicBezTo>
                  <a:cubicBezTo>
                    <a:pt x="400" y="426"/>
                    <a:pt x="399" y="433"/>
                    <a:pt x="397" y="439"/>
                  </a:cubicBezTo>
                  <a:cubicBezTo>
                    <a:pt x="292" y="439"/>
                    <a:pt x="187" y="439"/>
                    <a:pt x="81" y="43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8"/>
            <p:cNvSpPr/>
            <p:nvPr/>
          </p:nvSpPr>
          <p:spPr>
            <a:xfrm>
              <a:off x="1701800" y="2894013"/>
              <a:ext cx="358775" cy="877888"/>
            </a:xfrm>
            <a:custGeom>
              <a:avLst/>
              <a:gdLst/>
              <a:ahLst/>
              <a:cxnLst/>
              <a:rect l="l" t="t" r="r" b="b"/>
              <a:pathLst>
                <a:path w="145" h="355" extrusionOk="0">
                  <a:moveTo>
                    <a:pt x="71" y="355"/>
                  </a:moveTo>
                  <a:cubicBezTo>
                    <a:pt x="77" y="333"/>
                    <a:pt x="81" y="311"/>
                    <a:pt x="80" y="287"/>
                  </a:cubicBezTo>
                  <a:cubicBezTo>
                    <a:pt x="79" y="269"/>
                    <a:pt x="75" y="252"/>
                    <a:pt x="66" y="237"/>
                  </a:cubicBezTo>
                  <a:cubicBezTo>
                    <a:pt x="56" y="221"/>
                    <a:pt x="45" y="205"/>
                    <a:pt x="33" y="190"/>
                  </a:cubicBezTo>
                  <a:cubicBezTo>
                    <a:pt x="16" y="166"/>
                    <a:pt x="5" y="141"/>
                    <a:pt x="2" y="112"/>
                  </a:cubicBezTo>
                  <a:cubicBezTo>
                    <a:pt x="0" y="81"/>
                    <a:pt x="8" y="53"/>
                    <a:pt x="28" y="30"/>
                  </a:cubicBezTo>
                  <a:cubicBezTo>
                    <a:pt x="39" y="16"/>
                    <a:pt x="52" y="6"/>
                    <a:pt x="68" y="0"/>
                  </a:cubicBezTo>
                  <a:cubicBezTo>
                    <a:pt x="69" y="0"/>
                    <a:pt x="69" y="0"/>
                    <a:pt x="71" y="0"/>
                  </a:cubicBezTo>
                  <a:cubicBezTo>
                    <a:pt x="69" y="7"/>
                    <a:pt x="67" y="14"/>
                    <a:pt x="65" y="21"/>
                  </a:cubicBezTo>
                  <a:cubicBezTo>
                    <a:pt x="59" y="46"/>
                    <a:pt x="58" y="72"/>
                    <a:pt x="68" y="97"/>
                  </a:cubicBezTo>
                  <a:cubicBezTo>
                    <a:pt x="74" y="113"/>
                    <a:pt x="84" y="128"/>
                    <a:pt x="95" y="142"/>
                  </a:cubicBezTo>
                  <a:cubicBezTo>
                    <a:pt x="109" y="159"/>
                    <a:pt x="122" y="176"/>
                    <a:pt x="130" y="196"/>
                  </a:cubicBezTo>
                  <a:cubicBezTo>
                    <a:pt x="143" y="228"/>
                    <a:pt x="145" y="261"/>
                    <a:pt x="132" y="293"/>
                  </a:cubicBezTo>
                  <a:cubicBezTo>
                    <a:pt x="121" y="321"/>
                    <a:pt x="102" y="342"/>
                    <a:pt x="74" y="354"/>
                  </a:cubicBezTo>
                  <a:cubicBezTo>
                    <a:pt x="74" y="355"/>
                    <a:pt x="73" y="355"/>
                    <a:pt x="73" y="355"/>
                  </a:cubicBezTo>
                  <a:cubicBezTo>
                    <a:pt x="72" y="355"/>
                    <a:pt x="71" y="355"/>
                    <a:pt x="71" y="3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8"/>
            <p:cNvSpPr/>
            <p:nvPr/>
          </p:nvSpPr>
          <p:spPr>
            <a:xfrm>
              <a:off x="1862138" y="2470150"/>
              <a:ext cx="261938" cy="633413"/>
            </a:xfrm>
            <a:custGeom>
              <a:avLst/>
              <a:gdLst/>
              <a:ahLst/>
              <a:cxnLst/>
              <a:rect l="l" t="t" r="r" b="b"/>
              <a:pathLst>
                <a:path w="106" h="256" extrusionOk="0">
                  <a:moveTo>
                    <a:pt x="51" y="256"/>
                  </a:moveTo>
                  <a:cubicBezTo>
                    <a:pt x="53" y="245"/>
                    <a:pt x="54" y="236"/>
                    <a:pt x="55" y="227"/>
                  </a:cubicBezTo>
                  <a:cubicBezTo>
                    <a:pt x="59" y="199"/>
                    <a:pt x="51" y="174"/>
                    <a:pt x="36" y="150"/>
                  </a:cubicBezTo>
                  <a:cubicBezTo>
                    <a:pt x="28" y="138"/>
                    <a:pt x="19" y="126"/>
                    <a:pt x="14" y="113"/>
                  </a:cubicBezTo>
                  <a:cubicBezTo>
                    <a:pt x="0" y="79"/>
                    <a:pt x="2" y="47"/>
                    <a:pt x="26" y="18"/>
                  </a:cubicBezTo>
                  <a:cubicBezTo>
                    <a:pt x="32" y="10"/>
                    <a:pt x="40" y="4"/>
                    <a:pt x="50" y="0"/>
                  </a:cubicBezTo>
                  <a:cubicBezTo>
                    <a:pt x="49" y="10"/>
                    <a:pt x="47" y="20"/>
                    <a:pt x="46" y="29"/>
                  </a:cubicBezTo>
                  <a:cubicBezTo>
                    <a:pt x="43" y="52"/>
                    <a:pt x="48" y="72"/>
                    <a:pt x="60" y="91"/>
                  </a:cubicBezTo>
                  <a:cubicBezTo>
                    <a:pt x="69" y="106"/>
                    <a:pt x="80" y="120"/>
                    <a:pt x="87" y="136"/>
                  </a:cubicBezTo>
                  <a:cubicBezTo>
                    <a:pt x="106" y="174"/>
                    <a:pt x="98" y="220"/>
                    <a:pt x="65" y="246"/>
                  </a:cubicBezTo>
                  <a:cubicBezTo>
                    <a:pt x="61" y="250"/>
                    <a:pt x="56" y="252"/>
                    <a:pt x="51" y="25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8"/>
            <p:cNvSpPr/>
            <p:nvPr/>
          </p:nvSpPr>
          <p:spPr>
            <a:xfrm>
              <a:off x="1706563" y="2524125"/>
              <a:ext cx="123825" cy="317500"/>
            </a:xfrm>
            <a:custGeom>
              <a:avLst/>
              <a:gdLst/>
              <a:ahLst/>
              <a:cxnLst/>
              <a:rect l="l" t="t" r="r" b="b"/>
              <a:pathLst>
                <a:path w="50" h="128" extrusionOk="0">
                  <a:moveTo>
                    <a:pt x="22" y="0"/>
                  </a:moveTo>
                  <a:cubicBezTo>
                    <a:pt x="22" y="6"/>
                    <a:pt x="21" y="11"/>
                    <a:pt x="20" y="17"/>
                  </a:cubicBezTo>
                  <a:cubicBezTo>
                    <a:pt x="20" y="28"/>
                    <a:pt x="23" y="38"/>
                    <a:pt x="29" y="47"/>
                  </a:cubicBezTo>
                  <a:cubicBezTo>
                    <a:pt x="34" y="56"/>
                    <a:pt x="41" y="65"/>
                    <a:pt x="44" y="75"/>
                  </a:cubicBezTo>
                  <a:cubicBezTo>
                    <a:pt x="50" y="93"/>
                    <a:pt x="45" y="110"/>
                    <a:pt x="30" y="123"/>
                  </a:cubicBezTo>
                  <a:cubicBezTo>
                    <a:pt x="28" y="125"/>
                    <a:pt x="26" y="126"/>
                    <a:pt x="23" y="128"/>
                  </a:cubicBezTo>
                  <a:cubicBezTo>
                    <a:pt x="24" y="123"/>
                    <a:pt x="24" y="120"/>
                    <a:pt x="25" y="117"/>
                  </a:cubicBezTo>
                  <a:cubicBezTo>
                    <a:pt x="28" y="100"/>
                    <a:pt x="23" y="86"/>
                    <a:pt x="14" y="73"/>
                  </a:cubicBezTo>
                  <a:cubicBezTo>
                    <a:pt x="6" y="61"/>
                    <a:pt x="0" y="49"/>
                    <a:pt x="0" y="35"/>
                  </a:cubicBezTo>
                  <a:cubicBezTo>
                    <a:pt x="1" y="19"/>
                    <a:pt x="10" y="4"/>
                    <a:pt x="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2" name="Google Shape;962;p8"/>
          <p:cNvGrpSpPr/>
          <p:nvPr/>
        </p:nvGrpSpPr>
        <p:grpSpPr>
          <a:xfrm>
            <a:off x="7055354" y="2589007"/>
            <a:ext cx="1303338" cy="1301751"/>
            <a:chOff x="820738" y="2470150"/>
            <a:chExt cx="1303338" cy="1301751"/>
          </a:xfrm>
        </p:grpSpPr>
        <p:sp>
          <p:nvSpPr>
            <p:cNvPr id="963" name="Google Shape;963;p8"/>
            <p:cNvSpPr/>
            <p:nvPr/>
          </p:nvSpPr>
          <p:spPr>
            <a:xfrm>
              <a:off x="820738" y="2686050"/>
              <a:ext cx="1006475" cy="1085850"/>
            </a:xfrm>
            <a:custGeom>
              <a:avLst/>
              <a:gdLst/>
              <a:ahLst/>
              <a:cxnLst/>
              <a:rect l="l" t="t" r="r" b="b"/>
              <a:pathLst>
                <a:path w="407" h="439" extrusionOk="0">
                  <a:moveTo>
                    <a:pt x="81" y="439"/>
                  </a:moveTo>
                  <a:cubicBezTo>
                    <a:pt x="81" y="437"/>
                    <a:pt x="81" y="435"/>
                    <a:pt x="81" y="433"/>
                  </a:cubicBezTo>
                  <a:cubicBezTo>
                    <a:pt x="81" y="375"/>
                    <a:pt x="81" y="316"/>
                    <a:pt x="81" y="258"/>
                  </a:cubicBezTo>
                  <a:cubicBezTo>
                    <a:pt x="81" y="257"/>
                    <a:pt x="81" y="255"/>
                    <a:pt x="81" y="252"/>
                  </a:cubicBezTo>
                  <a:cubicBezTo>
                    <a:pt x="75" y="258"/>
                    <a:pt x="69" y="263"/>
                    <a:pt x="64" y="268"/>
                  </a:cubicBezTo>
                  <a:cubicBezTo>
                    <a:pt x="58" y="275"/>
                    <a:pt x="51" y="281"/>
                    <a:pt x="42" y="283"/>
                  </a:cubicBezTo>
                  <a:cubicBezTo>
                    <a:pt x="29" y="285"/>
                    <a:pt x="14" y="279"/>
                    <a:pt x="8" y="268"/>
                  </a:cubicBezTo>
                  <a:cubicBezTo>
                    <a:pt x="0" y="255"/>
                    <a:pt x="2" y="241"/>
                    <a:pt x="11" y="230"/>
                  </a:cubicBezTo>
                  <a:cubicBezTo>
                    <a:pt x="12" y="229"/>
                    <a:pt x="13" y="227"/>
                    <a:pt x="15" y="226"/>
                  </a:cubicBezTo>
                  <a:cubicBezTo>
                    <a:pt x="87" y="155"/>
                    <a:pt x="159" y="84"/>
                    <a:pt x="231" y="12"/>
                  </a:cubicBezTo>
                  <a:cubicBezTo>
                    <a:pt x="238" y="6"/>
                    <a:pt x="245" y="1"/>
                    <a:pt x="255" y="1"/>
                  </a:cubicBezTo>
                  <a:cubicBezTo>
                    <a:pt x="264" y="0"/>
                    <a:pt x="272" y="3"/>
                    <a:pt x="279" y="10"/>
                  </a:cubicBezTo>
                  <a:cubicBezTo>
                    <a:pt x="309" y="39"/>
                    <a:pt x="338" y="68"/>
                    <a:pt x="368" y="98"/>
                  </a:cubicBezTo>
                  <a:cubicBezTo>
                    <a:pt x="352" y="114"/>
                    <a:pt x="340" y="132"/>
                    <a:pt x="333" y="154"/>
                  </a:cubicBezTo>
                  <a:cubicBezTo>
                    <a:pt x="307" y="129"/>
                    <a:pt x="282" y="104"/>
                    <a:pt x="257" y="79"/>
                  </a:cubicBezTo>
                  <a:cubicBezTo>
                    <a:pt x="255" y="80"/>
                    <a:pt x="254" y="81"/>
                    <a:pt x="253" y="83"/>
                  </a:cubicBezTo>
                  <a:cubicBezTo>
                    <a:pt x="211" y="123"/>
                    <a:pt x="170" y="164"/>
                    <a:pt x="128" y="205"/>
                  </a:cubicBezTo>
                  <a:cubicBezTo>
                    <a:pt x="126" y="208"/>
                    <a:pt x="125" y="210"/>
                    <a:pt x="125" y="214"/>
                  </a:cubicBezTo>
                  <a:cubicBezTo>
                    <a:pt x="125" y="272"/>
                    <a:pt x="125" y="331"/>
                    <a:pt x="125" y="390"/>
                  </a:cubicBezTo>
                  <a:cubicBezTo>
                    <a:pt x="125" y="393"/>
                    <a:pt x="125" y="396"/>
                    <a:pt x="125" y="400"/>
                  </a:cubicBezTo>
                  <a:cubicBezTo>
                    <a:pt x="150" y="400"/>
                    <a:pt x="176" y="400"/>
                    <a:pt x="202" y="400"/>
                  </a:cubicBezTo>
                  <a:cubicBezTo>
                    <a:pt x="202" y="364"/>
                    <a:pt x="202" y="328"/>
                    <a:pt x="202" y="291"/>
                  </a:cubicBezTo>
                  <a:cubicBezTo>
                    <a:pt x="239" y="291"/>
                    <a:pt x="274" y="291"/>
                    <a:pt x="310" y="291"/>
                  </a:cubicBezTo>
                  <a:cubicBezTo>
                    <a:pt x="310" y="327"/>
                    <a:pt x="310" y="363"/>
                    <a:pt x="310" y="400"/>
                  </a:cubicBezTo>
                  <a:cubicBezTo>
                    <a:pt x="336" y="400"/>
                    <a:pt x="362" y="400"/>
                    <a:pt x="388" y="400"/>
                  </a:cubicBezTo>
                  <a:cubicBezTo>
                    <a:pt x="388" y="379"/>
                    <a:pt x="388" y="358"/>
                    <a:pt x="388" y="337"/>
                  </a:cubicBezTo>
                  <a:cubicBezTo>
                    <a:pt x="388" y="337"/>
                    <a:pt x="388" y="336"/>
                    <a:pt x="389" y="336"/>
                  </a:cubicBezTo>
                  <a:cubicBezTo>
                    <a:pt x="391" y="340"/>
                    <a:pt x="393" y="344"/>
                    <a:pt x="395" y="347"/>
                  </a:cubicBezTo>
                  <a:cubicBezTo>
                    <a:pt x="406" y="370"/>
                    <a:pt x="407" y="394"/>
                    <a:pt x="402" y="419"/>
                  </a:cubicBezTo>
                  <a:cubicBezTo>
                    <a:pt x="400" y="426"/>
                    <a:pt x="399" y="433"/>
                    <a:pt x="397" y="439"/>
                  </a:cubicBezTo>
                  <a:cubicBezTo>
                    <a:pt x="292" y="439"/>
                    <a:pt x="187" y="439"/>
                    <a:pt x="81" y="43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8"/>
            <p:cNvSpPr/>
            <p:nvPr/>
          </p:nvSpPr>
          <p:spPr>
            <a:xfrm>
              <a:off x="1701800" y="2894013"/>
              <a:ext cx="358775" cy="877888"/>
            </a:xfrm>
            <a:custGeom>
              <a:avLst/>
              <a:gdLst/>
              <a:ahLst/>
              <a:cxnLst/>
              <a:rect l="l" t="t" r="r" b="b"/>
              <a:pathLst>
                <a:path w="145" h="355" extrusionOk="0">
                  <a:moveTo>
                    <a:pt x="71" y="355"/>
                  </a:moveTo>
                  <a:cubicBezTo>
                    <a:pt x="77" y="333"/>
                    <a:pt x="81" y="311"/>
                    <a:pt x="80" y="287"/>
                  </a:cubicBezTo>
                  <a:cubicBezTo>
                    <a:pt x="79" y="269"/>
                    <a:pt x="75" y="252"/>
                    <a:pt x="66" y="237"/>
                  </a:cubicBezTo>
                  <a:cubicBezTo>
                    <a:pt x="56" y="221"/>
                    <a:pt x="45" y="205"/>
                    <a:pt x="33" y="190"/>
                  </a:cubicBezTo>
                  <a:cubicBezTo>
                    <a:pt x="16" y="166"/>
                    <a:pt x="5" y="141"/>
                    <a:pt x="2" y="112"/>
                  </a:cubicBezTo>
                  <a:cubicBezTo>
                    <a:pt x="0" y="81"/>
                    <a:pt x="8" y="53"/>
                    <a:pt x="28" y="30"/>
                  </a:cubicBezTo>
                  <a:cubicBezTo>
                    <a:pt x="39" y="16"/>
                    <a:pt x="52" y="6"/>
                    <a:pt x="68" y="0"/>
                  </a:cubicBezTo>
                  <a:cubicBezTo>
                    <a:pt x="69" y="0"/>
                    <a:pt x="69" y="0"/>
                    <a:pt x="71" y="0"/>
                  </a:cubicBezTo>
                  <a:cubicBezTo>
                    <a:pt x="69" y="7"/>
                    <a:pt x="67" y="14"/>
                    <a:pt x="65" y="21"/>
                  </a:cubicBezTo>
                  <a:cubicBezTo>
                    <a:pt x="59" y="46"/>
                    <a:pt x="58" y="72"/>
                    <a:pt x="68" y="97"/>
                  </a:cubicBezTo>
                  <a:cubicBezTo>
                    <a:pt x="74" y="113"/>
                    <a:pt x="84" y="128"/>
                    <a:pt x="95" y="142"/>
                  </a:cubicBezTo>
                  <a:cubicBezTo>
                    <a:pt x="109" y="159"/>
                    <a:pt x="122" y="176"/>
                    <a:pt x="130" y="196"/>
                  </a:cubicBezTo>
                  <a:cubicBezTo>
                    <a:pt x="143" y="228"/>
                    <a:pt x="145" y="261"/>
                    <a:pt x="132" y="293"/>
                  </a:cubicBezTo>
                  <a:cubicBezTo>
                    <a:pt x="121" y="321"/>
                    <a:pt x="102" y="342"/>
                    <a:pt x="74" y="354"/>
                  </a:cubicBezTo>
                  <a:cubicBezTo>
                    <a:pt x="74" y="355"/>
                    <a:pt x="73" y="355"/>
                    <a:pt x="73" y="355"/>
                  </a:cubicBezTo>
                  <a:cubicBezTo>
                    <a:pt x="72" y="355"/>
                    <a:pt x="71" y="355"/>
                    <a:pt x="71" y="3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8"/>
            <p:cNvSpPr/>
            <p:nvPr/>
          </p:nvSpPr>
          <p:spPr>
            <a:xfrm>
              <a:off x="1862138" y="2470150"/>
              <a:ext cx="261938" cy="633413"/>
            </a:xfrm>
            <a:custGeom>
              <a:avLst/>
              <a:gdLst/>
              <a:ahLst/>
              <a:cxnLst/>
              <a:rect l="l" t="t" r="r" b="b"/>
              <a:pathLst>
                <a:path w="106" h="256" extrusionOk="0">
                  <a:moveTo>
                    <a:pt x="51" y="256"/>
                  </a:moveTo>
                  <a:cubicBezTo>
                    <a:pt x="53" y="245"/>
                    <a:pt x="54" y="236"/>
                    <a:pt x="55" y="227"/>
                  </a:cubicBezTo>
                  <a:cubicBezTo>
                    <a:pt x="59" y="199"/>
                    <a:pt x="51" y="174"/>
                    <a:pt x="36" y="150"/>
                  </a:cubicBezTo>
                  <a:cubicBezTo>
                    <a:pt x="28" y="138"/>
                    <a:pt x="19" y="126"/>
                    <a:pt x="14" y="113"/>
                  </a:cubicBezTo>
                  <a:cubicBezTo>
                    <a:pt x="0" y="79"/>
                    <a:pt x="2" y="47"/>
                    <a:pt x="26" y="18"/>
                  </a:cubicBezTo>
                  <a:cubicBezTo>
                    <a:pt x="32" y="10"/>
                    <a:pt x="40" y="4"/>
                    <a:pt x="50" y="0"/>
                  </a:cubicBezTo>
                  <a:cubicBezTo>
                    <a:pt x="49" y="10"/>
                    <a:pt x="47" y="20"/>
                    <a:pt x="46" y="29"/>
                  </a:cubicBezTo>
                  <a:cubicBezTo>
                    <a:pt x="43" y="52"/>
                    <a:pt x="48" y="72"/>
                    <a:pt x="60" y="91"/>
                  </a:cubicBezTo>
                  <a:cubicBezTo>
                    <a:pt x="69" y="106"/>
                    <a:pt x="80" y="120"/>
                    <a:pt x="87" y="136"/>
                  </a:cubicBezTo>
                  <a:cubicBezTo>
                    <a:pt x="106" y="174"/>
                    <a:pt x="98" y="220"/>
                    <a:pt x="65" y="246"/>
                  </a:cubicBezTo>
                  <a:cubicBezTo>
                    <a:pt x="61" y="250"/>
                    <a:pt x="56" y="252"/>
                    <a:pt x="51" y="25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8"/>
            <p:cNvSpPr/>
            <p:nvPr/>
          </p:nvSpPr>
          <p:spPr>
            <a:xfrm>
              <a:off x="1706563" y="2524125"/>
              <a:ext cx="123825" cy="317500"/>
            </a:xfrm>
            <a:custGeom>
              <a:avLst/>
              <a:gdLst/>
              <a:ahLst/>
              <a:cxnLst/>
              <a:rect l="l" t="t" r="r" b="b"/>
              <a:pathLst>
                <a:path w="50" h="128" extrusionOk="0">
                  <a:moveTo>
                    <a:pt x="22" y="0"/>
                  </a:moveTo>
                  <a:cubicBezTo>
                    <a:pt x="22" y="6"/>
                    <a:pt x="21" y="11"/>
                    <a:pt x="20" y="17"/>
                  </a:cubicBezTo>
                  <a:cubicBezTo>
                    <a:pt x="20" y="28"/>
                    <a:pt x="23" y="38"/>
                    <a:pt x="29" y="47"/>
                  </a:cubicBezTo>
                  <a:cubicBezTo>
                    <a:pt x="34" y="56"/>
                    <a:pt x="41" y="65"/>
                    <a:pt x="44" y="75"/>
                  </a:cubicBezTo>
                  <a:cubicBezTo>
                    <a:pt x="50" y="93"/>
                    <a:pt x="45" y="110"/>
                    <a:pt x="30" y="123"/>
                  </a:cubicBezTo>
                  <a:cubicBezTo>
                    <a:pt x="28" y="125"/>
                    <a:pt x="26" y="126"/>
                    <a:pt x="23" y="128"/>
                  </a:cubicBezTo>
                  <a:cubicBezTo>
                    <a:pt x="24" y="123"/>
                    <a:pt x="24" y="120"/>
                    <a:pt x="25" y="117"/>
                  </a:cubicBezTo>
                  <a:cubicBezTo>
                    <a:pt x="28" y="100"/>
                    <a:pt x="23" y="86"/>
                    <a:pt x="14" y="73"/>
                  </a:cubicBezTo>
                  <a:cubicBezTo>
                    <a:pt x="6" y="61"/>
                    <a:pt x="0" y="49"/>
                    <a:pt x="0" y="35"/>
                  </a:cubicBezTo>
                  <a:cubicBezTo>
                    <a:pt x="1" y="19"/>
                    <a:pt x="10" y="4"/>
                    <a:pt x="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p9"/>
          <p:cNvSpPr/>
          <p:nvPr/>
        </p:nvSpPr>
        <p:spPr>
          <a:xfrm>
            <a:off x="499763" y="180057"/>
            <a:ext cx="5299445" cy="6847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50" tIns="34275" rIns="68550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CONTENIDO</a:t>
            </a:r>
            <a:endParaRPr sz="4000" b="1">
              <a:solidFill>
                <a:schemeClr val="lt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973" name="Google Shape;973;p9"/>
          <p:cNvSpPr/>
          <p:nvPr/>
        </p:nvSpPr>
        <p:spPr>
          <a:xfrm>
            <a:off x="499763" y="1620217"/>
            <a:ext cx="4649194" cy="2750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2575" tIns="36275" rIns="72575" bIns="3627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Lorem Ipsum</a:t>
            </a:r>
            <a:endParaRPr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 is simply dummy text of the printing and typesetting industry. Lorem Ipsum has been the industry's standard dummy text ever since the 1500s, when an unknown printer took a galley of type and scrambled it to make a type</a:t>
            </a:r>
            <a:endParaRPr sz="1600">
              <a:solidFill>
                <a:schemeClr val="accent2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pic>
        <p:nvPicPr>
          <p:cNvPr id="974" name="Google Shape;974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36989" y="1029697"/>
            <a:ext cx="3871497" cy="33414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主题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ontents Slide Master">
  <a:themeElements>
    <a:clrScheme name="ALLPPT-COLOR-A22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027696"/>
      </a:accent1>
      <a:accent2>
        <a:srgbClr val="4BACC6"/>
      </a:accent2>
      <a:accent3>
        <a:srgbClr val="027696"/>
      </a:accent3>
      <a:accent4>
        <a:srgbClr val="4BACC6"/>
      </a:accent4>
      <a:accent5>
        <a:srgbClr val="027696"/>
      </a:accent5>
      <a:accent6>
        <a:srgbClr val="4BACC6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2498</Words>
  <Application>Microsoft Office PowerPoint</Application>
  <PresentationFormat>Personalizado</PresentationFormat>
  <Paragraphs>292</Paragraphs>
  <Slides>46</Slides>
  <Notes>46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46</vt:i4>
      </vt:variant>
    </vt:vector>
  </HeadingPairs>
  <TitlesOfParts>
    <vt:vector size="57" baseType="lpstr">
      <vt:lpstr>Arial Black</vt:lpstr>
      <vt:lpstr>Impact</vt:lpstr>
      <vt:lpstr>Open Sans</vt:lpstr>
      <vt:lpstr>Arial</vt:lpstr>
      <vt:lpstr>Microsoft Yahei</vt:lpstr>
      <vt:lpstr>Calibri</vt:lpstr>
      <vt:lpstr>Noto Sans Symbols</vt:lpstr>
      <vt:lpstr>Overlock</vt:lpstr>
      <vt:lpstr>Diseño personalizado</vt:lpstr>
      <vt:lpstr>Office Theme</vt:lpstr>
      <vt:lpstr>Contents Slide Master</vt:lpstr>
      <vt:lpstr>Presentación de PowerPoint</vt:lpstr>
      <vt:lpstr>Presentación de PowerPoint</vt:lpstr>
      <vt:lpstr>Fire!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1. Transition headline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优品PPT</dc:creator>
  <cp:lastModifiedBy>eduardo</cp:lastModifiedBy>
  <cp:revision>1</cp:revision>
  <dcterms:created xsi:type="dcterms:W3CDTF">2013-07-25T03:25:48Z</dcterms:created>
  <dcterms:modified xsi:type="dcterms:W3CDTF">2024-01-02T07:48:36Z</dcterms:modified>
</cp:coreProperties>
</file>