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  <p:sldMasterId id="2147483698" r:id="rId3"/>
  </p:sldMasterIdLst>
  <p:notesMasterIdLst>
    <p:notesMasterId r:id="rId5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721850" cy="5400675"/>
  <p:notesSz cx="6858000" cy="9144000"/>
  <p:embeddedFontLst>
    <p:embeddedFont>
      <p:font typeface="Arial Black" panose="020B0A04020102020204" pitchFamily="34" charset="0"/>
      <p:regular r:id="rId51"/>
      <p:bold r:id="rId52"/>
    </p:embeddedFont>
    <p:embeddedFont>
      <p:font typeface="Impact" panose="020B0806030902050204" pitchFamily="34" charset="0"/>
      <p:regular r:id="rId53"/>
    </p:embeddedFont>
    <p:embeddedFont>
      <p:font typeface="Open Sans" panose="020B0604020202020204" charset="0"/>
      <p:bold r:id="rId54"/>
      <p:boldItalic r:id="rId55"/>
    </p:embeddedFont>
    <p:embeddedFont>
      <p:font typeface="Microsoft Yahei" panose="020B0503020204020204" pitchFamily="34" charset="-122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Overlock" panose="020B060402020202020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2BAEc2nAq9oaTyFW7Hd4+RdyK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648" y="120"/>
      </p:cViewPr>
      <p:guideLst>
        <p:guide orient="horz" pos="1701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7" name="Google Shape;9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9" name="Google Shape;9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5" name="Google Shape;10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9" name="Google Shape;10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8" name="Google Shape;11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2" name="Google Shape;13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8" name="Google Shape;13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9" name="Google Shape;14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9" name="Google Shape;9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Diapositiva de título">
  <p:cSld name="22_Diapositiva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Diapositiva de título">
  <p:cSld name="16_Diapositiva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Diapositiva de título">
  <p:cSld name="23_Diapositiva de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/>
          <p:nvPr/>
        </p:nvSpPr>
        <p:spPr>
          <a:xfrm>
            <a:off x="6972" y="0"/>
            <a:ext cx="9714878" cy="5400675"/>
          </a:xfrm>
          <a:custGeom>
            <a:avLst/>
            <a:gdLst/>
            <a:ahLst/>
            <a:cxnLst/>
            <a:rect l="l" t="t" r="r" b="b"/>
            <a:pathLst>
              <a:path w="3857" h="2160" extrusionOk="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de título">
  <p:cSld name="13_Diapositiva de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627" y="4644553"/>
            <a:ext cx="9937103" cy="7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1"/>
          <p:cNvGrpSpPr/>
          <p:nvPr/>
        </p:nvGrpSpPr>
        <p:grpSpPr>
          <a:xfrm>
            <a:off x="-35619" y="4140497"/>
            <a:ext cx="9757470" cy="1270104"/>
            <a:chOff x="-1622425" y="1836738"/>
            <a:chExt cx="10809289" cy="1414462"/>
          </a:xfrm>
        </p:grpSpPr>
        <p:grpSp>
          <p:nvGrpSpPr>
            <p:cNvPr id="43" name="Google Shape;43;p61"/>
            <p:cNvGrpSpPr/>
            <p:nvPr/>
          </p:nvGrpSpPr>
          <p:grpSpPr>
            <a:xfrm>
              <a:off x="-1622425" y="1836738"/>
              <a:ext cx="10809289" cy="1414462"/>
              <a:chOff x="-1022" y="1157"/>
              <a:chExt cx="6809" cy="891"/>
            </a:xfrm>
          </p:grpSpPr>
          <p:sp>
            <p:nvSpPr>
              <p:cNvPr id="44" name="Google Shape;44;p61"/>
              <p:cNvSpPr/>
              <p:nvPr/>
            </p:nvSpPr>
            <p:spPr>
              <a:xfrm>
                <a:off x="-1022" y="1157"/>
                <a:ext cx="902" cy="39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19" extrusionOk="0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61"/>
              <p:cNvSpPr/>
              <p:nvPr/>
            </p:nvSpPr>
            <p:spPr>
              <a:xfrm>
                <a:off x="-1022" y="1527"/>
                <a:ext cx="1456" cy="348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95" extrusionOk="0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1"/>
              <p:cNvSpPr/>
              <p:nvPr/>
            </p:nvSpPr>
            <p:spPr>
              <a:xfrm>
                <a:off x="-1022" y="1825"/>
                <a:ext cx="655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25" extrusionOk="0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1"/>
              <p:cNvSpPr/>
              <p:nvPr/>
            </p:nvSpPr>
            <p:spPr>
              <a:xfrm>
                <a:off x="5290" y="1157"/>
                <a:ext cx="497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4" extrusionOk="0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61"/>
              <p:cNvSpPr/>
              <p:nvPr/>
            </p:nvSpPr>
            <p:spPr>
              <a:xfrm>
                <a:off x="5152" y="1543"/>
                <a:ext cx="635" cy="31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76" extrusionOk="0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61"/>
              <p:cNvSpPr/>
              <p:nvPr/>
            </p:nvSpPr>
            <p:spPr>
              <a:xfrm>
                <a:off x="-1022" y="1500"/>
                <a:ext cx="600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88" extrusionOk="0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61"/>
              <p:cNvSpPr/>
              <p:nvPr/>
            </p:nvSpPr>
            <p:spPr>
              <a:xfrm>
                <a:off x="5397" y="1844"/>
                <a:ext cx="390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13" extrusionOk="0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61"/>
              <p:cNvSpPr/>
              <p:nvPr/>
            </p:nvSpPr>
            <p:spPr>
              <a:xfrm>
                <a:off x="5576" y="1548"/>
                <a:ext cx="211" cy="49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78" extrusionOk="0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61"/>
              <p:cNvSpPr/>
              <p:nvPr/>
            </p:nvSpPr>
            <p:spPr>
              <a:xfrm>
                <a:off x="-1022" y="1519"/>
                <a:ext cx="332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12" extrusionOk="0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61"/>
              <p:cNvSpPr/>
              <p:nvPr/>
            </p:nvSpPr>
            <p:spPr>
              <a:xfrm>
                <a:off x="-1022" y="1578"/>
                <a:ext cx="64" cy="5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3" extrusionOk="0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61"/>
              <p:cNvSpPr/>
              <p:nvPr/>
            </p:nvSpPr>
            <p:spPr>
              <a:xfrm>
                <a:off x="-1022" y="1539"/>
                <a:ext cx="38" cy="9"/>
              </a:xfrm>
              <a:custGeom>
                <a:avLst/>
                <a:gdLst/>
                <a:ahLst/>
                <a:cxnLst/>
                <a:rect l="l" t="t" r="r" b="b"/>
                <a:pathLst>
                  <a:path w="21" h="5" extrusionOk="0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61"/>
              <p:cNvSpPr/>
              <p:nvPr/>
            </p:nvSpPr>
            <p:spPr>
              <a:xfrm>
                <a:off x="1443" y="1616"/>
                <a:ext cx="3646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78" extrusionOk="0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61"/>
              <p:cNvSpPr/>
              <p:nvPr/>
            </p:nvSpPr>
            <p:spPr>
              <a:xfrm>
                <a:off x="-8" y="1305"/>
                <a:ext cx="1467" cy="36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4" extrusionOk="0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61"/>
              <p:cNvSpPr/>
              <p:nvPr/>
            </p:nvSpPr>
            <p:spPr>
              <a:xfrm>
                <a:off x="1902" y="1350"/>
                <a:ext cx="1052" cy="33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88" extrusionOk="0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61"/>
              <p:cNvSpPr/>
              <p:nvPr/>
            </p:nvSpPr>
            <p:spPr>
              <a:xfrm>
                <a:off x="2913" y="1334"/>
                <a:ext cx="699" cy="35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01" extrusionOk="0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61"/>
              <p:cNvSpPr/>
              <p:nvPr/>
            </p:nvSpPr>
            <p:spPr>
              <a:xfrm>
                <a:off x="4273" y="1300"/>
                <a:ext cx="467" cy="31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78" extrusionOk="0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61"/>
              <p:cNvSpPr/>
              <p:nvPr/>
            </p:nvSpPr>
            <p:spPr>
              <a:xfrm>
                <a:off x="3623" y="1416"/>
                <a:ext cx="708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32" extrusionOk="0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61"/>
              <p:cNvSpPr/>
              <p:nvPr/>
            </p:nvSpPr>
            <p:spPr>
              <a:xfrm>
                <a:off x="4764" y="1518"/>
                <a:ext cx="602" cy="13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78" extrusionOk="0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61"/>
              <p:cNvSpPr/>
              <p:nvPr/>
            </p:nvSpPr>
            <p:spPr>
              <a:xfrm>
                <a:off x="4979" y="1321"/>
                <a:ext cx="336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34" extrusionOk="0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61"/>
              <p:cNvSpPr/>
              <p:nvPr/>
            </p:nvSpPr>
            <p:spPr>
              <a:xfrm>
                <a:off x="-171" y="1318"/>
                <a:ext cx="310" cy="173"/>
              </a:xfrm>
              <a:custGeom>
                <a:avLst/>
                <a:gdLst/>
                <a:ahLst/>
                <a:cxnLst/>
                <a:rect l="l" t="t" r="r" b="b"/>
                <a:pathLst>
                  <a:path w="175" h="97" extrusionOk="0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61"/>
              <p:cNvSpPr/>
              <p:nvPr/>
            </p:nvSpPr>
            <p:spPr>
              <a:xfrm>
                <a:off x="5301" y="1228"/>
                <a:ext cx="264" cy="18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02" extrusionOk="0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61"/>
              <p:cNvSpPr/>
              <p:nvPr/>
            </p:nvSpPr>
            <p:spPr>
              <a:xfrm>
                <a:off x="1656" y="1528"/>
                <a:ext cx="321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1" extrusionOk="0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61"/>
              <p:cNvSpPr/>
              <p:nvPr/>
            </p:nvSpPr>
            <p:spPr>
              <a:xfrm>
                <a:off x="1258" y="1557"/>
                <a:ext cx="316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47" extrusionOk="0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61"/>
              <p:cNvSpPr/>
              <p:nvPr/>
            </p:nvSpPr>
            <p:spPr>
              <a:xfrm>
                <a:off x="-272" y="1327"/>
                <a:ext cx="429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30" extrusionOk="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61"/>
              <p:cNvSpPr/>
              <p:nvPr/>
            </p:nvSpPr>
            <p:spPr>
              <a:xfrm>
                <a:off x="1476" y="1552"/>
                <a:ext cx="352" cy="9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3" extrusionOk="0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61"/>
              <p:cNvSpPr/>
              <p:nvPr/>
            </p:nvSpPr>
            <p:spPr>
              <a:xfrm>
                <a:off x="5285" y="1207"/>
                <a:ext cx="323" cy="302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69" extrusionOk="0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61"/>
              <p:cNvSpPr/>
              <p:nvPr/>
            </p:nvSpPr>
            <p:spPr>
              <a:xfrm>
                <a:off x="2829" y="1405"/>
                <a:ext cx="155" cy="218"/>
              </a:xfrm>
              <a:custGeom>
                <a:avLst/>
                <a:gdLst/>
                <a:ahLst/>
                <a:cxnLst/>
                <a:rect l="l" t="t" r="r" b="b"/>
                <a:pathLst>
                  <a:path w="87" h="122" extrusionOk="0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61"/>
              <p:cNvSpPr/>
              <p:nvPr/>
            </p:nvSpPr>
            <p:spPr>
              <a:xfrm>
                <a:off x="4140" y="1366"/>
                <a:ext cx="207" cy="17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9" extrusionOk="0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61"/>
              <p:cNvSpPr/>
              <p:nvPr/>
            </p:nvSpPr>
            <p:spPr>
              <a:xfrm>
                <a:off x="4148" y="1384"/>
                <a:ext cx="164" cy="69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" extrusionOk="0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61"/>
              <p:cNvSpPr/>
              <p:nvPr/>
            </p:nvSpPr>
            <p:spPr>
              <a:xfrm>
                <a:off x="4662" y="1541"/>
                <a:ext cx="168" cy="66"/>
              </a:xfrm>
              <a:custGeom>
                <a:avLst/>
                <a:gdLst/>
                <a:ahLst/>
                <a:cxnLst/>
                <a:rect l="l" t="t" r="r" b="b"/>
                <a:pathLst>
                  <a:path w="95" h="37" extrusionOk="0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61"/>
              <p:cNvSpPr/>
              <p:nvPr/>
            </p:nvSpPr>
            <p:spPr>
              <a:xfrm>
                <a:off x="-239" y="1327"/>
                <a:ext cx="98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5" h="34" extrusionOk="0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61"/>
              <p:cNvSpPr/>
              <p:nvPr/>
            </p:nvSpPr>
            <p:spPr>
              <a:xfrm>
                <a:off x="2854" y="1400"/>
                <a:ext cx="60" cy="5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3" extrusionOk="0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61"/>
              <p:cNvSpPr/>
              <p:nvPr/>
            </p:nvSpPr>
            <p:spPr>
              <a:xfrm>
                <a:off x="1856" y="1612"/>
                <a:ext cx="32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7" extrusionOk="0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61"/>
              <p:cNvSpPr/>
              <p:nvPr/>
            </p:nvSpPr>
            <p:spPr>
              <a:xfrm>
                <a:off x="-775" y="1818"/>
                <a:ext cx="1985" cy="23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29" extrusionOk="0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61"/>
              <p:cNvSpPr/>
              <p:nvPr/>
            </p:nvSpPr>
            <p:spPr>
              <a:xfrm>
                <a:off x="2497" y="1877"/>
                <a:ext cx="741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5" extrusionOk="0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61"/>
              <p:cNvSpPr/>
              <p:nvPr/>
            </p:nvSpPr>
            <p:spPr>
              <a:xfrm>
                <a:off x="3017" y="1934"/>
                <a:ext cx="306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72" h="63" extrusionOk="0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61"/>
              <p:cNvSpPr/>
              <p:nvPr/>
            </p:nvSpPr>
            <p:spPr>
              <a:xfrm>
                <a:off x="1093" y="2026"/>
                <a:ext cx="48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61"/>
              <p:cNvSpPr/>
              <p:nvPr/>
            </p:nvSpPr>
            <p:spPr>
              <a:xfrm>
                <a:off x="3639" y="2023"/>
                <a:ext cx="5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0" h="14" extrusionOk="0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61"/>
              <p:cNvSpPr/>
              <p:nvPr/>
            </p:nvSpPr>
            <p:spPr>
              <a:xfrm>
                <a:off x="-835" y="1450"/>
                <a:ext cx="433" cy="8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8" extrusionOk="0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61"/>
              <p:cNvSpPr/>
              <p:nvPr/>
            </p:nvSpPr>
            <p:spPr>
              <a:xfrm>
                <a:off x="-947" y="1471"/>
                <a:ext cx="167" cy="61"/>
              </a:xfrm>
              <a:custGeom>
                <a:avLst/>
                <a:gdLst/>
                <a:ahLst/>
                <a:cxnLst/>
                <a:rect l="l" t="t" r="r" b="b"/>
                <a:pathLst>
                  <a:path w="94" h="34" extrusionOk="0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61"/>
              <p:cNvSpPr/>
              <p:nvPr/>
            </p:nvSpPr>
            <p:spPr>
              <a:xfrm>
                <a:off x="-422" y="1494"/>
                <a:ext cx="94" cy="45"/>
              </a:xfrm>
              <a:custGeom>
                <a:avLst/>
                <a:gdLst/>
                <a:ahLst/>
                <a:cxnLst/>
                <a:rect l="l" t="t" r="r" b="b"/>
                <a:pathLst>
                  <a:path w="53" h="25" extrusionOk="0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1"/>
              <p:cNvSpPr/>
              <p:nvPr/>
            </p:nvSpPr>
            <p:spPr>
              <a:xfrm>
                <a:off x="-368" y="1814"/>
                <a:ext cx="529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6" extrusionOk="0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1"/>
              <p:cNvSpPr/>
              <p:nvPr/>
            </p:nvSpPr>
            <p:spPr>
              <a:xfrm>
                <a:off x="-358" y="1571"/>
                <a:ext cx="458" cy="17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96" extrusionOk="0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1"/>
              <p:cNvSpPr/>
              <p:nvPr/>
            </p:nvSpPr>
            <p:spPr>
              <a:xfrm>
                <a:off x="-754" y="1728"/>
                <a:ext cx="373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210" h="75" extrusionOk="0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1"/>
              <p:cNvSpPr/>
              <p:nvPr/>
            </p:nvSpPr>
            <p:spPr>
              <a:xfrm>
                <a:off x="193" y="1655"/>
                <a:ext cx="323" cy="193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8" extrusionOk="0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1"/>
              <p:cNvSpPr/>
              <p:nvPr/>
            </p:nvSpPr>
            <p:spPr>
              <a:xfrm>
                <a:off x="81" y="1564"/>
                <a:ext cx="339" cy="93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2" extrusionOk="0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1"/>
              <p:cNvSpPr/>
              <p:nvPr/>
            </p:nvSpPr>
            <p:spPr>
              <a:xfrm>
                <a:off x="-683" y="1623"/>
                <a:ext cx="297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1" extrusionOk="0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1"/>
              <p:cNvSpPr/>
              <p:nvPr/>
            </p:nvSpPr>
            <p:spPr>
              <a:xfrm>
                <a:off x="-98" y="1482"/>
                <a:ext cx="330" cy="104"/>
              </a:xfrm>
              <a:custGeom>
                <a:avLst/>
                <a:gdLst/>
                <a:ahLst/>
                <a:cxnLst/>
                <a:rect l="l" t="t" r="r" b="b"/>
                <a:pathLst>
                  <a:path w="186" h="58" extrusionOk="0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1"/>
              <p:cNvSpPr/>
              <p:nvPr/>
            </p:nvSpPr>
            <p:spPr>
              <a:xfrm>
                <a:off x="-42" y="1803"/>
                <a:ext cx="267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7" extrusionOk="0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1"/>
              <p:cNvSpPr/>
              <p:nvPr/>
            </p:nvSpPr>
            <p:spPr>
              <a:xfrm>
                <a:off x="97" y="1671"/>
                <a:ext cx="243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8" extrusionOk="0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1"/>
              <p:cNvSpPr/>
              <p:nvPr/>
            </p:nvSpPr>
            <p:spPr>
              <a:xfrm>
                <a:off x="-120" y="1702"/>
                <a:ext cx="215" cy="6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8" extrusionOk="0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1"/>
              <p:cNvSpPr/>
              <p:nvPr/>
            </p:nvSpPr>
            <p:spPr>
              <a:xfrm>
                <a:off x="-915" y="1766"/>
                <a:ext cx="168" cy="71"/>
              </a:xfrm>
              <a:custGeom>
                <a:avLst/>
                <a:gdLst/>
                <a:ahLst/>
                <a:cxnLst/>
                <a:rect l="l" t="t" r="r" b="b"/>
                <a:pathLst>
                  <a:path w="95" h="40" extrusionOk="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61"/>
              <p:cNvSpPr/>
              <p:nvPr/>
            </p:nvSpPr>
            <p:spPr>
              <a:xfrm>
                <a:off x="-187" y="1486"/>
                <a:ext cx="229" cy="91"/>
              </a:xfrm>
              <a:custGeom>
                <a:avLst/>
                <a:gdLst/>
                <a:ahLst/>
                <a:cxnLst/>
                <a:rect l="l" t="t" r="r" b="b"/>
                <a:pathLst>
                  <a:path w="129" h="51" extrusionOk="0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1"/>
              <p:cNvSpPr/>
              <p:nvPr/>
            </p:nvSpPr>
            <p:spPr>
              <a:xfrm>
                <a:off x="-372" y="1735"/>
                <a:ext cx="178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1"/>
              <p:cNvSpPr/>
              <p:nvPr/>
            </p:nvSpPr>
            <p:spPr>
              <a:xfrm>
                <a:off x="368" y="1602"/>
                <a:ext cx="157" cy="60"/>
              </a:xfrm>
              <a:custGeom>
                <a:avLst/>
                <a:gdLst/>
                <a:ahLst/>
                <a:cxnLst/>
                <a:rect l="l" t="t" r="r" b="b"/>
                <a:pathLst>
                  <a:path w="88" h="34" extrusionOk="0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1"/>
              <p:cNvSpPr/>
              <p:nvPr/>
            </p:nvSpPr>
            <p:spPr>
              <a:xfrm>
                <a:off x="-555" y="1591"/>
                <a:ext cx="18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1" extrusionOk="0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1"/>
              <p:cNvSpPr/>
              <p:nvPr/>
            </p:nvSpPr>
            <p:spPr>
              <a:xfrm>
                <a:off x="68" y="1750"/>
                <a:ext cx="144" cy="46"/>
              </a:xfrm>
              <a:custGeom>
                <a:avLst/>
                <a:gdLst/>
                <a:ahLst/>
                <a:cxnLst/>
                <a:rect l="l" t="t" r="r" b="b"/>
                <a:pathLst>
                  <a:path w="81" h="26" extrusionOk="0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1"/>
              <p:cNvSpPr/>
              <p:nvPr/>
            </p:nvSpPr>
            <p:spPr>
              <a:xfrm>
                <a:off x="54" y="1621"/>
                <a:ext cx="15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" extrusionOk="0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1"/>
              <p:cNvSpPr/>
              <p:nvPr/>
            </p:nvSpPr>
            <p:spPr>
              <a:xfrm>
                <a:off x="3" y="1571"/>
                <a:ext cx="138" cy="41"/>
              </a:xfrm>
              <a:custGeom>
                <a:avLst/>
                <a:gdLst/>
                <a:ahLst/>
                <a:cxnLst/>
                <a:rect l="l" t="t" r="r" b="b"/>
                <a:pathLst>
                  <a:path w="78" h="23" extrusionOk="0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1"/>
              <p:cNvSpPr/>
              <p:nvPr/>
            </p:nvSpPr>
            <p:spPr>
              <a:xfrm>
                <a:off x="-22" y="1775"/>
                <a:ext cx="92" cy="30"/>
              </a:xfrm>
              <a:custGeom>
                <a:avLst/>
                <a:gdLst/>
                <a:ahLst/>
                <a:cxnLst/>
                <a:rect l="l" t="t" r="r" b="b"/>
                <a:pathLst>
                  <a:path w="52" h="17" extrusionOk="0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1"/>
              <p:cNvSpPr/>
              <p:nvPr/>
            </p:nvSpPr>
            <p:spPr>
              <a:xfrm>
                <a:off x="-651" y="1539"/>
                <a:ext cx="73" cy="59"/>
              </a:xfrm>
              <a:custGeom>
                <a:avLst/>
                <a:gdLst/>
                <a:ahLst/>
                <a:cxnLst/>
                <a:rect l="l" t="t" r="r" b="b"/>
                <a:pathLst>
                  <a:path w="41" h="33" extrusionOk="0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1"/>
              <p:cNvSpPr/>
              <p:nvPr/>
            </p:nvSpPr>
            <p:spPr>
              <a:xfrm>
                <a:off x="-185" y="1743"/>
                <a:ext cx="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9" h="16" extrusionOk="0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1"/>
              <p:cNvSpPr/>
              <p:nvPr/>
            </p:nvSpPr>
            <p:spPr>
              <a:xfrm>
                <a:off x="-393" y="1710"/>
                <a:ext cx="7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44" h="12" extrusionOk="0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1"/>
              <p:cNvSpPr/>
              <p:nvPr/>
            </p:nvSpPr>
            <p:spPr>
              <a:xfrm>
                <a:off x="-803" y="1705"/>
                <a:ext cx="6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1"/>
              <p:cNvSpPr/>
              <p:nvPr/>
            </p:nvSpPr>
            <p:spPr>
              <a:xfrm>
                <a:off x="-365" y="1580"/>
                <a:ext cx="6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34" h="12" extrusionOk="0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1"/>
              <p:cNvSpPr/>
              <p:nvPr/>
            </p:nvSpPr>
            <p:spPr>
              <a:xfrm>
                <a:off x="-107" y="1816"/>
                <a:ext cx="6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14" extrusionOk="0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61"/>
              <p:cNvSpPr/>
              <p:nvPr/>
            </p:nvSpPr>
            <p:spPr>
              <a:xfrm>
                <a:off x="-100" y="1769"/>
                <a:ext cx="58" cy="2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1" extrusionOk="0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61"/>
              <p:cNvSpPr/>
              <p:nvPr/>
            </p:nvSpPr>
            <p:spPr>
              <a:xfrm>
                <a:off x="241" y="1650"/>
                <a:ext cx="56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61"/>
              <p:cNvSpPr/>
              <p:nvPr/>
            </p:nvSpPr>
            <p:spPr>
              <a:xfrm>
                <a:off x="5155" y="1491"/>
                <a:ext cx="387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4" extrusionOk="0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1"/>
              <p:cNvSpPr/>
              <p:nvPr/>
            </p:nvSpPr>
            <p:spPr>
              <a:xfrm>
                <a:off x="5409" y="1428"/>
                <a:ext cx="316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5" extrusionOk="0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61"/>
              <p:cNvSpPr/>
              <p:nvPr/>
            </p:nvSpPr>
            <p:spPr>
              <a:xfrm>
                <a:off x="4745" y="1621"/>
                <a:ext cx="652" cy="23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29" extrusionOk="0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1"/>
              <p:cNvSpPr/>
              <p:nvPr/>
            </p:nvSpPr>
            <p:spPr>
              <a:xfrm>
                <a:off x="4798" y="1737"/>
                <a:ext cx="966" cy="30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72" extrusionOk="0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1"/>
              <p:cNvSpPr/>
              <p:nvPr/>
            </p:nvSpPr>
            <p:spPr>
              <a:xfrm>
                <a:off x="5242" y="1752"/>
                <a:ext cx="350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6" extrusionOk="0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1"/>
              <p:cNvSpPr/>
              <p:nvPr/>
            </p:nvSpPr>
            <p:spPr>
              <a:xfrm>
                <a:off x="5407" y="1666"/>
                <a:ext cx="23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8" extrusionOk="0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1"/>
              <p:cNvSpPr/>
              <p:nvPr/>
            </p:nvSpPr>
            <p:spPr>
              <a:xfrm>
                <a:off x="5603" y="1769"/>
                <a:ext cx="104" cy="56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1"/>
              <p:cNvSpPr/>
              <p:nvPr/>
            </p:nvSpPr>
            <p:spPr>
              <a:xfrm>
                <a:off x="5601" y="1809"/>
                <a:ext cx="6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1"/>
              <p:cNvSpPr/>
              <p:nvPr/>
            </p:nvSpPr>
            <p:spPr>
              <a:xfrm>
                <a:off x="5468" y="1748"/>
                <a:ext cx="42" cy="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" extrusionOk="0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61"/>
              <p:cNvSpPr/>
              <p:nvPr/>
            </p:nvSpPr>
            <p:spPr>
              <a:xfrm>
                <a:off x="5647" y="1596"/>
                <a:ext cx="41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3" h="13" extrusionOk="0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1"/>
              <p:cNvSpPr/>
              <p:nvPr/>
            </p:nvSpPr>
            <p:spPr>
              <a:xfrm>
                <a:off x="-997" y="1550"/>
                <a:ext cx="8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7" h="15" extrusionOk="0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3151" y="1759"/>
                <a:ext cx="1399" cy="28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60" extrusionOk="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1"/>
              <p:cNvSpPr/>
              <p:nvPr/>
            </p:nvSpPr>
            <p:spPr>
              <a:xfrm>
                <a:off x="1127" y="1868"/>
                <a:ext cx="1408" cy="176"/>
              </a:xfrm>
              <a:custGeom>
                <a:avLst/>
                <a:gdLst/>
                <a:ahLst/>
                <a:cxnLst/>
                <a:rect l="l" t="t" r="r" b="b"/>
                <a:pathLst>
                  <a:path w="793" h="99" extrusionOk="0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1"/>
              <p:cNvSpPr/>
              <p:nvPr/>
            </p:nvSpPr>
            <p:spPr>
              <a:xfrm>
                <a:off x="4420" y="1764"/>
                <a:ext cx="412" cy="15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89" extrusionOk="0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1"/>
              <p:cNvSpPr/>
              <p:nvPr/>
            </p:nvSpPr>
            <p:spPr>
              <a:xfrm>
                <a:off x="2630" y="1696"/>
                <a:ext cx="533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62" extrusionOk="0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1"/>
              <p:cNvSpPr/>
              <p:nvPr/>
            </p:nvSpPr>
            <p:spPr>
              <a:xfrm>
                <a:off x="1173" y="1727"/>
                <a:ext cx="490" cy="142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0" extrusionOk="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1"/>
              <p:cNvSpPr/>
              <p:nvPr/>
            </p:nvSpPr>
            <p:spPr>
              <a:xfrm>
                <a:off x="2384" y="1880"/>
                <a:ext cx="410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67" extrusionOk="0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1"/>
              <p:cNvSpPr/>
              <p:nvPr/>
            </p:nvSpPr>
            <p:spPr>
              <a:xfrm>
                <a:off x="4331" y="1809"/>
                <a:ext cx="622" cy="23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32" extrusionOk="0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1"/>
              <p:cNvSpPr/>
              <p:nvPr/>
            </p:nvSpPr>
            <p:spPr>
              <a:xfrm>
                <a:off x="3637" y="1473"/>
                <a:ext cx="794" cy="17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00" extrusionOk="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1"/>
              <p:cNvSpPr/>
              <p:nvPr/>
            </p:nvSpPr>
            <p:spPr>
              <a:xfrm>
                <a:off x="3958" y="1548"/>
                <a:ext cx="474" cy="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3" extrusionOk="0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1"/>
              <p:cNvSpPr/>
              <p:nvPr/>
            </p:nvSpPr>
            <p:spPr>
              <a:xfrm>
                <a:off x="2121" y="1689"/>
                <a:ext cx="43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49" extrusionOk="0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1"/>
              <p:cNvSpPr/>
              <p:nvPr/>
            </p:nvSpPr>
            <p:spPr>
              <a:xfrm>
                <a:off x="3870" y="1748"/>
                <a:ext cx="367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6" extrusionOk="0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1"/>
              <p:cNvSpPr/>
              <p:nvPr/>
            </p:nvSpPr>
            <p:spPr>
              <a:xfrm>
                <a:off x="2609" y="1596"/>
                <a:ext cx="392" cy="10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59" extrusionOk="0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1"/>
              <p:cNvSpPr/>
              <p:nvPr/>
            </p:nvSpPr>
            <p:spPr>
              <a:xfrm>
                <a:off x="1682" y="1746"/>
                <a:ext cx="382" cy="9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2" extrusionOk="0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1"/>
              <p:cNvSpPr/>
              <p:nvPr/>
            </p:nvSpPr>
            <p:spPr>
              <a:xfrm>
                <a:off x="2826" y="1634"/>
                <a:ext cx="420" cy="7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1" extrusionOk="0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1"/>
              <p:cNvSpPr/>
              <p:nvPr/>
            </p:nvSpPr>
            <p:spPr>
              <a:xfrm>
                <a:off x="2927" y="1778"/>
                <a:ext cx="621" cy="12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71" extrusionOk="0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1"/>
              <p:cNvSpPr/>
              <p:nvPr/>
            </p:nvSpPr>
            <p:spPr>
              <a:xfrm>
                <a:off x="1689" y="1641"/>
                <a:ext cx="427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" extrusionOk="0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1"/>
              <p:cNvSpPr/>
              <p:nvPr/>
            </p:nvSpPr>
            <p:spPr>
              <a:xfrm>
                <a:off x="4276" y="1609"/>
                <a:ext cx="425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239" h="85" extrusionOk="0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1"/>
              <p:cNvSpPr/>
              <p:nvPr/>
            </p:nvSpPr>
            <p:spPr>
              <a:xfrm>
                <a:off x="3523" y="1725"/>
                <a:ext cx="322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9" extrusionOk="0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1"/>
              <p:cNvSpPr/>
              <p:nvPr/>
            </p:nvSpPr>
            <p:spPr>
              <a:xfrm>
                <a:off x="3946" y="1634"/>
                <a:ext cx="304" cy="7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1" extrusionOk="0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1"/>
              <p:cNvSpPr/>
              <p:nvPr/>
            </p:nvSpPr>
            <p:spPr>
              <a:xfrm>
                <a:off x="3689" y="1800"/>
                <a:ext cx="23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0" extrusionOk="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1"/>
              <p:cNvSpPr/>
              <p:nvPr/>
            </p:nvSpPr>
            <p:spPr>
              <a:xfrm>
                <a:off x="2039" y="1818"/>
                <a:ext cx="24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3" extrusionOk="0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1"/>
              <p:cNvSpPr/>
              <p:nvPr/>
            </p:nvSpPr>
            <p:spPr>
              <a:xfrm>
                <a:off x="2293" y="1641"/>
                <a:ext cx="430" cy="6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38" extrusionOk="0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1"/>
              <p:cNvSpPr/>
              <p:nvPr/>
            </p:nvSpPr>
            <p:spPr>
              <a:xfrm>
                <a:off x="2664" y="1810"/>
                <a:ext cx="206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44" extrusionOk="0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1"/>
              <p:cNvSpPr/>
              <p:nvPr/>
            </p:nvSpPr>
            <p:spPr>
              <a:xfrm>
                <a:off x="3213" y="1723"/>
                <a:ext cx="191" cy="11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3" extrusionOk="0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1"/>
              <p:cNvSpPr/>
              <p:nvPr/>
            </p:nvSpPr>
            <p:spPr>
              <a:xfrm>
                <a:off x="3312" y="1677"/>
                <a:ext cx="27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5" extrusionOk="0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1"/>
              <p:cNvSpPr/>
              <p:nvPr/>
            </p:nvSpPr>
            <p:spPr>
              <a:xfrm>
                <a:off x="2428" y="1768"/>
                <a:ext cx="225" cy="4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" extrusionOk="0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1"/>
              <p:cNvSpPr/>
              <p:nvPr/>
            </p:nvSpPr>
            <p:spPr>
              <a:xfrm>
                <a:off x="1256" y="1827"/>
                <a:ext cx="227" cy="6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4" extrusionOk="0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1"/>
              <p:cNvSpPr/>
              <p:nvPr/>
            </p:nvSpPr>
            <p:spPr>
              <a:xfrm>
                <a:off x="4326" y="1696"/>
                <a:ext cx="16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92" h="29" extrusionOk="0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1"/>
              <p:cNvSpPr/>
              <p:nvPr/>
            </p:nvSpPr>
            <p:spPr>
              <a:xfrm>
                <a:off x="1799" y="1850"/>
                <a:ext cx="214" cy="43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4" extrusionOk="0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1"/>
              <p:cNvSpPr/>
              <p:nvPr/>
            </p:nvSpPr>
            <p:spPr>
              <a:xfrm>
                <a:off x="3847" y="1578"/>
                <a:ext cx="182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38" extrusionOk="0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1"/>
              <p:cNvSpPr/>
              <p:nvPr/>
            </p:nvSpPr>
            <p:spPr>
              <a:xfrm>
                <a:off x="3021" y="1789"/>
                <a:ext cx="163" cy="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1"/>
              <p:cNvSpPr/>
              <p:nvPr/>
            </p:nvSpPr>
            <p:spPr>
              <a:xfrm>
                <a:off x="2291" y="1789"/>
                <a:ext cx="13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8" extrusionOk="0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1"/>
              <p:cNvSpPr/>
              <p:nvPr/>
            </p:nvSpPr>
            <p:spPr>
              <a:xfrm>
                <a:off x="1540" y="1689"/>
                <a:ext cx="15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86" h="29" extrusionOk="0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61"/>
              <p:cNvSpPr/>
              <p:nvPr/>
            </p:nvSpPr>
            <p:spPr>
              <a:xfrm>
                <a:off x="2385" y="1819"/>
                <a:ext cx="18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8" extrusionOk="0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1"/>
              <p:cNvSpPr/>
              <p:nvPr/>
            </p:nvSpPr>
            <p:spPr>
              <a:xfrm>
                <a:off x="4740" y="1809"/>
                <a:ext cx="159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90" h="61" extrusionOk="0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1"/>
              <p:cNvSpPr/>
              <p:nvPr/>
            </p:nvSpPr>
            <p:spPr>
              <a:xfrm>
                <a:off x="3877" y="1719"/>
                <a:ext cx="17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3" extrusionOk="0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1"/>
              <p:cNvSpPr/>
              <p:nvPr/>
            </p:nvSpPr>
            <p:spPr>
              <a:xfrm>
                <a:off x="1533" y="1837"/>
                <a:ext cx="135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6" h="27" extrusionOk="0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1"/>
              <p:cNvSpPr/>
              <p:nvPr/>
            </p:nvSpPr>
            <p:spPr>
              <a:xfrm>
                <a:off x="2527" y="1839"/>
                <a:ext cx="141" cy="4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" extrusionOk="0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61"/>
              <p:cNvSpPr/>
              <p:nvPr/>
            </p:nvSpPr>
            <p:spPr>
              <a:xfrm>
                <a:off x="2875" y="1807"/>
                <a:ext cx="141" cy="37"/>
              </a:xfrm>
              <a:custGeom>
                <a:avLst/>
                <a:gdLst/>
                <a:ahLst/>
                <a:cxnLst/>
                <a:rect l="l" t="t" r="r" b="b"/>
                <a:pathLst>
                  <a:path w="79" h="21" extrusionOk="0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61"/>
              <p:cNvSpPr/>
              <p:nvPr/>
            </p:nvSpPr>
            <p:spPr>
              <a:xfrm>
                <a:off x="1798" y="1702"/>
                <a:ext cx="1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2" h="22" extrusionOk="0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1"/>
              <p:cNvSpPr/>
              <p:nvPr/>
            </p:nvSpPr>
            <p:spPr>
              <a:xfrm>
                <a:off x="1641" y="1862"/>
                <a:ext cx="134" cy="36"/>
              </a:xfrm>
              <a:custGeom>
                <a:avLst/>
                <a:gdLst/>
                <a:ahLst/>
                <a:cxnLst/>
                <a:rect l="l" t="t" r="r" b="b"/>
                <a:pathLst>
                  <a:path w="75" h="20" extrusionOk="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1"/>
              <p:cNvSpPr/>
              <p:nvPr/>
            </p:nvSpPr>
            <p:spPr>
              <a:xfrm>
                <a:off x="2346" y="1873"/>
                <a:ext cx="331" cy="52"/>
              </a:xfrm>
              <a:custGeom>
                <a:avLst/>
                <a:gdLst/>
                <a:ahLst/>
                <a:cxnLst/>
                <a:rect l="l" t="t" r="r" b="b"/>
                <a:pathLst>
                  <a:path w="186" h="29" extrusionOk="0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1"/>
              <p:cNvSpPr/>
              <p:nvPr/>
            </p:nvSpPr>
            <p:spPr>
              <a:xfrm>
                <a:off x="1711" y="1827"/>
                <a:ext cx="11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66" h="21" extrusionOk="0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1"/>
              <p:cNvSpPr/>
              <p:nvPr/>
            </p:nvSpPr>
            <p:spPr>
              <a:xfrm>
                <a:off x="2158" y="1785"/>
                <a:ext cx="116" cy="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18" extrusionOk="0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61"/>
              <p:cNvSpPr/>
              <p:nvPr/>
            </p:nvSpPr>
            <p:spPr>
              <a:xfrm>
                <a:off x="3476" y="1814"/>
                <a:ext cx="104" cy="52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61"/>
              <p:cNvSpPr/>
              <p:nvPr/>
            </p:nvSpPr>
            <p:spPr>
              <a:xfrm>
                <a:off x="3380" y="1780"/>
                <a:ext cx="138" cy="43"/>
              </a:xfrm>
              <a:custGeom>
                <a:avLst/>
                <a:gdLst/>
                <a:ahLst/>
                <a:cxnLst/>
                <a:rect l="l" t="t" r="r" b="b"/>
                <a:pathLst>
                  <a:path w="78" h="24" extrusionOk="0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61"/>
              <p:cNvSpPr/>
              <p:nvPr/>
            </p:nvSpPr>
            <p:spPr>
              <a:xfrm>
                <a:off x="4239" y="1677"/>
                <a:ext cx="115" cy="33"/>
              </a:xfrm>
              <a:custGeom>
                <a:avLst/>
                <a:gdLst/>
                <a:ahLst/>
                <a:cxnLst/>
                <a:rect l="l" t="t" r="r" b="b"/>
                <a:pathLst>
                  <a:path w="65" h="19" extrusionOk="0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61"/>
              <p:cNvSpPr/>
              <p:nvPr/>
            </p:nvSpPr>
            <p:spPr>
              <a:xfrm>
                <a:off x="3829" y="1687"/>
                <a:ext cx="99" cy="31"/>
              </a:xfrm>
              <a:custGeom>
                <a:avLst/>
                <a:gdLst/>
                <a:ahLst/>
                <a:cxnLst/>
                <a:rect l="l" t="t" r="r" b="b"/>
                <a:pathLst>
                  <a:path w="56" h="17" extrusionOk="0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61"/>
              <p:cNvSpPr/>
              <p:nvPr/>
            </p:nvSpPr>
            <p:spPr>
              <a:xfrm>
                <a:off x="2066" y="1760"/>
                <a:ext cx="87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9" h="25" extrusionOk="0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61"/>
              <p:cNvSpPr/>
              <p:nvPr/>
            </p:nvSpPr>
            <p:spPr>
              <a:xfrm>
                <a:off x="4106" y="1710"/>
                <a:ext cx="9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3" h="15" extrusionOk="0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61"/>
              <p:cNvSpPr/>
              <p:nvPr/>
            </p:nvSpPr>
            <p:spPr>
              <a:xfrm>
                <a:off x="1505" y="1852"/>
                <a:ext cx="170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6" h="26" extrusionOk="0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61"/>
              <p:cNvSpPr/>
              <p:nvPr/>
            </p:nvSpPr>
            <p:spPr>
              <a:xfrm>
                <a:off x="2336" y="1869"/>
                <a:ext cx="8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8" h="15" extrusionOk="0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61"/>
              <p:cNvSpPr/>
              <p:nvPr/>
            </p:nvSpPr>
            <p:spPr>
              <a:xfrm>
                <a:off x="3605" y="1825"/>
                <a:ext cx="92" cy="28"/>
              </a:xfrm>
              <a:custGeom>
                <a:avLst/>
                <a:gdLst/>
                <a:ahLst/>
                <a:cxnLst/>
                <a:rect l="l" t="t" r="r" b="b"/>
                <a:pathLst>
                  <a:path w="52" h="16" extrusionOk="0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61"/>
              <p:cNvSpPr/>
              <p:nvPr/>
            </p:nvSpPr>
            <p:spPr>
              <a:xfrm>
                <a:off x="4697" y="1760"/>
                <a:ext cx="57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61"/>
              <p:cNvSpPr/>
              <p:nvPr/>
            </p:nvSpPr>
            <p:spPr>
              <a:xfrm>
                <a:off x="3184" y="1755"/>
                <a:ext cx="71" cy="22"/>
              </a:xfrm>
              <a:custGeom>
                <a:avLst/>
                <a:gdLst/>
                <a:ahLst/>
                <a:cxnLst/>
                <a:rect l="l" t="t" r="r" b="b"/>
                <a:pathLst>
                  <a:path w="40" h="12" extrusionOk="0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61"/>
              <p:cNvSpPr/>
              <p:nvPr/>
            </p:nvSpPr>
            <p:spPr>
              <a:xfrm>
                <a:off x="3349" y="1728"/>
                <a:ext cx="5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" extrusionOk="0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61"/>
              <p:cNvSpPr/>
              <p:nvPr/>
            </p:nvSpPr>
            <p:spPr>
              <a:xfrm>
                <a:off x="2685" y="1802"/>
                <a:ext cx="55" cy="19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" extrusionOk="0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61"/>
              <p:cNvSpPr/>
              <p:nvPr/>
            </p:nvSpPr>
            <p:spPr>
              <a:xfrm>
                <a:off x="2121" y="1748"/>
                <a:ext cx="41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0" extrusionOk="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61"/>
              <p:cNvSpPr/>
              <p:nvPr/>
            </p:nvSpPr>
            <p:spPr>
              <a:xfrm>
                <a:off x="2314" y="1766"/>
                <a:ext cx="47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6" h="9" extrusionOk="0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61"/>
              <p:cNvSpPr/>
              <p:nvPr/>
            </p:nvSpPr>
            <p:spPr>
              <a:xfrm>
                <a:off x="1689" y="1805"/>
                <a:ext cx="47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" extrusionOk="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61"/>
              <p:cNvSpPr/>
              <p:nvPr/>
            </p:nvSpPr>
            <p:spPr>
              <a:xfrm>
                <a:off x="1531" y="1821"/>
                <a:ext cx="103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8" h="8" extrusionOk="0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61"/>
              <p:cNvSpPr/>
              <p:nvPr/>
            </p:nvSpPr>
            <p:spPr>
              <a:xfrm>
                <a:off x="4493" y="1760"/>
                <a:ext cx="9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51" h="8" extrusionOk="0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1"/>
              <p:cNvSpPr/>
              <p:nvPr/>
            </p:nvSpPr>
            <p:spPr>
              <a:xfrm>
                <a:off x="4651" y="1750"/>
                <a:ext cx="55" cy="43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61"/>
              <p:cNvSpPr/>
              <p:nvPr/>
            </p:nvSpPr>
            <p:spPr>
              <a:xfrm>
                <a:off x="3603" y="1837"/>
                <a:ext cx="91" cy="23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" extrusionOk="0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61"/>
              <p:cNvSpPr/>
              <p:nvPr/>
            </p:nvSpPr>
            <p:spPr>
              <a:xfrm>
                <a:off x="4232" y="1662"/>
                <a:ext cx="32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" extrusionOk="0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61"/>
              <p:cNvSpPr/>
              <p:nvPr/>
            </p:nvSpPr>
            <p:spPr>
              <a:xfrm>
                <a:off x="2305" y="1850"/>
                <a:ext cx="3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61"/>
              <p:cNvSpPr/>
              <p:nvPr/>
            </p:nvSpPr>
            <p:spPr>
              <a:xfrm>
                <a:off x="4425" y="1757"/>
                <a:ext cx="86" cy="3"/>
              </a:xfrm>
              <a:custGeom>
                <a:avLst/>
                <a:gdLst/>
                <a:ahLst/>
                <a:cxnLst/>
                <a:rect l="l" t="t" r="r" b="b"/>
                <a:pathLst>
                  <a:path w="48" h="2" extrusionOk="0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61"/>
              <p:cNvSpPr/>
              <p:nvPr/>
            </p:nvSpPr>
            <p:spPr>
              <a:xfrm>
                <a:off x="3555" y="1871"/>
                <a:ext cx="36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1" extrusionOk="0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61"/>
              <p:cNvSpPr/>
              <p:nvPr/>
            </p:nvSpPr>
            <p:spPr>
              <a:xfrm>
                <a:off x="4596" y="1744"/>
                <a:ext cx="42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8" extrusionOk="0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1"/>
              <p:cNvSpPr/>
              <p:nvPr/>
            </p:nvSpPr>
            <p:spPr>
              <a:xfrm>
                <a:off x="1475" y="1859"/>
                <a:ext cx="23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1"/>
              <p:cNvSpPr/>
              <p:nvPr/>
            </p:nvSpPr>
            <p:spPr>
              <a:xfrm>
                <a:off x="4361" y="1762"/>
                <a:ext cx="25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1"/>
              <p:cNvSpPr/>
              <p:nvPr/>
            </p:nvSpPr>
            <p:spPr>
              <a:xfrm>
                <a:off x="1592" y="1834"/>
                <a:ext cx="41" cy="7"/>
              </a:xfrm>
              <a:custGeom>
                <a:avLst/>
                <a:gdLst/>
                <a:ahLst/>
                <a:cxnLst/>
                <a:rect l="l" t="t" r="r" b="b"/>
                <a:pathLst>
                  <a:path w="23" h="4" extrusionOk="0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1"/>
              <p:cNvSpPr/>
              <p:nvPr/>
            </p:nvSpPr>
            <p:spPr>
              <a:xfrm>
                <a:off x="4310" y="1802"/>
                <a:ext cx="48" cy="3"/>
              </a:xfrm>
              <a:custGeom>
                <a:avLst/>
                <a:gdLst/>
                <a:ahLst/>
                <a:cxnLst/>
                <a:rect l="l" t="t" r="r" b="b"/>
                <a:pathLst>
                  <a:path w="27" h="2" extrusionOk="0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1"/>
              <p:cNvSpPr/>
              <p:nvPr/>
            </p:nvSpPr>
            <p:spPr>
              <a:xfrm>
                <a:off x="4212" y="1810"/>
                <a:ext cx="3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7" h="6" extrusionOk="0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1"/>
              <p:cNvSpPr/>
              <p:nvPr/>
            </p:nvSpPr>
            <p:spPr>
              <a:xfrm>
                <a:off x="4258" y="1673"/>
                <a:ext cx="32" cy="9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1"/>
              <p:cNvSpPr/>
              <p:nvPr/>
            </p:nvSpPr>
            <p:spPr>
              <a:xfrm>
                <a:off x="312" y="1627"/>
                <a:ext cx="1603" cy="27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3" extrusionOk="0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1"/>
              <p:cNvSpPr/>
              <p:nvPr/>
            </p:nvSpPr>
            <p:spPr>
              <a:xfrm>
                <a:off x="752" y="1598"/>
                <a:ext cx="389" cy="8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7" extrusionOk="0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61"/>
              <p:cNvSpPr/>
              <p:nvPr/>
            </p:nvSpPr>
            <p:spPr>
              <a:xfrm>
                <a:off x="573" y="1573"/>
                <a:ext cx="270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57" extrusionOk="0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61"/>
              <p:cNvSpPr/>
              <p:nvPr/>
            </p:nvSpPr>
            <p:spPr>
              <a:xfrm>
                <a:off x="1146" y="1609"/>
                <a:ext cx="149" cy="3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" extrusionOk="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1"/>
              <p:cNvSpPr/>
              <p:nvPr/>
            </p:nvSpPr>
            <p:spPr>
              <a:xfrm>
                <a:off x="2483" y="1584"/>
                <a:ext cx="174" cy="84"/>
              </a:xfrm>
              <a:custGeom>
                <a:avLst/>
                <a:gdLst/>
                <a:ahLst/>
                <a:cxnLst/>
                <a:rect l="l" t="t" r="r" b="b"/>
                <a:pathLst>
                  <a:path w="98" h="47" extrusionOk="0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1"/>
              <p:cNvSpPr/>
              <p:nvPr/>
            </p:nvSpPr>
            <p:spPr>
              <a:xfrm>
                <a:off x="4417" y="1607"/>
                <a:ext cx="608" cy="178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0" extrusionOk="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1"/>
              <p:cNvSpPr/>
              <p:nvPr/>
            </p:nvSpPr>
            <p:spPr>
              <a:xfrm>
                <a:off x="4672" y="1593"/>
                <a:ext cx="151" cy="3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" extrusionOk="0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1"/>
              <p:cNvSpPr/>
              <p:nvPr/>
            </p:nvSpPr>
            <p:spPr>
              <a:xfrm>
                <a:off x="4441" y="1591"/>
                <a:ext cx="10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4" extrusionOk="0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1"/>
              <p:cNvSpPr/>
              <p:nvPr/>
            </p:nvSpPr>
            <p:spPr>
              <a:xfrm>
                <a:off x="4928" y="1627"/>
                <a:ext cx="225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0" extrusionOk="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1"/>
              <p:cNvSpPr/>
              <p:nvPr/>
            </p:nvSpPr>
            <p:spPr>
              <a:xfrm>
                <a:off x="1400" y="1630"/>
                <a:ext cx="300" cy="7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9" extrusionOk="0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1"/>
              <p:cNvSpPr/>
              <p:nvPr/>
            </p:nvSpPr>
            <p:spPr>
              <a:xfrm>
                <a:off x="495" y="1846"/>
                <a:ext cx="543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13" extrusionOk="0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1"/>
              <p:cNvSpPr/>
              <p:nvPr/>
            </p:nvSpPr>
            <p:spPr>
              <a:xfrm>
                <a:off x="1045" y="1837"/>
                <a:ext cx="399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13" extrusionOk="0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61"/>
              <p:cNvSpPr/>
              <p:nvPr/>
            </p:nvSpPr>
            <p:spPr>
              <a:xfrm>
                <a:off x="161" y="1935"/>
                <a:ext cx="335" cy="10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61"/>
              <p:cNvSpPr/>
              <p:nvPr/>
            </p:nvSpPr>
            <p:spPr>
              <a:xfrm>
                <a:off x="-122" y="1869"/>
                <a:ext cx="320" cy="9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2" extrusionOk="0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1"/>
              <p:cNvSpPr/>
              <p:nvPr/>
            </p:nvSpPr>
            <p:spPr>
              <a:xfrm>
                <a:off x="-436" y="1960"/>
                <a:ext cx="30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" extrusionOk="0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1"/>
              <p:cNvSpPr/>
              <p:nvPr/>
            </p:nvSpPr>
            <p:spPr>
              <a:xfrm>
                <a:off x="495" y="1782"/>
                <a:ext cx="253" cy="7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1" extrusionOk="0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1"/>
              <p:cNvSpPr/>
              <p:nvPr/>
            </p:nvSpPr>
            <p:spPr>
              <a:xfrm>
                <a:off x="970" y="1941"/>
                <a:ext cx="249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7" extrusionOk="0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1"/>
              <p:cNvSpPr/>
              <p:nvPr/>
            </p:nvSpPr>
            <p:spPr>
              <a:xfrm>
                <a:off x="741" y="1989"/>
                <a:ext cx="272" cy="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" extrusionOk="0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1"/>
              <p:cNvSpPr/>
              <p:nvPr/>
            </p:nvSpPr>
            <p:spPr>
              <a:xfrm>
                <a:off x="-454" y="1894"/>
                <a:ext cx="208" cy="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3" extrusionOk="0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1"/>
              <p:cNvSpPr/>
              <p:nvPr/>
            </p:nvSpPr>
            <p:spPr>
              <a:xfrm>
                <a:off x="393" y="1844"/>
                <a:ext cx="18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6" extrusionOk="0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1"/>
              <p:cNvSpPr/>
              <p:nvPr/>
            </p:nvSpPr>
            <p:spPr>
              <a:xfrm>
                <a:off x="349" y="1898"/>
                <a:ext cx="170" cy="46"/>
              </a:xfrm>
              <a:custGeom>
                <a:avLst/>
                <a:gdLst/>
                <a:ahLst/>
                <a:cxnLst/>
                <a:rect l="l" t="t" r="r" b="b"/>
                <a:pathLst>
                  <a:path w="96" h="26" extrusionOk="0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1"/>
              <p:cNvSpPr/>
              <p:nvPr/>
            </p:nvSpPr>
            <p:spPr>
              <a:xfrm>
                <a:off x="200" y="1809"/>
                <a:ext cx="28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" extrusionOk="0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1"/>
              <p:cNvSpPr/>
              <p:nvPr/>
            </p:nvSpPr>
            <p:spPr>
              <a:xfrm>
                <a:off x="212" y="1860"/>
                <a:ext cx="16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93" h="19" extrusionOk="0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61"/>
              <p:cNvSpPr/>
              <p:nvPr/>
            </p:nvSpPr>
            <p:spPr>
              <a:xfrm>
                <a:off x="8" y="1964"/>
                <a:ext cx="155" cy="32"/>
              </a:xfrm>
              <a:custGeom>
                <a:avLst/>
                <a:gdLst/>
                <a:ahLst/>
                <a:cxnLst/>
                <a:rect l="l" t="t" r="r" b="b"/>
                <a:pathLst>
                  <a:path w="87" h="18" extrusionOk="0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1"/>
              <p:cNvSpPr/>
              <p:nvPr/>
            </p:nvSpPr>
            <p:spPr>
              <a:xfrm>
                <a:off x="-549" y="2003"/>
                <a:ext cx="15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87" h="19" extrusionOk="0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1"/>
              <p:cNvSpPr/>
              <p:nvPr/>
            </p:nvSpPr>
            <p:spPr>
              <a:xfrm>
                <a:off x="17" y="2001"/>
                <a:ext cx="12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72" h="20" extrusionOk="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1"/>
              <p:cNvSpPr/>
              <p:nvPr/>
            </p:nvSpPr>
            <p:spPr>
              <a:xfrm>
                <a:off x="583" y="1887"/>
                <a:ext cx="102" cy="31"/>
              </a:xfrm>
              <a:custGeom>
                <a:avLst/>
                <a:gdLst/>
                <a:ahLst/>
                <a:cxnLst/>
                <a:rect l="l" t="t" r="r" b="b"/>
                <a:pathLst>
                  <a:path w="57" h="17" extrusionOk="0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1"/>
              <p:cNvSpPr/>
              <p:nvPr/>
            </p:nvSpPr>
            <p:spPr>
              <a:xfrm>
                <a:off x="235" y="1898"/>
                <a:ext cx="89" cy="34"/>
              </a:xfrm>
              <a:custGeom>
                <a:avLst/>
                <a:gdLst/>
                <a:ahLst/>
                <a:cxnLst/>
                <a:rect l="l" t="t" r="r" b="b"/>
                <a:pathLst>
                  <a:path w="50" h="19" extrusionOk="0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1"/>
              <p:cNvSpPr/>
              <p:nvPr/>
            </p:nvSpPr>
            <p:spPr>
              <a:xfrm>
                <a:off x="848" y="1960"/>
                <a:ext cx="96" cy="29"/>
              </a:xfrm>
              <a:custGeom>
                <a:avLst/>
                <a:gdLst/>
                <a:ahLst/>
                <a:cxnLst/>
                <a:rect l="l" t="t" r="r" b="b"/>
                <a:pathLst>
                  <a:path w="54" h="16" extrusionOk="0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1"/>
              <p:cNvSpPr/>
              <p:nvPr/>
            </p:nvSpPr>
            <p:spPr>
              <a:xfrm>
                <a:off x="669" y="1985"/>
                <a:ext cx="10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14" extrusionOk="0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1"/>
              <p:cNvSpPr/>
              <p:nvPr/>
            </p:nvSpPr>
            <p:spPr>
              <a:xfrm>
                <a:off x="-681" y="2018"/>
                <a:ext cx="89" cy="2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2" extrusionOk="0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1"/>
              <p:cNvSpPr/>
              <p:nvPr/>
            </p:nvSpPr>
            <p:spPr>
              <a:xfrm>
                <a:off x="667" y="1868"/>
                <a:ext cx="71" cy="1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61"/>
              <p:cNvSpPr/>
              <p:nvPr/>
            </p:nvSpPr>
            <p:spPr>
              <a:xfrm>
                <a:off x="590" y="1853"/>
                <a:ext cx="55" cy="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13" extrusionOk="0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61"/>
              <p:cNvSpPr/>
              <p:nvPr/>
            </p:nvSpPr>
            <p:spPr>
              <a:xfrm>
                <a:off x="528" y="1900"/>
                <a:ext cx="50" cy="19"/>
              </a:xfrm>
              <a:custGeom>
                <a:avLst/>
                <a:gdLst/>
                <a:ahLst/>
                <a:cxnLst/>
                <a:rect l="l" t="t" r="r" b="b"/>
                <a:pathLst>
                  <a:path w="28" h="11" extrusionOk="0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1"/>
              <p:cNvSpPr/>
              <p:nvPr/>
            </p:nvSpPr>
            <p:spPr>
              <a:xfrm>
                <a:off x="331" y="1841"/>
                <a:ext cx="6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0" extrusionOk="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1"/>
              <p:cNvSpPr/>
              <p:nvPr/>
            </p:nvSpPr>
            <p:spPr>
              <a:xfrm>
                <a:off x="-258" y="1944"/>
                <a:ext cx="4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" extrusionOk="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1"/>
              <p:cNvSpPr/>
              <p:nvPr/>
            </p:nvSpPr>
            <p:spPr>
              <a:xfrm>
                <a:off x="766" y="1969"/>
                <a:ext cx="5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8" h="8" extrusionOk="0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1"/>
              <p:cNvSpPr/>
              <p:nvPr/>
            </p:nvSpPr>
            <p:spPr>
              <a:xfrm>
                <a:off x="1059" y="2018"/>
                <a:ext cx="37" cy="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8" extrusionOk="0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1"/>
              <p:cNvSpPr/>
              <p:nvPr/>
            </p:nvSpPr>
            <p:spPr>
              <a:xfrm>
                <a:off x="-523" y="1903"/>
                <a:ext cx="34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9" h="8" extrusionOk="0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1"/>
              <p:cNvSpPr/>
              <p:nvPr/>
            </p:nvSpPr>
            <p:spPr>
              <a:xfrm>
                <a:off x="505" y="1968"/>
                <a:ext cx="3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9" h="7" extrusionOk="0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1"/>
              <p:cNvSpPr/>
              <p:nvPr/>
            </p:nvSpPr>
            <p:spPr>
              <a:xfrm>
                <a:off x="246" y="1855"/>
                <a:ext cx="103" cy="11"/>
              </a:xfrm>
              <a:custGeom>
                <a:avLst/>
                <a:gdLst/>
                <a:ahLst/>
                <a:cxnLst/>
                <a:rect l="l" t="t" r="r" b="b"/>
                <a:pathLst>
                  <a:path w="58" h="6" extrusionOk="0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1"/>
              <p:cNvSpPr/>
              <p:nvPr/>
            </p:nvSpPr>
            <p:spPr>
              <a:xfrm>
                <a:off x="661" y="1973"/>
                <a:ext cx="27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61"/>
              <p:cNvSpPr/>
              <p:nvPr/>
            </p:nvSpPr>
            <p:spPr>
              <a:xfrm>
                <a:off x="621" y="1848"/>
                <a:ext cx="67" cy="9"/>
              </a:xfrm>
              <a:custGeom>
                <a:avLst/>
                <a:gdLst/>
                <a:ahLst/>
                <a:cxnLst/>
                <a:rect l="l" t="t" r="r" b="b"/>
                <a:pathLst>
                  <a:path w="38" h="5" extrusionOk="0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1"/>
              <p:cNvSpPr/>
              <p:nvPr/>
            </p:nvSpPr>
            <p:spPr>
              <a:xfrm>
                <a:off x="1056" y="2005"/>
                <a:ext cx="55" cy="4"/>
              </a:xfrm>
              <a:custGeom>
                <a:avLst/>
                <a:gdLst/>
                <a:ahLst/>
                <a:cxnLst/>
                <a:rect l="l" t="t" r="r" b="b"/>
                <a:pathLst>
                  <a:path w="31" h="2" extrusionOk="0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1"/>
              <p:cNvSpPr/>
              <p:nvPr/>
            </p:nvSpPr>
            <p:spPr>
              <a:xfrm>
                <a:off x="294" y="1935"/>
                <a:ext cx="43" cy="6"/>
              </a:xfrm>
              <a:custGeom>
                <a:avLst/>
                <a:gdLst/>
                <a:ahLst/>
                <a:cxnLst/>
                <a:rect l="l" t="t" r="r" b="b"/>
                <a:pathLst>
                  <a:path w="24" h="3" extrusionOk="0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1"/>
              <p:cNvSpPr/>
              <p:nvPr/>
            </p:nvSpPr>
            <p:spPr>
              <a:xfrm>
                <a:off x="2820" y="1837"/>
                <a:ext cx="515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76" extrusionOk="0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p61"/>
            <p:cNvSpPr/>
            <p:nvPr/>
          </p:nvSpPr>
          <p:spPr>
            <a:xfrm>
              <a:off x="4297363" y="3132138"/>
              <a:ext cx="538163" cy="112712"/>
            </a:xfrm>
            <a:custGeom>
              <a:avLst/>
              <a:gdLst/>
              <a:ahLst/>
              <a:cxnLst/>
              <a:rect l="l" t="t" r="r" b="b"/>
              <a:pathLst>
                <a:path w="191" h="40" extrusionOk="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1"/>
            <p:cNvSpPr/>
            <p:nvPr/>
          </p:nvSpPr>
          <p:spPr>
            <a:xfrm>
              <a:off x="3702050" y="3103563"/>
              <a:ext cx="414338" cy="141287"/>
            </a:xfrm>
            <a:custGeom>
              <a:avLst/>
              <a:gdLst/>
              <a:ahLst/>
              <a:cxnLst/>
              <a:rect l="l" t="t" r="r" b="b"/>
              <a:pathLst>
                <a:path w="147" h="50" extrusionOk="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1"/>
            <p:cNvSpPr/>
            <p:nvPr/>
          </p:nvSpPr>
          <p:spPr>
            <a:xfrm>
              <a:off x="4133850" y="3194050"/>
              <a:ext cx="149225" cy="53975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1"/>
            <p:cNvSpPr/>
            <p:nvPr/>
          </p:nvSpPr>
          <p:spPr>
            <a:xfrm>
              <a:off x="4440238" y="3086100"/>
              <a:ext cx="98425" cy="34925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1"/>
            <p:cNvSpPr/>
            <p:nvPr/>
          </p:nvSpPr>
          <p:spPr>
            <a:xfrm>
              <a:off x="3938588" y="3168650"/>
              <a:ext cx="53975" cy="3492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1"/>
            <p:cNvSpPr/>
            <p:nvPr/>
          </p:nvSpPr>
          <p:spPr>
            <a:xfrm>
              <a:off x="4138613" y="3189288"/>
              <a:ext cx="96838" cy="26987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1"/>
            <p:cNvSpPr/>
            <p:nvPr/>
          </p:nvSpPr>
          <p:spPr>
            <a:xfrm>
              <a:off x="4999038" y="3084513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1"/>
            <p:cNvSpPr/>
            <p:nvPr/>
          </p:nvSpPr>
          <p:spPr>
            <a:xfrm>
              <a:off x="4268788" y="2973388"/>
              <a:ext cx="76200" cy="2222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1"/>
            <p:cNvSpPr/>
            <p:nvPr/>
          </p:nvSpPr>
          <p:spPr>
            <a:xfrm>
              <a:off x="4127500" y="3228975"/>
              <a:ext cx="68263" cy="15875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1"/>
            <p:cNvSpPr/>
            <p:nvPr/>
          </p:nvSpPr>
          <p:spPr>
            <a:xfrm>
              <a:off x="4403725" y="3132138"/>
              <a:ext cx="61913" cy="14287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1"/>
            <p:cNvSpPr/>
            <p:nvPr/>
          </p:nvSpPr>
          <p:spPr>
            <a:xfrm>
              <a:off x="4356100" y="3233738"/>
              <a:ext cx="61913" cy="11112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1"/>
            <p:cNvSpPr/>
            <p:nvPr/>
          </p:nvSpPr>
          <p:spPr>
            <a:xfrm>
              <a:off x="4283075" y="3182938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1"/>
            <p:cNvSpPr/>
            <p:nvPr/>
          </p:nvSpPr>
          <p:spPr>
            <a:xfrm>
              <a:off x="7842250" y="3125788"/>
              <a:ext cx="733425" cy="119062"/>
            </a:xfrm>
            <a:custGeom>
              <a:avLst/>
              <a:gdLst/>
              <a:ahLst/>
              <a:cxnLst/>
              <a:rect l="l" t="t" r="r" b="b"/>
              <a:pathLst>
                <a:path w="260" h="42" extrusionOk="0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1"/>
            <p:cNvSpPr/>
            <p:nvPr/>
          </p:nvSpPr>
          <p:spPr>
            <a:xfrm>
              <a:off x="6788150" y="3146425"/>
              <a:ext cx="239713" cy="98425"/>
            </a:xfrm>
            <a:custGeom>
              <a:avLst/>
              <a:gdLst/>
              <a:ahLst/>
              <a:cxnLst/>
              <a:rect l="l" t="t" r="r" b="b"/>
              <a:pathLst>
                <a:path w="85" h="35" extrusionOk="0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1"/>
            <p:cNvSpPr/>
            <p:nvPr/>
          </p:nvSpPr>
          <p:spPr>
            <a:xfrm>
              <a:off x="7510463" y="3197225"/>
              <a:ext cx="230188" cy="47625"/>
            </a:xfrm>
            <a:custGeom>
              <a:avLst/>
              <a:gdLst/>
              <a:ahLst/>
              <a:cxnLst/>
              <a:rect l="l" t="t" r="r" b="b"/>
              <a:pathLst>
                <a:path w="82" h="17" extrusionOk="0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1"/>
            <p:cNvSpPr/>
            <p:nvPr/>
          </p:nvSpPr>
          <p:spPr>
            <a:xfrm>
              <a:off x="6591300" y="3194050"/>
              <a:ext cx="174625" cy="50800"/>
            </a:xfrm>
            <a:custGeom>
              <a:avLst/>
              <a:gdLst/>
              <a:ahLst/>
              <a:cxnLst/>
              <a:rect l="l" t="t" r="r" b="b"/>
              <a:pathLst>
                <a:path w="62" h="18" extrusionOk="0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1"/>
            <p:cNvSpPr/>
            <p:nvPr/>
          </p:nvSpPr>
          <p:spPr>
            <a:xfrm>
              <a:off x="7713663" y="3225800"/>
              <a:ext cx="112713" cy="19050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1"/>
            <p:cNvSpPr/>
            <p:nvPr/>
          </p:nvSpPr>
          <p:spPr>
            <a:xfrm>
              <a:off x="2822575" y="3109913"/>
              <a:ext cx="511175" cy="134937"/>
            </a:xfrm>
            <a:custGeom>
              <a:avLst/>
              <a:gdLst/>
              <a:ahLst/>
              <a:cxnLst/>
              <a:rect l="l" t="t" r="r" b="b"/>
              <a:pathLst>
                <a:path w="181" h="48" extrusionOk="0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1"/>
            <p:cNvSpPr/>
            <p:nvPr/>
          </p:nvSpPr>
          <p:spPr>
            <a:xfrm>
              <a:off x="3367088" y="3146425"/>
              <a:ext cx="290513" cy="98425"/>
            </a:xfrm>
            <a:custGeom>
              <a:avLst/>
              <a:gdLst/>
              <a:ahLst/>
              <a:cxnLst/>
              <a:rect l="l" t="t" r="r" b="b"/>
              <a:pathLst>
                <a:path w="103" h="35" extrusionOk="0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1"/>
            <p:cNvSpPr/>
            <p:nvPr/>
          </p:nvSpPr>
          <p:spPr>
            <a:xfrm>
              <a:off x="-801687" y="2338388"/>
              <a:ext cx="115888" cy="6191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1"/>
            <p:cNvSpPr/>
            <p:nvPr/>
          </p:nvSpPr>
          <p:spPr>
            <a:xfrm>
              <a:off x="7437438" y="3046413"/>
              <a:ext cx="565150" cy="147637"/>
            </a:xfrm>
            <a:custGeom>
              <a:avLst/>
              <a:gdLst/>
              <a:ahLst/>
              <a:cxnLst/>
              <a:rect l="l" t="t" r="r" b="b"/>
              <a:pathLst>
                <a:path w="201" h="52" extrusionOk="0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1"/>
            <p:cNvSpPr/>
            <p:nvPr/>
          </p:nvSpPr>
          <p:spPr>
            <a:xfrm>
              <a:off x="7715250" y="2970213"/>
              <a:ext cx="485775" cy="90487"/>
            </a:xfrm>
            <a:custGeom>
              <a:avLst/>
              <a:gdLst/>
              <a:ahLst/>
              <a:cxnLst/>
              <a:rect l="l" t="t" r="r" b="b"/>
              <a:pathLst>
                <a:path w="172" h="32" extrusionOk="0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1"/>
            <p:cNvSpPr/>
            <p:nvPr/>
          </p:nvSpPr>
          <p:spPr>
            <a:xfrm>
              <a:off x="8172450" y="2930525"/>
              <a:ext cx="414338" cy="141287"/>
            </a:xfrm>
            <a:custGeom>
              <a:avLst/>
              <a:gdLst/>
              <a:ahLst/>
              <a:cxnLst/>
              <a:rect l="l" t="t" r="r" b="b"/>
              <a:pathLst>
                <a:path w="147" h="50" extrusionOk="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1"/>
            <p:cNvSpPr/>
            <p:nvPr/>
          </p:nvSpPr>
          <p:spPr>
            <a:xfrm>
              <a:off x="8288338" y="3044825"/>
              <a:ext cx="298450" cy="69850"/>
            </a:xfrm>
            <a:custGeom>
              <a:avLst/>
              <a:gdLst/>
              <a:ahLst/>
              <a:cxnLst/>
              <a:rect l="l" t="t" r="r" b="b"/>
              <a:pathLst>
                <a:path w="106" h="25" extrusionOk="0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1"/>
            <p:cNvSpPr/>
            <p:nvPr/>
          </p:nvSpPr>
          <p:spPr>
            <a:xfrm>
              <a:off x="8631238" y="2933700"/>
              <a:ext cx="271463" cy="73025"/>
            </a:xfrm>
            <a:custGeom>
              <a:avLst/>
              <a:gdLst/>
              <a:ahLst/>
              <a:cxnLst/>
              <a:rect l="l" t="t" r="r" b="b"/>
              <a:pathLst>
                <a:path w="96" h="26" extrusionOk="0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1"/>
            <p:cNvSpPr/>
            <p:nvPr/>
          </p:nvSpPr>
          <p:spPr>
            <a:xfrm>
              <a:off x="8631238" y="3163888"/>
              <a:ext cx="257175" cy="69850"/>
            </a:xfrm>
            <a:custGeom>
              <a:avLst/>
              <a:gdLst/>
              <a:ahLst/>
              <a:cxnLst/>
              <a:rect l="l" t="t" r="r" b="b"/>
              <a:pathLst>
                <a:path w="91" h="25" extrusionOk="0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1"/>
            <p:cNvSpPr/>
            <p:nvPr/>
          </p:nvSpPr>
          <p:spPr>
            <a:xfrm>
              <a:off x="8012113" y="3067050"/>
              <a:ext cx="225425" cy="76200"/>
            </a:xfrm>
            <a:custGeom>
              <a:avLst/>
              <a:gdLst/>
              <a:ahLst/>
              <a:cxnLst/>
              <a:rect l="l" t="t" r="r" b="b"/>
              <a:pathLst>
                <a:path w="80" h="27" extrusionOk="0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1"/>
            <p:cNvSpPr/>
            <p:nvPr/>
          </p:nvSpPr>
          <p:spPr>
            <a:xfrm>
              <a:off x="7918450" y="2941638"/>
              <a:ext cx="177800" cy="23812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1"/>
            <p:cNvSpPr/>
            <p:nvPr/>
          </p:nvSpPr>
          <p:spPr>
            <a:xfrm>
              <a:off x="8894763" y="3138488"/>
              <a:ext cx="88900" cy="36512"/>
            </a:xfrm>
            <a:custGeom>
              <a:avLst/>
              <a:gdLst/>
              <a:ahLst/>
              <a:cxnLst/>
              <a:rect l="l" t="t" r="r" b="b"/>
              <a:pathLst>
                <a:path w="32" h="13" extrusionOk="0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1"/>
            <p:cNvSpPr/>
            <p:nvPr/>
          </p:nvSpPr>
          <p:spPr>
            <a:xfrm>
              <a:off x="7713663" y="2933700"/>
              <a:ext cx="69850" cy="33337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1"/>
            <p:cNvSpPr/>
            <p:nvPr/>
          </p:nvSpPr>
          <p:spPr>
            <a:xfrm>
              <a:off x="8480425" y="3135313"/>
              <a:ext cx="58738" cy="28575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1"/>
            <p:cNvSpPr/>
            <p:nvPr/>
          </p:nvSpPr>
          <p:spPr>
            <a:xfrm>
              <a:off x="8466138" y="294005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1"/>
            <p:cNvSpPr/>
            <p:nvPr/>
          </p:nvSpPr>
          <p:spPr>
            <a:xfrm>
              <a:off x="5864225" y="3063875"/>
              <a:ext cx="682625" cy="176212"/>
            </a:xfrm>
            <a:custGeom>
              <a:avLst/>
              <a:gdLst/>
              <a:ahLst/>
              <a:cxnLst/>
              <a:rect l="l" t="t" r="r" b="b"/>
              <a:pathLst>
                <a:path w="242" h="62" extrusionOk="0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1"/>
            <p:cNvSpPr/>
            <p:nvPr/>
          </p:nvSpPr>
          <p:spPr>
            <a:xfrm>
              <a:off x="6343650" y="2940050"/>
              <a:ext cx="588963" cy="169862"/>
            </a:xfrm>
            <a:custGeom>
              <a:avLst/>
              <a:gdLst/>
              <a:ahLst/>
              <a:cxnLst/>
              <a:rect l="l" t="t" r="r" b="b"/>
              <a:pathLst>
                <a:path w="209" h="60" extrusionOk="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1"/>
            <p:cNvSpPr/>
            <p:nvPr/>
          </p:nvSpPr>
          <p:spPr>
            <a:xfrm>
              <a:off x="5457825" y="2959100"/>
              <a:ext cx="485775" cy="161925"/>
            </a:xfrm>
            <a:custGeom>
              <a:avLst/>
              <a:gdLst/>
              <a:ahLst/>
              <a:cxnLst/>
              <a:rect l="l" t="t" r="r" b="b"/>
              <a:pathLst>
                <a:path w="172" h="57" extrusionOk="0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1"/>
            <p:cNvSpPr/>
            <p:nvPr/>
          </p:nvSpPr>
          <p:spPr>
            <a:xfrm>
              <a:off x="6935788" y="3044825"/>
              <a:ext cx="469900" cy="123825"/>
            </a:xfrm>
            <a:custGeom>
              <a:avLst/>
              <a:gdLst/>
              <a:ahLst/>
              <a:cxnLst/>
              <a:rect l="l" t="t" r="r" b="b"/>
              <a:pathLst>
                <a:path w="167" h="44" extrusionOk="0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1"/>
            <p:cNvSpPr/>
            <p:nvPr/>
          </p:nvSpPr>
          <p:spPr>
            <a:xfrm>
              <a:off x="5461000" y="3111500"/>
              <a:ext cx="385763" cy="103187"/>
            </a:xfrm>
            <a:custGeom>
              <a:avLst/>
              <a:gdLst/>
              <a:ahLst/>
              <a:cxnLst/>
              <a:rect l="l" t="t" r="r" b="b"/>
              <a:pathLst>
                <a:path w="137" h="36" extrusionOk="0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1"/>
            <p:cNvSpPr/>
            <p:nvPr/>
          </p:nvSpPr>
          <p:spPr>
            <a:xfrm>
              <a:off x="6754813" y="2879725"/>
              <a:ext cx="236538" cy="71437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1"/>
            <p:cNvSpPr/>
            <p:nvPr/>
          </p:nvSpPr>
          <p:spPr>
            <a:xfrm>
              <a:off x="6078538" y="2925763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108" h="54" extrusionOk="0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1"/>
            <p:cNvSpPr/>
            <p:nvPr/>
          </p:nvSpPr>
          <p:spPr>
            <a:xfrm>
              <a:off x="5246688" y="3111500"/>
              <a:ext cx="171450" cy="93662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1"/>
            <p:cNvSpPr/>
            <p:nvPr/>
          </p:nvSpPr>
          <p:spPr>
            <a:xfrm>
              <a:off x="5053013" y="3111500"/>
              <a:ext cx="193675" cy="65087"/>
            </a:xfrm>
            <a:custGeom>
              <a:avLst/>
              <a:gdLst/>
              <a:ahLst/>
              <a:cxnLst/>
              <a:rect l="l" t="t" r="r" b="b"/>
              <a:pathLst>
                <a:path w="69" h="23" extrusionOk="0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1"/>
            <p:cNvSpPr/>
            <p:nvPr/>
          </p:nvSpPr>
          <p:spPr>
            <a:xfrm>
              <a:off x="6726238" y="3124200"/>
              <a:ext cx="82550" cy="39687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1"/>
            <p:cNvSpPr/>
            <p:nvPr/>
          </p:nvSpPr>
          <p:spPr>
            <a:xfrm>
              <a:off x="6388100" y="2900363"/>
              <a:ext cx="265113" cy="36512"/>
            </a:xfrm>
            <a:custGeom>
              <a:avLst/>
              <a:gdLst/>
              <a:ahLst/>
              <a:cxnLst/>
              <a:rect l="l" t="t" r="r" b="b"/>
              <a:pathLst>
                <a:path w="94" h="13" extrusionOk="0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1"/>
            <p:cNvSpPr/>
            <p:nvPr/>
          </p:nvSpPr>
          <p:spPr>
            <a:xfrm>
              <a:off x="6937375" y="2984500"/>
              <a:ext cx="82550" cy="36512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1"/>
            <p:cNvSpPr/>
            <p:nvPr/>
          </p:nvSpPr>
          <p:spPr>
            <a:xfrm>
              <a:off x="6597650" y="3160713"/>
              <a:ext cx="88900" cy="30162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1"/>
            <p:cNvSpPr/>
            <p:nvPr/>
          </p:nvSpPr>
          <p:spPr>
            <a:xfrm>
              <a:off x="6359525" y="2944813"/>
              <a:ext cx="71438" cy="25400"/>
            </a:xfrm>
            <a:custGeom>
              <a:avLst/>
              <a:gdLst/>
              <a:ahLst/>
              <a:cxnLst/>
              <a:rect l="l" t="t" r="r" b="b"/>
              <a:pathLst>
                <a:path w="25" h="9" extrusionOk="0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1"/>
            <p:cNvSpPr/>
            <p:nvPr/>
          </p:nvSpPr>
          <p:spPr>
            <a:xfrm>
              <a:off x="5965825" y="3016250"/>
              <a:ext cx="73025" cy="25400"/>
            </a:xfrm>
            <a:custGeom>
              <a:avLst/>
              <a:gdLst/>
              <a:ahLst/>
              <a:cxnLst/>
              <a:rect l="l" t="t" r="r" b="b"/>
              <a:pathLst>
                <a:path w="26" h="9" extrusionOk="0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1"/>
            <p:cNvSpPr/>
            <p:nvPr/>
          </p:nvSpPr>
          <p:spPr>
            <a:xfrm>
              <a:off x="5694363" y="2941638"/>
              <a:ext cx="46038" cy="28575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1"/>
            <p:cNvSpPr/>
            <p:nvPr/>
          </p:nvSpPr>
          <p:spPr>
            <a:xfrm>
              <a:off x="7099300" y="3041650"/>
              <a:ext cx="87313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1"/>
            <p:cNvSpPr/>
            <p:nvPr/>
          </p:nvSpPr>
          <p:spPr>
            <a:xfrm>
              <a:off x="7005638" y="2930525"/>
              <a:ext cx="33338" cy="20637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1"/>
            <p:cNvSpPr/>
            <p:nvPr/>
          </p:nvSpPr>
          <p:spPr>
            <a:xfrm>
              <a:off x="7086600" y="2811463"/>
              <a:ext cx="39688" cy="20637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1"/>
            <p:cNvSpPr/>
            <p:nvPr/>
          </p:nvSpPr>
          <p:spPr>
            <a:xfrm>
              <a:off x="2312988" y="3021013"/>
              <a:ext cx="512763" cy="161925"/>
            </a:xfrm>
            <a:custGeom>
              <a:avLst/>
              <a:gdLst/>
              <a:ahLst/>
              <a:cxnLst/>
              <a:rect l="l" t="t" r="r" b="b"/>
              <a:pathLst>
                <a:path w="182" h="57" extrusionOk="0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1"/>
            <p:cNvSpPr/>
            <p:nvPr/>
          </p:nvSpPr>
          <p:spPr>
            <a:xfrm>
              <a:off x="3251200" y="3013075"/>
              <a:ext cx="484188" cy="125412"/>
            </a:xfrm>
            <a:custGeom>
              <a:avLst/>
              <a:gdLst/>
              <a:ahLst/>
              <a:cxnLst/>
              <a:rect l="l" t="t" r="r" b="b"/>
              <a:pathLst>
                <a:path w="172" h="44" extrusionOk="0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1"/>
            <p:cNvSpPr/>
            <p:nvPr/>
          </p:nvSpPr>
          <p:spPr>
            <a:xfrm>
              <a:off x="2041525" y="3128963"/>
              <a:ext cx="479425" cy="114300"/>
            </a:xfrm>
            <a:custGeom>
              <a:avLst/>
              <a:gdLst/>
              <a:ahLst/>
              <a:cxnLst/>
              <a:rect l="l" t="t" r="r" b="b"/>
              <a:pathLst>
                <a:path w="170" h="40" extrusionOk="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1"/>
            <p:cNvSpPr/>
            <p:nvPr/>
          </p:nvSpPr>
          <p:spPr>
            <a:xfrm>
              <a:off x="2222500" y="2976563"/>
              <a:ext cx="254000" cy="55562"/>
            </a:xfrm>
            <a:custGeom>
              <a:avLst/>
              <a:gdLst/>
              <a:ahLst/>
              <a:cxnLst/>
              <a:rect l="l" t="t" r="r" b="b"/>
              <a:pathLst>
                <a:path w="90" h="20" extrusionOk="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1"/>
            <p:cNvSpPr/>
            <p:nvPr/>
          </p:nvSpPr>
          <p:spPr>
            <a:xfrm>
              <a:off x="2952750" y="3016250"/>
              <a:ext cx="214313" cy="76200"/>
            </a:xfrm>
            <a:custGeom>
              <a:avLst/>
              <a:gdLst/>
              <a:ahLst/>
              <a:cxnLst/>
              <a:rect l="l" t="t" r="r" b="b"/>
              <a:pathLst>
                <a:path w="76" h="27" extrusionOk="0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1"/>
            <p:cNvSpPr/>
            <p:nvPr/>
          </p:nvSpPr>
          <p:spPr>
            <a:xfrm>
              <a:off x="3636963" y="3179763"/>
              <a:ext cx="119063" cy="36512"/>
            </a:xfrm>
            <a:custGeom>
              <a:avLst/>
              <a:gdLst/>
              <a:ahLst/>
              <a:cxnLst/>
              <a:rect l="l" t="t" r="r" b="b"/>
              <a:pathLst>
                <a:path w="42" h="13" extrusionOk="0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1"/>
            <p:cNvSpPr/>
            <p:nvPr/>
          </p:nvSpPr>
          <p:spPr>
            <a:xfrm>
              <a:off x="3352800" y="3143250"/>
              <a:ext cx="61913" cy="22225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1"/>
            <p:cNvSpPr/>
            <p:nvPr/>
          </p:nvSpPr>
          <p:spPr>
            <a:xfrm>
              <a:off x="7388225" y="3149600"/>
              <a:ext cx="174625" cy="50800"/>
            </a:xfrm>
            <a:custGeom>
              <a:avLst/>
              <a:gdLst/>
              <a:ahLst/>
              <a:cxnLst/>
              <a:rect l="l" t="t" r="r" b="b"/>
              <a:pathLst>
                <a:path w="62" h="18" extrusionOk="0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1"/>
            <p:cNvSpPr/>
            <p:nvPr/>
          </p:nvSpPr>
          <p:spPr>
            <a:xfrm>
              <a:off x="7324725" y="3189288"/>
              <a:ext cx="88900" cy="33337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1"/>
            <p:cNvSpPr/>
            <p:nvPr/>
          </p:nvSpPr>
          <p:spPr>
            <a:xfrm>
              <a:off x="7518400" y="3046413"/>
              <a:ext cx="61913" cy="28575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1"/>
            <p:cNvSpPr/>
            <p:nvPr/>
          </p:nvSpPr>
          <p:spPr>
            <a:xfrm>
              <a:off x="7310438" y="2681288"/>
              <a:ext cx="261938" cy="104775"/>
            </a:xfrm>
            <a:custGeom>
              <a:avLst/>
              <a:gdLst/>
              <a:ahLst/>
              <a:cxnLst/>
              <a:rect l="l" t="t" r="r" b="b"/>
              <a:pathLst>
                <a:path w="93" h="37" extrusionOk="0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1"/>
            <p:cNvSpPr/>
            <p:nvPr/>
          </p:nvSpPr>
          <p:spPr>
            <a:xfrm>
              <a:off x="7223125" y="2689225"/>
              <a:ext cx="33338" cy="17462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1"/>
            <p:cNvSpPr/>
            <p:nvPr/>
          </p:nvSpPr>
          <p:spPr>
            <a:xfrm>
              <a:off x="1408113" y="2820988"/>
              <a:ext cx="450850" cy="146050"/>
            </a:xfrm>
            <a:custGeom>
              <a:avLst/>
              <a:gdLst/>
              <a:ahLst/>
              <a:cxnLst/>
              <a:rect l="l" t="t" r="r" b="b"/>
              <a:pathLst>
                <a:path w="160" h="52" extrusionOk="0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1"/>
            <p:cNvSpPr/>
            <p:nvPr/>
          </p:nvSpPr>
          <p:spPr>
            <a:xfrm>
              <a:off x="1216025" y="2652713"/>
              <a:ext cx="490538" cy="100012"/>
            </a:xfrm>
            <a:custGeom>
              <a:avLst/>
              <a:gdLst/>
              <a:ahLst/>
              <a:cxnLst/>
              <a:rect l="l" t="t" r="r" b="b"/>
              <a:pathLst>
                <a:path w="174" h="35" extrusionOk="0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1"/>
            <p:cNvSpPr/>
            <p:nvPr/>
          </p:nvSpPr>
          <p:spPr>
            <a:xfrm>
              <a:off x="1706563" y="2608263"/>
              <a:ext cx="552450" cy="112712"/>
            </a:xfrm>
            <a:custGeom>
              <a:avLst/>
              <a:gdLst/>
              <a:ahLst/>
              <a:cxnLst/>
              <a:rect l="l" t="t" r="r" b="b"/>
              <a:pathLst>
                <a:path w="196" h="40" extrusionOk="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1"/>
            <p:cNvSpPr/>
            <p:nvPr/>
          </p:nvSpPr>
          <p:spPr>
            <a:xfrm>
              <a:off x="1878013" y="2706688"/>
              <a:ext cx="276225" cy="60325"/>
            </a:xfrm>
            <a:custGeom>
              <a:avLst/>
              <a:gdLst/>
              <a:ahLst/>
              <a:cxnLst/>
              <a:rect l="l" t="t" r="r" b="b"/>
              <a:pathLst>
                <a:path w="98" h="21" extrusionOk="0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1"/>
            <p:cNvSpPr/>
            <p:nvPr/>
          </p:nvSpPr>
          <p:spPr>
            <a:xfrm>
              <a:off x="655638" y="2768600"/>
              <a:ext cx="230188" cy="68262"/>
            </a:xfrm>
            <a:custGeom>
              <a:avLst/>
              <a:gdLst/>
              <a:ahLst/>
              <a:cxnLst/>
              <a:rect l="l" t="t" r="r" b="b"/>
              <a:pathLst>
                <a:path w="82" h="24" extrusionOk="0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1"/>
            <p:cNvSpPr/>
            <p:nvPr/>
          </p:nvSpPr>
          <p:spPr>
            <a:xfrm>
              <a:off x="1193800" y="2865438"/>
              <a:ext cx="214313" cy="79375"/>
            </a:xfrm>
            <a:custGeom>
              <a:avLst/>
              <a:gdLst/>
              <a:ahLst/>
              <a:cxnLst/>
              <a:rect l="l" t="t" r="r" b="b"/>
              <a:pathLst>
                <a:path w="76" h="28" extrusionOk="0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1"/>
            <p:cNvSpPr/>
            <p:nvPr/>
          </p:nvSpPr>
          <p:spPr>
            <a:xfrm>
              <a:off x="1539875" y="2743200"/>
              <a:ext cx="147638" cy="46037"/>
            </a:xfrm>
            <a:custGeom>
              <a:avLst/>
              <a:gdLst/>
              <a:ahLst/>
              <a:cxnLst/>
              <a:rect l="l" t="t" r="r" b="b"/>
              <a:pathLst>
                <a:path w="52" h="16" extrusionOk="0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1"/>
            <p:cNvSpPr/>
            <p:nvPr/>
          </p:nvSpPr>
          <p:spPr>
            <a:xfrm>
              <a:off x="993775" y="2720975"/>
              <a:ext cx="117475" cy="36512"/>
            </a:xfrm>
            <a:custGeom>
              <a:avLst/>
              <a:gdLst/>
              <a:ahLst/>
              <a:cxnLst/>
              <a:rect l="l" t="t" r="r" b="b"/>
              <a:pathLst>
                <a:path w="42" h="13" extrusionOk="0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1"/>
            <p:cNvSpPr/>
            <p:nvPr/>
          </p:nvSpPr>
          <p:spPr>
            <a:xfrm>
              <a:off x="1884363" y="2559050"/>
              <a:ext cx="101600" cy="46037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1"/>
            <p:cNvSpPr/>
            <p:nvPr/>
          </p:nvSpPr>
          <p:spPr>
            <a:xfrm>
              <a:off x="1890713" y="2579688"/>
              <a:ext cx="80963" cy="30162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1"/>
            <p:cNvSpPr/>
            <p:nvPr/>
          </p:nvSpPr>
          <p:spPr>
            <a:xfrm>
              <a:off x="2743200" y="2613025"/>
              <a:ext cx="50800" cy="20637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1"/>
            <p:cNvSpPr/>
            <p:nvPr/>
          </p:nvSpPr>
          <p:spPr>
            <a:xfrm>
              <a:off x="1924050" y="2763838"/>
              <a:ext cx="76200" cy="4762"/>
            </a:xfrm>
            <a:custGeom>
              <a:avLst/>
              <a:gdLst/>
              <a:ahLst/>
              <a:cxnLst/>
              <a:rect l="l" t="t" r="r" b="b"/>
              <a:pathLst>
                <a:path w="27" h="2" extrusionOk="0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1"/>
            <p:cNvSpPr/>
            <p:nvPr/>
          </p:nvSpPr>
          <p:spPr>
            <a:xfrm>
              <a:off x="7391400" y="2579688"/>
              <a:ext cx="403225" cy="98425"/>
            </a:xfrm>
            <a:custGeom>
              <a:avLst/>
              <a:gdLst/>
              <a:ahLst/>
              <a:cxnLst/>
              <a:rect l="l" t="t" r="r" b="b"/>
              <a:pathLst>
                <a:path w="143" h="35" extrusionOk="0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1"/>
            <p:cNvSpPr/>
            <p:nvPr/>
          </p:nvSpPr>
          <p:spPr>
            <a:xfrm>
              <a:off x="7165975" y="2636838"/>
              <a:ext cx="93663" cy="33337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1"/>
            <p:cNvSpPr/>
            <p:nvPr/>
          </p:nvSpPr>
          <p:spPr>
            <a:xfrm>
              <a:off x="371475" y="2913063"/>
              <a:ext cx="112713" cy="39687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61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6_Diapositiva de título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2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5" name="Google Shape;325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996481"/>
            <a:ext cx="9721850" cy="140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5"/>
          <p:cNvSpPr/>
          <p:nvPr/>
        </p:nvSpPr>
        <p:spPr>
          <a:xfrm>
            <a:off x="1816023" y="-335958"/>
            <a:ext cx="7918518" cy="1676778"/>
          </a:xfrm>
          <a:custGeom>
            <a:avLst/>
            <a:gdLst/>
            <a:ahLst/>
            <a:cxnLst/>
            <a:rect l="l" t="t" r="r" b="b"/>
            <a:pathLst>
              <a:path w="3108" h="655" extrusionOk="0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5"/>
          <p:cNvSpPr/>
          <p:nvPr/>
        </p:nvSpPr>
        <p:spPr>
          <a:xfrm>
            <a:off x="1335465" y="-330596"/>
            <a:ext cx="3869377" cy="1217363"/>
          </a:xfrm>
          <a:custGeom>
            <a:avLst/>
            <a:gdLst/>
            <a:ahLst/>
            <a:cxnLst/>
            <a:rect l="l" t="t" r="r" b="b"/>
            <a:pathLst>
              <a:path w="1519" h="476" extrusionOk="0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5"/>
          <p:cNvSpPr/>
          <p:nvPr/>
        </p:nvSpPr>
        <p:spPr>
          <a:xfrm>
            <a:off x="-289530" y="-108932"/>
            <a:ext cx="2123352" cy="684655"/>
          </a:xfrm>
          <a:custGeom>
            <a:avLst/>
            <a:gdLst/>
            <a:ahLst/>
            <a:cxnLst/>
            <a:rect l="l" t="t" r="r" b="b"/>
            <a:pathLst>
              <a:path w="834" h="267" extrusionOk="0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5"/>
          <p:cNvSpPr/>
          <p:nvPr/>
        </p:nvSpPr>
        <p:spPr>
          <a:xfrm>
            <a:off x="9198809" y="-108932"/>
            <a:ext cx="784911" cy="194850"/>
          </a:xfrm>
          <a:custGeom>
            <a:avLst/>
            <a:gdLst/>
            <a:ahLst/>
            <a:cxnLst/>
            <a:rect l="l" t="t" r="r" b="b"/>
            <a:pathLst>
              <a:path w="308" h="76" extrusionOk="0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5"/>
          <p:cNvSpPr/>
          <p:nvPr/>
        </p:nvSpPr>
        <p:spPr>
          <a:xfrm>
            <a:off x="9097357" y="62679"/>
            <a:ext cx="256297" cy="107257"/>
          </a:xfrm>
          <a:custGeom>
            <a:avLst/>
            <a:gdLst/>
            <a:ahLst/>
            <a:cxnLst/>
            <a:rect l="l" t="t" r="r" b="b"/>
            <a:pathLst>
              <a:path w="101" h="42" extrusionOk="0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5"/>
          <p:cNvSpPr/>
          <p:nvPr/>
        </p:nvSpPr>
        <p:spPr>
          <a:xfrm>
            <a:off x="1997567" y="-132170"/>
            <a:ext cx="1536004" cy="1380035"/>
          </a:xfrm>
          <a:custGeom>
            <a:avLst/>
            <a:gdLst/>
            <a:ahLst/>
            <a:cxnLst/>
            <a:rect l="l" t="t" r="r" b="b"/>
            <a:pathLst>
              <a:path w="603" h="539" extrusionOk="0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5"/>
          <p:cNvSpPr/>
          <p:nvPr/>
        </p:nvSpPr>
        <p:spPr>
          <a:xfrm>
            <a:off x="6203334" y="-108932"/>
            <a:ext cx="2164288" cy="1206638"/>
          </a:xfrm>
          <a:custGeom>
            <a:avLst/>
            <a:gdLst/>
            <a:ahLst/>
            <a:cxnLst/>
            <a:rect l="l" t="t" r="r" b="b"/>
            <a:pathLst>
              <a:path w="850" h="471" extrusionOk="0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5"/>
          <p:cNvSpPr/>
          <p:nvPr/>
        </p:nvSpPr>
        <p:spPr>
          <a:xfrm>
            <a:off x="5188824" y="-205463"/>
            <a:ext cx="1447012" cy="1101168"/>
          </a:xfrm>
          <a:custGeom>
            <a:avLst/>
            <a:gdLst/>
            <a:ahLst/>
            <a:cxnLst/>
            <a:rect l="l" t="t" r="r" b="b"/>
            <a:pathLst>
              <a:path w="568" h="430" extrusionOk="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5"/>
          <p:cNvSpPr/>
          <p:nvPr/>
        </p:nvSpPr>
        <p:spPr>
          <a:xfrm>
            <a:off x="4158295" y="-139321"/>
            <a:ext cx="1041208" cy="1346071"/>
          </a:xfrm>
          <a:custGeom>
            <a:avLst/>
            <a:gdLst/>
            <a:ahLst/>
            <a:cxnLst/>
            <a:rect l="l" t="t" r="r" b="b"/>
            <a:pathLst>
              <a:path w="409" h="526" extrusionOk="0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5"/>
          <p:cNvSpPr/>
          <p:nvPr/>
        </p:nvSpPr>
        <p:spPr>
          <a:xfrm>
            <a:off x="7159110" y="-105357"/>
            <a:ext cx="1669492" cy="1203062"/>
          </a:xfrm>
          <a:custGeom>
            <a:avLst/>
            <a:gdLst/>
            <a:ahLst/>
            <a:cxnLst/>
            <a:rect l="l" t="t" r="r" b="b"/>
            <a:pathLst>
              <a:path w="656" h="470" extrusionOk="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5"/>
          <p:cNvSpPr/>
          <p:nvPr/>
        </p:nvSpPr>
        <p:spPr>
          <a:xfrm>
            <a:off x="5012620" y="566785"/>
            <a:ext cx="1156897" cy="650690"/>
          </a:xfrm>
          <a:custGeom>
            <a:avLst/>
            <a:gdLst/>
            <a:ahLst/>
            <a:cxnLst/>
            <a:rect l="l" t="t" r="r" b="b"/>
            <a:pathLst>
              <a:path w="454" h="254" extrusionOk="0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5"/>
          <p:cNvSpPr/>
          <p:nvPr/>
        </p:nvSpPr>
        <p:spPr>
          <a:xfrm>
            <a:off x="6365300" y="-298419"/>
            <a:ext cx="1174696" cy="781186"/>
          </a:xfrm>
          <a:custGeom>
            <a:avLst/>
            <a:gdLst/>
            <a:ahLst/>
            <a:cxnLst/>
            <a:rect l="l" t="t" r="r" b="b"/>
            <a:pathLst>
              <a:path w="461" h="305" extrusionOk="0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5"/>
          <p:cNvSpPr/>
          <p:nvPr/>
        </p:nvSpPr>
        <p:spPr>
          <a:xfrm>
            <a:off x="945680" y="-92843"/>
            <a:ext cx="1304625" cy="788337"/>
          </a:xfrm>
          <a:custGeom>
            <a:avLst/>
            <a:gdLst/>
            <a:ahLst/>
            <a:cxnLst/>
            <a:rect l="l" t="t" r="r" b="b"/>
            <a:pathLst>
              <a:path w="512" h="308" extrusionOk="0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5"/>
          <p:cNvSpPr/>
          <p:nvPr/>
        </p:nvSpPr>
        <p:spPr>
          <a:xfrm>
            <a:off x="3343127" y="695493"/>
            <a:ext cx="948656" cy="598850"/>
          </a:xfrm>
          <a:custGeom>
            <a:avLst/>
            <a:gdLst/>
            <a:ahLst/>
            <a:cxnLst/>
            <a:rect l="l" t="t" r="r" b="b"/>
            <a:pathLst>
              <a:path w="373" h="234" extrusionOk="0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5"/>
          <p:cNvSpPr/>
          <p:nvPr/>
        </p:nvSpPr>
        <p:spPr>
          <a:xfrm>
            <a:off x="4697588" y="-58879"/>
            <a:ext cx="779571" cy="566673"/>
          </a:xfrm>
          <a:custGeom>
            <a:avLst/>
            <a:gdLst/>
            <a:ahLst/>
            <a:cxnLst/>
            <a:rect l="l" t="t" r="r" b="b"/>
            <a:pathLst>
              <a:path w="306" h="222" extrusionOk="0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5"/>
          <p:cNvSpPr/>
          <p:nvPr/>
        </p:nvSpPr>
        <p:spPr>
          <a:xfrm>
            <a:off x="8340925" y="-67816"/>
            <a:ext cx="676340" cy="477293"/>
          </a:xfrm>
          <a:custGeom>
            <a:avLst/>
            <a:gdLst/>
            <a:ahLst/>
            <a:cxnLst/>
            <a:rect l="l" t="t" r="r" b="b"/>
            <a:pathLst>
              <a:path w="266" h="186" extrusionOk="0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5"/>
          <p:cNvSpPr/>
          <p:nvPr/>
        </p:nvSpPr>
        <p:spPr>
          <a:xfrm>
            <a:off x="3156244" y="-321657"/>
            <a:ext cx="1311744" cy="1101168"/>
          </a:xfrm>
          <a:custGeom>
            <a:avLst/>
            <a:gdLst/>
            <a:ahLst/>
            <a:cxnLst/>
            <a:rect l="l" t="t" r="r" b="b"/>
            <a:pathLst>
              <a:path w="515" h="430" extrusionOk="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5"/>
          <p:cNvSpPr/>
          <p:nvPr/>
        </p:nvSpPr>
        <p:spPr>
          <a:xfrm>
            <a:off x="1766187" y="-110719"/>
            <a:ext cx="437841" cy="185911"/>
          </a:xfrm>
          <a:custGeom>
            <a:avLst/>
            <a:gdLst/>
            <a:ahLst/>
            <a:cxnLst/>
            <a:rect l="l" t="t" r="r" b="b"/>
            <a:pathLst>
              <a:path w="172" h="73" extrusionOk="0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5"/>
          <p:cNvSpPr/>
          <p:nvPr/>
        </p:nvSpPr>
        <p:spPr>
          <a:xfrm>
            <a:off x="-271732" y="-217976"/>
            <a:ext cx="1318864" cy="5818672"/>
          </a:xfrm>
          <a:custGeom>
            <a:avLst/>
            <a:gdLst/>
            <a:ahLst/>
            <a:cxnLst/>
            <a:rect l="l" t="t" r="r" b="b"/>
            <a:pathLst>
              <a:path w="518" h="2273" extrusionOk="0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5"/>
          <p:cNvSpPr/>
          <p:nvPr/>
        </p:nvSpPr>
        <p:spPr>
          <a:xfrm>
            <a:off x="644887" y="404113"/>
            <a:ext cx="350629" cy="343221"/>
          </a:xfrm>
          <a:custGeom>
            <a:avLst/>
            <a:gdLst/>
            <a:ahLst/>
            <a:cxnLst/>
            <a:rect l="l" t="t" r="r" b="b"/>
            <a:pathLst>
              <a:path w="138" h="134" extrusionOk="0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5"/>
          <p:cNvSpPr/>
          <p:nvPr/>
        </p:nvSpPr>
        <p:spPr>
          <a:xfrm>
            <a:off x="-2976" y="-441428"/>
            <a:ext cx="345289" cy="355735"/>
          </a:xfrm>
          <a:custGeom>
            <a:avLst/>
            <a:gdLst/>
            <a:ahLst/>
            <a:cxnLst/>
            <a:rect l="l" t="t" r="r" b="b"/>
            <a:pathLst>
              <a:path w="135" h="139" extrusionOk="0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5"/>
          <p:cNvSpPr/>
          <p:nvPr/>
        </p:nvSpPr>
        <p:spPr>
          <a:xfrm>
            <a:off x="516738" y="21564"/>
            <a:ext cx="217141" cy="284231"/>
          </a:xfrm>
          <a:custGeom>
            <a:avLst/>
            <a:gdLst/>
            <a:ahLst/>
            <a:cxnLst/>
            <a:rect l="l" t="t" r="r" b="b"/>
            <a:pathLst>
              <a:path w="85" h="111" extrusionOk="0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5"/>
          <p:cNvSpPr/>
          <p:nvPr/>
        </p:nvSpPr>
        <p:spPr>
          <a:xfrm>
            <a:off x="126953" y="-382436"/>
            <a:ext cx="218921" cy="273505"/>
          </a:xfrm>
          <a:custGeom>
            <a:avLst/>
            <a:gdLst/>
            <a:ahLst/>
            <a:cxnLst/>
            <a:rect l="l" t="t" r="r" b="b"/>
            <a:pathLst>
              <a:path w="86" h="107" extrusionOk="0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5"/>
          <p:cNvSpPr/>
          <p:nvPr/>
        </p:nvSpPr>
        <p:spPr>
          <a:xfrm>
            <a:off x="25501" y="-223339"/>
            <a:ext cx="259857" cy="284231"/>
          </a:xfrm>
          <a:custGeom>
            <a:avLst/>
            <a:gdLst/>
            <a:ahLst/>
            <a:cxnLst/>
            <a:rect l="l" t="t" r="r" b="b"/>
            <a:pathLst>
              <a:path w="102" h="111" extrusionOk="0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5"/>
          <p:cNvSpPr/>
          <p:nvPr/>
        </p:nvSpPr>
        <p:spPr>
          <a:xfrm>
            <a:off x="361892" y="-103569"/>
            <a:ext cx="160186" cy="207363"/>
          </a:xfrm>
          <a:custGeom>
            <a:avLst/>
            <a:gdLst/>
            <a:ahLst/>
            <a:cxnLst/>
            <a:rect l="l" t="t" r="r" b="b"/>
            <a:pathLst>
              <a:path w="63" h="81" extrusionOk="0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5"/>
          <p:cNvSpPr/>
          <p:nvPr/>
        </p:nvSpPr>
        <p:spPr>
          <a:xfrm>
            <a:off x="-40352" y="-756047"/>
            <a:ext cx="53395" cy="650690"/>
          </a:xfrm>
          <a:custGeom>
            <a:avLst/>
            <a:gdLst/>
            <a:ahLst/>
            <a:cxnLst/>
            <a:rect l="l" t="t" r="r" b="b"/>
            <a:pathLst>
              <a:path w="21" h="254" extrusionOk="0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5"/>
          <p:cNvSpPr/>
          <p:nvPr/>
        </p:nvSpPr>
        <p:spPr>
          <a:xfrm>
            <a:off x="383250" y="-271604"/>
            <a:ext cx="137048" cy="143009"/>
          </a:xfrm>
          <a:custGeom>
            <a:avLst/>
            <a:gdLst/>
            <a:ahLst/>
            <a:cxnLst/>
            <a:rect l="l" t="t" r="r" b="b"/>
            <a:pathLst>
              <a:path w="54" h="56" extrusionOk="0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5"/>
          <p:cNvSpPr/>
          <p:nvPr/>
        </p:nvSpPr>
        <p:spPr>
          <a:xfrm>
            <a:off x="461563" y="191386"/>
            <a:ext cx="217141" cy="166248"/>
          </a:xfrm>
          <a:custGeom>
            <a:avLst/>
            <a:gdLst/>
            <a:ahLst/>
            <a:cxnLst/>
            <a:rect l="l" t="t" r="r" b="b"/>
            <a:pathLst>
              <a:path w="85" h="65" extrusionOk="0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5"/>
          <p:cNvSpPr/>
          <p:nvPr/>
        </p:nvSpPr>
        <p:spPr>
          <a:xfrm>
            <a:off x="-86628" y="5200272"/>
            <a:ext cx="217141" cy="130496"/>
          </a:xfrm>
          <a:custGeom>
            <a:avLst/>
            <a:gdLst/>
            <a:ahLst/>
            <a:cxnLst/>
            <a:rect l="l" t="t" r="r" b="b"/>
            <a:pathLst>
              <a:path w="85" h="51" extrusionOk="0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5"/>
          <p:cNvSpPr/>
          <p:nvPr/>
        </p:nvSpPr>
        <p:spPr>
          <a:xfrm>
            <a:off x="125173" y="5193121"/>
            <a:ext cx="153066" cy="134071"/>
          </a:xfrm>
          <a:custGeom>
            <a:avLst/>
            <a:gdLst/>
            <a:ahLst/>
            <a:cxnLst/>
            <a:rect l="l" t="t" r="r" b="b"/>
            <a:pathLst>
              <a:path w="60" h="52" extrusionOk="0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5"/>
          <p:cNvSpPr/>
          <p:nvPr/>
        </p:nvSpPr>
        <p:spPr>
          <a:xfrm>
            <a:off x="142971" y="5064413"/>
            <a:ext cx="101452" cy="153734"/>
          </a:xfrm>
          <a:custGeom>
            <a:avLst/>
            <a:gdLst/>
            <a:ahLst/>
            <a:cxnLst/>
            <a:rect l="l" t="t" r="r" b="b"/>
            <a:pathLst>
              <a:path w="40" h="60" extrusionOk="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5"/>
          <p:cNvSpPr/>
          <p:nvPr/>
        </p:nvSpPr>
        <p:spPr>
          <a:xfrm>
            <a:off x="888725" y="3301830"/>
            <a:ext cx="110350" cy="143009"/>
          </a:xfrm>
          <a:custGeom>
            <a:avLst/>
            <a:gdLst/>
            <a:ahLst/>
            <a:cxnLst/>
            <a:rect l="l" t="t" r="r" b="b"/>
            <a:pathLst>
              <a:path w="43" h="56" extrusionOk="0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5"/>
          <p:cNvSpPr/>
          <p:nvPr/>
        </p:nvSpPr>
        <p:spPr>
          <a:xfrm>
            <a:off x="-74170" y="459528"/>
            <a:ext cx="608706" cy="1623150"/>
          </a:xfrm>
          <a:custGeom>
            <a:avLst/>
            <a:gdLst/>
            <a:ahLst/>
            <a:cxnLst/>
            <a:rect l="l" t="t" r="r" b="b"/>
            <a:pathLst>
              <a:path w="239" h="634" extrusionOk="0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5"/>
          <p:cNvSpPr/>
          <p:nvPr/>
        </p:nvSpPr>
        <p:spPr>
          <a:xfrm>
            <a:off x="386810" y="1015475"/>
            <a:ext cx="357749" cy="1185186"/>
          </a:xfrm>
          <a:custGeom>
            <a:avLst/>
            <a:gdLst/>
            <a:ahLst/>
            <a:cxnLst/>
            <a:rect l="l" t="t" r="r" b="b"/>
            <a:pathLst>
              <a:path w="140" h="463" extrusionOk="0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5"/>
          <p:cNvSpPr/>
          <p:nvPr/>
        </p:nvSpPr>
        <p:spPr>
          <a:xfrm>
            <a:off x="-189859" y="2279315"/>
            <a:ext cx="455640" cy="555947"/>
          </a:xfrm>
          <a:custGeom>
            <a:avLst/>
            <a:gdLst/>
            <a:ahLst/>
            <a:cxnLst/>
            <a:rect l="l" t="t" r="r" b="b"/>
            <a:pathLst>
              <a:path w="179" h="217" extrusionOk="0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5"/>
          <p:cNvSpPr/>
          <p:nvPr/>
        </p:nvSpPr>
        <p:spPr>
          <a:xfrm>
            <a:off x="-221896" y="784873"/>
            <a:ext cx="398685" cy="1061841"/>
          </a:xfrm>
          <a:custGeom>
            <a:avLst/>
            <a:gdLst/>
            <a:ahLst/>
            <a:cxnLst/>
            <a:rect l="l" t="t" r="r" b="b"/>
            <a:pathLst>
              <a:path w="156" h="415" extrusionOk="0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5"/>
          <p:cNvSpPr/>
          <p:nvPr/>
        </p:nvSpPr>
        <p:spPr>
          <a:xfrm>
            <a:off x="-74170" y="3296466"/>
            <a:ext cx="717277" cy="371823"/>
          </a:xfrm>
          <a:custGeom>
            <a:avLst/>
            <a:gdLst/>
            <a:ahLst/>
            <a:cxnLst/>
            <a:rect l="l" t="t" r="r" b="b"/>
            <a:pathLst>
              <a:path w="281" h="145" extrusionOk="0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5"/>
          <p:cNvSpPr/>
          <p:nvPr/>
        </p:nvSpPr>
        <p:spPr>
          <a:xfrm>
            <a:off x="-81289" y="3834537"/>
            <a:ext cx="626504" cy="554159"/>
          </a:xfrm>
          <a:custGeom>
            <a:avLst/>
            <a:gdLst/>
            <a:ahLst/>
            <a:cxnLst/>
            <a:rect l="l" t="t" r="r" b="b"/>
            <a:pathLst>
              <a:path w="246" h="217" extrusionOk="0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5"/>
          <p:cNvSpPr/>
          <p:nvPr/>
        </p:nvSpPr>
        <p:spPr>
          <a:xfrm>
            <a:off x="247982" y="2409811"/>
            <a:ext cx="590908" cy="341434"/>
          </a:xfrm>
          <a:custGeom>
            <a:avLst/>
            <a:gdLst/>
            <a:ahLst/>
            <a:cxnLst/>
            <a:rect l="l" t="t" r="r" b="b"/>
            <a:pathLst>
              <a:path w="232" h="133" extrusionOk="0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5"/>
          <p:cNvSpPr/>
          <p:nvPr/>
        </p:nvSpPr>
        <p:spPr>
          <a:xfrm>
            <a:off x="262221" y="2740520"/>
            <a:ext cx="510815" cy="580974"/>
          </a:xfrm>
          <a:custGeom>
            <a:avLst/>
            <a:gdLst/>
            <a:ahLst/>
            <a:cxnLst/>
            <a:rect l="l" t="t" r="r" b="b"/>
            <a:pathLst>
              <a:path w="200" h="227" extrusionOk="0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5"/>
          <p:cNvSpPr/>
          <p:nvPr/>
        </p:nvSpPr>
        <p:spPr>
          <a:xfrm>
            <a:off x="18382" y="2088042"/>
            <a:ext cx="587348" cy="337859"/>
          </a:xfrm>
          <a:custGeom>
            <a:avLst/>
            <a:gdLst/>
            <a:ahLst/>
            <a:cxnLst/>
            <a:rect l="l" t="t" r="r" b="b"/>
            <a:pathLst>
              <a:path w="231" h="132" extrusionOk="0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5"/>
          <p:cNvSpPr/>
          <p:nvPr/>
        </p:nvSpPr>
        <p:spPr>
          <a:xfrm>
            <a:off x="644887" y="1834201"/>
            <a:ext cx="306133" cy="663204"/>
          </a:xfrm>
          <a:custGeom>
            <a:avLst/>
            <a:gdLst/>
            <a:ahLst/>
            <a:cxnLst/>
            <a:rect l="l" t="t" r="r" b="b"/>
            <a:pathLst>
              <a:path w="120" h="259" extrusionOk="0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5"/>
          <p:cNvSpPr/>
          <p:nvPr/>
        </p:nvSpPr>
        <p:spPr>
          <a:xfrm>
            <a:off x="153650" y="3718342"/>
            <a:ext cx="626504" cy="368248"/>
          </a:xfrm>
          <a:custGeom>
            <a:avLst/>
            <a:gdLst/>
            <a:ahLst/>
            <a:cxnLst/>
            <a:rect l="l" t="t" r="r" b="b"/>
            <a:pathLst>
              <a:path w="246" h="144" extrusionOk="0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5"/>
          <p:cNvSpPr/>
          <p:nvPr/>
        </p:nvSpPr>
        <p:spPr>
          <a:xfrm>
            <a:off x="-99087" y="4290377"/>
            <a:ext cx="412923" cy="328920"/>
          </a:xfrm>
          <a:custGeom>
            <a:avLst/>
            <a:gdLst/>
            <a:ahLst/>
            <a:cxnLst/>
            <a:rect l="l" t="t" r="r" b="b"/>
            <a:pathLst>
              <a:path w="162" h="129" extrusionOk="0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5"/>
          <p:cNvSpPr/>
          <p:nvPr/>
        </p:nvSpPr>
        <p:spPr>
          <a:xfrm>
            <a:off x="-150702" y="2806661"/>
            <a:ext cx="535733" cy="341434"/>
          </a:xfrm>
          <a:custGeom>
            <a:avLst/>
            <a:gdLst/>
            <a:ahLst/>
            <a:cxnLst/>
            <a:rect l="l" t="t" r="r" b="b"/>
            <a:pathLst>
              <a:path w="210" h="133" extrusionOk="0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5"/>
          <p:cNvSpPr/>
          <p:nvPr/>
        </p:nvSpPr>
        <p:spPr>
          <a:xfrm>
            <a:off x="150090" y="169935"/>
            <a:ext cx="359528" cy="471929"/>
          </a:xfrm>
          <a:custGeom>
            <a:avLst/>
            <a:gdLst/>
            <a:ahLst/>
            <a:cxnLst/>
            <a:rect l="l" t="t" r="r" b="b"/>
            <a:pathLst>
              <a:path w="141" h="184" extrusionOk="0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5"/>
          <p:cNvSpPr/>
          <p:nvPr/>
        </p:nvSpPr>
        <p:spPr>
          <a:xfrm>
            <a:off x="591491" y="2690467"/>
            <a:ext cx="309693" cy="563098"/>
          </a:xfrm>
          <a:custGeom>
            <a:avLst/>
            <a:gdLst/>
            <a:ahLst/>
            <a:cxnLst/>
            <a:rect l="l" t="t" r="r" b="b"/>
            <a:pathLst>
              <a:path w="122" h="220" extrusionOk="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5"/>
          <p:cNvSpPr/>
          <p:nvPr/>
        </p:nvSpPr>
        <p:spPr>
          <a:xfrm>
            <a:off x="-168501" y="3053351"/>
            <a:ext cx="500136" cy="294956"/>
          </a:xfrm>
          <a:custGeom>
            <a:avLst/>
            <a:gdLst/>
            <a:ahLst/>
            <a:cxnLst/>
            <a:rect l="l" t="t" r="r" b="b"/>
            <a:pathLst>
              <a:path w="196" h="115" extrusionOk="0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5"/>
          <p:cNvSpPr/>
          <p:nvPr/>
        </p:nvSpPr>
        <p:spPr>
          <a:xfrm>
            <a:off x="-132904" y="296856"/>
            <a:ext cx="288334" cy="486230"/>
          </a:xfrm>
          <a:custGeom>
            <a:avLst/>
            <a:gdLst/>
            <a:ahLst/>
            <a:cxnLst/>
            <a:rect l="l" t="t" r="r" b="b"/>
            <a:pathLst>
              <a:path w="113" h="190" extrusionOk="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5"/>
          <p:cNvSpPr/>
          <p:nvPr/>
        </p:nvSpPr>
        <p:spPr>
          <a:xfrm>
            <a:off x="342313" y="725883"/>
            <a:ext cx="315033" cy="538071"/>
          </a:xfrm>
          <a:custGeom>
            <a:avLst/>
            <a:gdLst/>
            <a:ahLst/>
            <a:cxnLst/>
            <a:rect l="l" t="t" r="r" b="b"/>
            <a:pathLst>
              <a:path w="124" h="210" extrusionOk="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5"/>
          <p:cNvSpPr/>
          <p:nvPr/>
        </p:nvSpPr>
        <p:spPr>
          <a:xfrm>
            <a:off x="59319" y="2704768"/>
            <a:ext cx="478778" cy="264566"/>
          </a:xfrm>
          <a:custGeom>
            <a:avLst/>
            <a:gdLst/>
            <a:ahLst/>
            <a:cxnLst/>
            <a:rect l="l" t="t" r="r" b="b"/>
            <a:pathLst>
              <a:path w="188" h="103" extrusionOk="0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5"/>
          <p:cNvSpPr/>
          <p:nvPr/>
        </p:nvSpPr>
        <p:spPr>
          <a:xfrm>
            <a:off x="-106207" y="3464502"/>
            <a:ext cx="409364" cy="307469"/>
          </a:xfrm>
          <a:custGeom>
            <a:avLst/>
            <a:gdLst/>
            <a:ahLst/>
            <a:cxnLst/>
            <a:rect l="l" t="t" r="r" b="b"/>
            <a:pathLst>
              <a:path w="161" h="120" extrusionOk="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5"/>
          <p:cNvSpPr/>
          <p:nvPr/>
        </p:nvSpPr>
        <p:spPr>
          <a:xfrm>
            <a:off x="313836" y="4024024"/>
            <a:ext cx="354189" cy="268142"/>
          </a:xfrm>
          <a:custGeom>
            <a:avLst/>
            <a:gdLst/>
            <a:ahLst/>
            <a:cxnLst/>
            <a:rect l="l" t="t" r="r" b="b"/>
            <a:pathLst>
              <a:path w="139" h="105" extrusionOk="0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5"/>
          <p:cNvSpPr/>
          <p:nvPr/>
        </p:nvSpPr>
        <p:spPr>
          <a:xfrm>
            <a:off x="522078" y="654378"/>
            <a:ext cx="201123" cy="593487"/>
          </a:xfrm>
          <a:custGeom>
            <a:avLst/>
            <a:gdLst/>
            <a:ahLst/>
            <a:cxnLst/>
            <a:rect l="l" t="t" r="r" b="b"/>
            <a:pathLst>
              <a:path w="79" h="232" extrusionOk="0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5"/>
          <p:cNvSpPr/>
          <p:nvPr/>
        </p:nvSpPr>
        <p:spPr>
          <a:xfrm>
            <a:off x="744558" y="1619688"/>
            <a:ext cx="194003" cy="260991"/>
          </a:xfrm>
          <a:custGeom>
            <a:avLst/>
            <a:gdLst/>
            <a:ahLst/>
            <a:cxnLst/>
            <a:rect l="l" t="t" r="r" b="b"/>
            <a:pathLst>
              <a:path w="76" h="102" extrusionOk="0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5"/>
          <p:cNvSpPr/>
          <p:nvPr/>
        </p:nvSpPr>
        <p:spPr>
          <a:xfrm>
            <a:off x="-188080" y="2972909"/>
            <a:ext cx="231379" cy="241328"/>
          </a:xfrm>
          <a:custGeom>
            <a:avLst/>
            <a:gdLst/>
            <a:ahLst/>
            <a:cxnLst/>
            <a:rect l="l" t="t" r="r" b="b"/>
            <a:pathLst>
              <a:path w="91" h="94" extrusionOk="0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5"/>
          <p:cNvSpPr/>
          <p:nvPr/>
        </p:nvSpPr>
        <p:spPr>
          <a:xfrm>
            <a:off x="55759" y="4755156"/>
            <a:ext cx="169086" cy="200212"/>
          </a:xfrm>
          <a:custGeom>
            <a:avLst/>
            <a:gdLst/>
            <a:ahLst/>
            <a:cxnLst/>
            <a:rect l="l" t="t" r="r" b="b"/>
            <a:pathLst>
              <a:path w="66" h="78" extrusionOk="0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5"/>
          <p:cNvSpPr/>
          <p:nvPr/>
        </p:nvSpPr>
        <p:spPr>
          <a:xfrm>
            <a:off x="324515" y="1399811"/>
            <a:ext cx="149507" cy="221664"/>
          </a:xfrm>
          <a:custGeom>
            <a:avLst/>
            <a:gdLst/>
            <a:ahLst/>
            <a:cxnLst/>
            <a:rect l="l" t="t" r="r" b="b"/>
            <a:pathLst>
              <a:path w="59" h="87" extrusionOk="0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5"/>
          <p:cNvSpPr/>
          <p:nvPr/>
        </p:nvSpPr>
        <p:spPr>
          <a:xfrm>
            <a:off x="566574" y="3546732"/>
            <a:ext cx="177984" cy="187700"/>
          </a:xfrm>
          <a:custGeom>
            <a:avLst/>
            <a:gdLst/>
            <a:ahLst/>
            <a:cxnLst/>
            <a:rect l="l" t="t" r="r" b="b"/>
            <a:pathLst>
              <a:path w="70" h="73" extrusionOk="0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75"/>
          <p:cNvSpPr/>
          <p:nvPr/>
        </p:nvSpPr>
        <p:spPr>
          <a:xfrm>
            <a:off x="-51031" y="4084803"/>
            <a:ext cx="206462" cy="178761"/>
          </a:xfrm>
          <a:custGeom>
            <a:avLst/>
            <a:gdLst/>
            <a:ahLst/>
            <a:cxnLst/>
            <a:rect l="l" t="t" r="r" b="b"/>
            <a:pathLst>
              <a:path w="81" h="70" extrusionOk="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5"/>
          <p:cNvSpPr/>
          <p:nvPr/>
        </p:nvSpPr>
        <p:spPr>
          <a:xfrm>
            <a:off x="409947" y="3657563"/>
            <a:ext cx="227820" cy="150159"/>
          </a:xfrm>
          <a:custGeom>
            <a:avLst/>
            <a:gdLst/>
            <a:ahLst/>
            <a:cxnLst/>
            <a:rect l="l" t="t" r="r" b="b"/>
            <a:pathLst>
              <a:path w="89" h="59" extrusionOk="0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5"/>
          <p:cNvSpPr/>
          <p:nvPr/>
        </p:nvSpPr>
        <p:spPr>
          <a:xfrm>
            <a:off x="91356" y="936821"/>
            <a:ext cx="151287" cy="232389"/>
          </a:xfrm>
          <a:custGeom>
            <a:avLst/>
            <a:gdLst/>
            <a:ahLst/>
            <a:cxnLst/>
            <a:rect l="l" t="t" r="r" b="b"/>
            <a:pathLst>
              <a:path w="59" h="91" extrusionOk="0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5"/>
          <p:cNvSpPr/>
          <p:nvPr/>
        </p:nvSpPr>
        <p:spPr>
          <a:xfrm>
            <a:off x="153650" y="1079829"/>
            <a:ext cx="85432" cy="268142"/>
          </a:xfrm>
          <a:custGeom>
            <a:avLst/>
            <a:gdLst/>
            <a:ahLst/>
            <a:cxnLst/>
            <a:rect l="l" t="t" r="r" b="b"/>
            <a:pathLst>
              <a:path w="34" h="105" extrusionOk="0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5"/>
          <p:cNvSpPr/>
          <p:nvPr/>
        </p:nvSpPr>
        <p:spPr>
          <a:xfrm>
            <a:off x="77117" y="1878891"/>
            <a:ext cx="96111" cy="227027"/>
          </a:xfrm>
          <a:custGeom>
            <a:avLst/>
            <a:gdLst/>
            <a:ahLst/>
            <a:cxnLst/>
            <a:rect l="l" t="t" r="r" b="b"/>
            <a:pathLst>
              <a:path w="38" h="89" extrusionOk="0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5"/>
          <p:cNvSpPr/>
          <p:nvPr/>
        </p:nvSpPr>
        <p:spPr>
          <a:xfrm>
            <a:off x="354773" y="4601422"/>
            <a:ext cx="112131" cy="123346"/>
          </a:xfrm>
          <a:custGeom>
            <a:avLst/>
            <a:gdLst/>
            <a:ahLst/>
            <a:cxnLst/>
            <a:rect l="l" t="t" r="r" b="b"/>
            <a:pathLst>
              <a:path w="44" h="48" extrusionOk="0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75"/>
          <p:cNvSpPr/>
          <p:nvPr/>
        </p:nvSpPr>
        <p:spPr>
          <a:xfrm>
            <a:off x="36181" y="-46365"/>
            <a:ext cx="88992" cy="198425"/>
          </a:xfrm>
          <a:custGeom>
            <a:avLst/>
            <a:gdLst/>
            <a:ahLst/>
            <a:cxnLst/>
            <a:rect l="l" t="t" r="r" b="b"/>
            <a:pathLst>
              <a:path w="35" h="78" extrusionOk="0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5"/>
          <p:cNvSpPr/>
          <p:nvPr/>
        </p:nvSpPr>
        <p:spPr>
          <a:xfrm>
            <a:off x="313836" y="4790908"/>
            <a:ext cx="72974" cy="100106"/>
          </a:xfrm>
          <a:custGeom>
            <a:avLst/>
            <a:gdLst/>
            <a:ahLst/>
            <a:cxnLst/>
            <a:rect l="l" t="t" r="r" b="b"/>
            <a:pathLst>
              <a:path w="29" h="39" extrusionOk="0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5"/>
          <p:cNvSpPr/>
          <p:nvPr/>
        </p:nvSpPr>
        <p:spPr>
          <a:xfrm>
            <a:off x="8036572" y="-200100"/>
            <a:ext cx="1872394" cy="5504053"/>
          </a:xfrm>
          <a:custGeom>
            <a:avLst/>
            <a:gdLst/>
            <a:ahLst/>
            <a:cxnLst/>
            <a:rect l="l" t="t" r="r" b="b"/>
            <a:pathLst>
              <a:path w="735" h="2150" extrusionOk="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5"/>
          <p:cNvSpPr/>
          <p:nvPr/>
        </p:nvSpPr>
        <p:spPr>
          <a:xfrm>
            <a:off x="8449495" y="985085"/>
            <a:ext cx="1064346" cy="1442602"/>
          </a:xfrm>
          <a:custGeom>
            <a:avLst/>
            <a:gdLst/>
            <a:ahLst/>
            <a:cxnLst/>
            <a:rect l="l" t="t" r="r" b="b"/>
            <a:pathLst>
              <a:path w="418" h="564" extrusionOk="0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5"/>
          <p:cNvSpPr/>
          <p:nvPr/>
        </p:nvSpPr>
        <p:spPr>
          <a:xfrm>
            <a:off x="7762476" y="1287192"/>
            <a:ext cx="852545" cy="729345"/>
          </a:xfrm>
          <a:custGeom>
            <a:avLst/>
            <a:gdLst/>
            <a:ahLst/>
            <a:cxnLst/>
            <a:rect l="l" t="t" r="r" b="b"/>
            <a:pathLst>
              <a:path w="335" h="285" extrusionOk="0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5"/>
          <p:cNvSpPr/>
          <p:nvPr/>
        </p:nvSpPr>
        <p:spPr>
          <a:xfrm>
            <a:off x="7881726" y="1442714"/>
            <a:ext cx="1381158" cy="1088655"/>
          </a:xfrm>
          <a:custGeom>
            <a:avLst/>
            <a:gdLst/>
            <a:ahLst/>
            <a:cxnLst/>
            <a:rect l="l" t="t" r="r" b="b"/>
            <a:pathLst>
              <a:path w="542" h="425" extrusionOk="0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5"/>
          <p:cNvSpPr/>
          <p:nvPr/>
        </p:nvSpPr>
        <p:spPr>
          <a:xfrm>
            <a:off x="9099138" y="2068377"/>
            <a:ext cx="359528" cy="545222"/>
          </a:xfrm>
          <a:custGeom>
            <a:avLst/>
            <a:gdLst/>
            <a:ahLst/>
            <a:cxnLst/>
            <a:rect l="l" t="t" r="r" b="b"/>
            <a:pathLst>
              <a:path w="141" h="213" extrusionOk="0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5"/>
          <p:cNvSpPr/>
          <p:nvPr/>
        </p:nvSpPr>
        <p:spPr>
          <a:xfrm>
            <a:off x="7678824" y="1292554"/>
            <a:ext cx="877463" cy="370036"/>
          </a:xfrm>
          <a:custGeom>
            <a:avLst/>
            <a:gdLst/>
            <a:ahLst/>
            <a:cxnLst/>
            <a:rect l="l" t="t" r="r" b="b"/>
            <a:pathLst>
              <a:path w="345" h="145" extrusionOk="0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5"/>
          <p:cNvSpPr/>
          <p:nvPr/>
        </p:nvSpPr>
        <p:spPr>
          <a:xfrm>
            <a:off x="8259052" y="543546"/>
            <a:ext cx="290115" cy="477293"/>
          </a:xfrm>
          <a:custGeom>
            <a:avLst/>
            <a:gdLst/>
            <a:ahLst/>
            <a:cxnLst/>
            <a:rect l="l" t="t" r="r" b="b"/>
            <a:pathLst>
              <a:path w="114" h="186" extrusionOk="0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5"/>
          <p:cNvSpPr/>
          <p:nvPr/>
        </p:nvSpPr>
        <p:spPr>
          <a:xfrm>
            <a:off x="9777257" y="3087316"/>
            <a:ext cx="177984" cy="130496"/>
          </a:xfrm>
          <a:custGeom>
            <a:avLst/>
            <a:gdLst/>
            <a:ahLst/>
            <a:cxnLst/>
            <a:rect l="l" t="t" r="r" b="b"/>
            <a:pathLst>
              <a:path w="70" h="51" extrusionOk="0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5"/>
          <p:cNvSpPr/>
          <p:nvPr/>
        </p:nvSpPr>
        <p:spPr>
          <a:xfrm>
            <a:off x="9795056" y="4302891"/>
            <a:ext cx="129929" cy="150159"/>
          </a:xfrm>
          <a:custGeom>
            <a:avLst/>
            <a:gdLst/>
            <a:ahLst/>
            <a:cxnLst/>
            <a:rect l="l" t="t" r="r" b="b"/>
            <a:pathLst>
              <a:path w="51" h="59" extrusionOk="0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5"/>
          <p:cNvSpPr/>
          <p:nvPr/>
        </p:nvSpPr>
        <p:spPr>
          <a:xfrm>
            <a:off x="9270003" y="2549245"/>
            <a:ext cx="128149" cy="275292"/>
          </a:xfrm>
          <a:custGeom>
            <a:avLst/>
            <a:gdLst/>
            <a:ahLst/>
            <a:cxnLst/>
            <a:rect l="l" t="t" r="r" b="b"/>
            <a:pathLst>
              <a:path w="50" h="108" extrusionOk="0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75"/>
          <p:cNvSpPr/>
          <p:nvPr/>
        </p:nvSpPr>
        <p:spPr>
          <a:xfrm>
            <a:off x="9713183" y="-353834"/>
            <a:ext cx="69414" cy="202001"/>
          </a:xfrm>
          <a:custGeom>
            <a:avLst/>
            <a:gdLst/>
            <a:ahLst/>
            <a:cxnLst/>
            <a:rect l="l" t="t" r="r" b="b"/>
            <a:pathLst>
              <a:path w="27" h="79" extrusionOk="0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75"/>
          <p:cNvSpPr/>
          <p:nvPr/>
        </p:nvSpPr>
        <p:spPr>
          <a:xfrm>
            <a:off x="9747000" y="724094"/>
            <a:ext cx="106791" cy="119770"/>
          </a:xfrm>
          <a:custGeom>
            <a:avLst/>
            <a:gdLst/>
            <a:ahLst/>
            <a:cxnLst/>
            <a:rect l="l" t="t" r="r" b="b"/>
            <a:pathLst>
              <a:path w="42" h="47" extrusionOk="0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5"/>
          <p:cNvSpPr/>
          <p:nvPr/>
        </p:nvSpPr>
        <p:spPr>
          <a:xfrm>
            <a:off x="9718523" y="5241386"/>
            <a:ext cx="48056" cy="180549"/>
          </a:xfrm>
          <a:custGeom>
            <a:avLst/>
            <a:gdLst/>
            <a:ahLst/>
            <a:cxnLst/>
            <a:rect l="l" t="t" r="r" b="b"/>
            <a:pathLst>
              <a:path w="19" h="70" extrusionOk="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5"/>
          <p:cNvSpPr/>
          <p:nvPr/>
        </p:nvSpPr>
        <p:spPr>
          <a:xfrm>
            <a:off x="8241254" y="2300767"/>
            <a:ext cx="1023410" cy="1092230"/>
          </a:xfrm>
          <a:custGeom>
            <a:avLst/>
            <a:gdLst/>
            <a:ahLst/>
            <a:cxnLst/>
            <a:rect l="l" t="t" r="r" b="b"/>
            <a:pathLst>
              <a:path w="402" h="427" extrusionOk="0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5"/>
          <p:cNvSpPr/>
          <p:nvPr/>
        </p:nvSpPr>
        <p:spPr>
          <a:xfrm>
            <a:off x="9268222" y="1306855"/>
            <a:ext cx="503696" cy="1203062"/>
          </a:xfrm>
          <a:custGeom>
            <a:avLst/>
            <a:gdLst/>
            <a:ahLst/>
            <a:cxnLst/>
            <a:rect l="l" t="t" r="r" b="b"/>
            <a:pathLst>
              <a:path w="198" h="470" extrusionOk="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5"/>
          <p:cNvSpPr/>
          <p:nvPr/>
        </p:nvSpPr>
        <p:spPr>
          <a:xfrm>
            <a:off x="8956750" y="3249988"/>
            <a:ext cx="537512" cy="1287079"/>
          </a:xfrm>
          <a:custGeom>
            <a:avLst/>
            <a:gdLst/>
            <a:ahLst/>
            <a:cxnLst/>
            <a:rect l="l" t="t" r="r" b="b"/>
            <a:pathLst>
              <a:path w="211" h="503" extrusionOk="0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5"/>
          <p:cNvSpPr/>
          <p:nvPr/>
        </p:nvSpPr>
        <p:spPr>
          <a:xfrm>
            <a:off x="9312719" y="2388360"/>
            <a:ext cx="487677" cy="772248"/>
          </a:xfrm>
          <a:custGeom>
            <a:avLst/>
            <a:gdLst/>
            <a:ahLst/>
            <a:cxnLst/>
            <a:rect l="l" t="t" r="r" b="b"/>
            <a:pathLst>
              <a:path w="191" h="302" extrusionOk="0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5"/>
          <p:cNvSpPr/>
          <p:nvPr/>
        </p:nvSpPr>
        <p:spPr>
          <a:xfrm>
            <a:off x="8743169" y="800962"/>
            <a:ext cx="820508" cy="1306744"/>
          </a:xfrm>
          <a:custGeom>
            <a:avLst/>
            <a:gdLst/>
            <a:ahLst/>
            <a:cxnLst/>
            <a:rect l="l" t="t" r="r" b="b"/>
            <a:pathLst>
              <a:path w="322" h="511" extrusionOk="0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5"/>
          <p:cNvSpPr/>
          <p:nvPr/>
        </p:nvSpPr>
        <p:spPr>
          <a:xfrm>
            <a:off x="8314227" y="3514555"/>
            <a:ext cx="717277" cy="554159"/>
          </a:xfrm>
          <a:custGeom>
            <a:avLst/>
            <a:gdLst/>
            <a:ahLst/>
            <a:cxnLst/>
            <a:rect l="l" t="t" r="r" b="b"/>
            <a:pathLst>
              <a:path w="281" h="217" extrusionOk="0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5"/>
          <p:cNvSpPr/>
          <p:nvPr/>
        </p:nvSpPr>
        <p:spPr>
          <a:xfrm>
            <a:off x="9433748" y="827776"/>
            <a:ext cx="343510" cy="956372"/>
          </a:xfrm>
          <a:custGeom>
            <a:avLst/>
            <a:gdLst/>
            <a:ahLst/>
            <a:cxnLst/>
            <a:rect l="l" t="t" r="r" b="b"/>
            <a:pathLst>
              <a:path w="135" h="373" extrusionOk="0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75"/>
          <p:cNvSpPr/>
          <p:nvPr/>
        </p:nvSpPr>
        <p:spPr>
          <a:xfrm>
            <a:off x="8431697" y="695493"/>
            <a:ext cx="553531" cy="657841"/>
          </a:xfrm>
          <a:custGeom>
            <a:avLst/>
            <a:gdLst/>
            <a:ahLst/>
            <a:cxnLst/>
            <a:rect l="l" t="t" r="r" b="b"/>
            <a:pathLst>
              <a:path w="217" h="257" extrusionOk="0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5"/>
          <p:cNvSpPr/>
          <p:nvPr/>
        </p:nvSpPr>
        <p:spPr>
          <a:xfrm>
            <a:off x="9415950" y="3766608"/>
            <a:ext cx="327491" cy="745434"/>
          </a:xfrm>
          <a:custGeom>
            <a:avLst/>
            <a:gdLst/>
            <a:ahLst/>
            <a:cxnLst/>
            <a:rect l="l" t="t" r="r" b="b"/>
            <a:pathLst>
              <a:path w="129" h="291" extrusionOk="0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5"/>
          <p:cNvSpPr/>
          <p:nvPr/>
        </p:nvSpPr>
        <p:spPr>
          <a:xfrm>
            <a:off x="9293140" y="4399422"/>
            <a:ext cx="409364" cy="661416"/>
          </a:xfrm>
          <a:custGeom>
            <a:avLst/>
            <a:gdLst/>
            <a:ahLst/>
            <a:cxnLst/>
            <a:rect l="l" t="t" r="r" b="b"/>
            <a:pathLst>
              <a:path w="161" h="258" extrusionOk="0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5"/>
          <p:cNvSpPr/>
          <p:nvPr/>
        </p:nvSpPr>
        <p:spPr>
          <a:xfrm>
            <a:off x="9193469" y="2946095"/>
            <a:ext cx="542852" cy="498744"/>
          </a:xfrm>
          <a:custGeom>
            <a:avLst/>
            <a:gdLst/>
            <a:ahLst/>
            <a:cxnLst/>
            <a:rect l="l" t="t" r="r" b="b"/>
            <a:pathLst>
              <a:path w="213" h="195" extrusionOk="0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5"/>
          <p:cNvSpPr/>
          <p:nvPr/>
        </p:nvSpPr>
        <p:spPr>
          <a:xfrm>
            <a:off x="9341196" y="470254"/>
            <a:ext cx="364868" cy="502319"/>
          </a:xfrm>
          <a:custGeom>
            <a:avLst/>
            <a:gdLst/>
            <a:ahLst/>
            <a:cxnLst/>
            <a:rect l="l" t="t" r="r" b="b"/>
            <a:pathLst>
              <a:path w="143" h="196" extrusionOk="0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75"/>
          <p:cNvSpPr/>
          <p:nvPr/>
        </p:nvSpPr>
        <p:spPr>
          <a:xfrm>
            <a:off x="8946071" y="4554944"/>
            <a:ext cx="514375" cy="436177"/>
          </a:xfrm>
          <a:custGeom>
            <a:avLst/>
            <a:gdLst/>
            <a:ahLst/>
            <a:cxnLst/>
            <a:rect l="l" t="t" r="r" b="b"/>
            <a:pathLst>
              <a:path w="202" h="170" extrusionOk="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5"/>
          <p:cNvSpPr/>
          <p:nvPr/>
        </p:nvSpPr>
        <p:spPr>
          <a:xfrm>
            <a:off x="9027944" y="311157"/>
            <a:ext cx="478778" cy="350372"/>
          </a:xfrm>
          <a:custGeom>
            <a:avLst/>
            <a:gdLst/>
            <a:ahLst/>
            <a:cxnLst/>
            <a:rect l="l" t="t" r="r" b="b"/>
            <a:pathLst>
              <a:path w="188" h="137" extrusionOk="0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5"/>
          <p:cNvSpPr/>
          <p:nvPr/>
        </p:nvSpPr>
        <p:spPr>
          <a:xfrm>
            <a:off x="9464005" y="3460926"/>
            <a:ext cx="238499" cy="566673"/>
          </a:xfrm>
          <a:custGeom>
            <a:avLst/>
            <a:gdLst/>
            <a:ahLst/>
            <a:cxnLst/>
            <a:rect l="l" t="t" r="r" b="b"/>
            <a:pathLst>
              <a:path w="94" h="222" extrusionOk="0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5"/>
          <p:cNvSpPr/>
          <p:nvPr/>
        </p:nvSpPr>
        <p:spPr>
          <a:xfrm>
            <a:off x="8680874" y="148484"/>
            <a:ext cx="487677" cy="464779"/>
          </a:xfrm>
          <a:custGeom>
            <a:avLst/>
            <a:gdLst/>
            <a:ahLst/>
            <a:cxnLst/>
            <a:rect l="l" t="t" r="r" b="b"/>
            <a:pathLst>
              <a:path w="191" h="182" extrusionOk="0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5"/>
          <p:cNvSpPr/>
          <p:nvPr/>
        </p:nvSpPr>
        <p:spPr>
          <a:xfrm>
            <a:off x="9341196" y="3421599"/>
            <a:ext cx="263417" cy="359310"/>
          </a:xfrm>
          <a:custGeom>
            <a:avLst/>
            <a:gdLst/>
            <a:ahLst/>
            <a:cxnLst/>
            <a:rect l="l" t="t" r="r" b="b"/>
            <a:pathLst>
              <a:path w="103" h="140" extrusionOk="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5"/>
          <p:cNvSpPr/>
          <p:nvPr/>
        </p:nvSpPr>
        <p:spPr>
          <a:xfrm>
            <a:off x="9234406" y="4020449"/>
            <a:ext cx="320372" cy="309257"/>
          </a:xfrm>
          <a:custGeom>
            <a:avLst/>
            <a:gdLst/>
            <a:ahLst/>
            <a:cxnLst/>
            <a:rect l="l" t="t" r="r" b="b"/>
            <a:pathLst>
              <a:path w="126" h="121" extrusionOk="0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5"/>
          <p:cNvSpPr/>
          <p:nvPr/>
        </p:nvSpPr>
        <p:spPr>
          <a:xfrm>
            <a:off x="9157872" y="3094467"/>
            <a:ext cx="277655" cy="421876"/>
          </a:xfrm>
          <a:custGeom>
            <a:avLst/>
            <a:gdLst/>
            <a:ahLst/>
            <a:cxnLst/>
            <a:rect l="l" t="t" r="r" b="b"/>
            <a:pathLst>
              <a:path w="109" h="165" extrusionOk="0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5"/>
          <p:cNvSpPr/>
          <p:nvPr/>
        </p:nvSpPr>
        <p:spPr>
          <a:xfrm>
            <a:off x="8538487" y="1405174"/>
            <a:ext cx="672780" cy="611363"/>
          </a:xfrm>
          <a:custGeom>
            <a:avLst/>
            <a:gdLst/>
            <a:ahLst/>
            <a:cxnLst/>
            <a:rect l="l" t="t" r="r" b="b"/>
            <a:pathLst>
              <a:path w="264" h="239" extrusionOk="0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5"/>
          <p:cNvSpPr/>
          <p:nvPr/>
        </p:nvSpPr>
        <p:spPr>
          <a:xfrm>
            <a:off x="8381861" y="1862803"/>
            <a:ext cx="407584" cy="568460"/>
          </a:xfrm>
          <a:custGeom>
            <a:avLst/>
            <a:gdLst/>
            <a:ahLst/>
            <a:cxnLst/>
            <a:rect l="l" t="t" r="r" b="b"/>
            <a:pathLst>
              <a:path w="160" h="222" extrusionOk="0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5"/>
          <p:cNvSpPr/>
          <p:nvPr/>
        </p:nvSpPr>
        <p:spPr>
          <a:xfrm>
            <a:off x="8677315" y="1957545"/>
            <a:ext cx="514375" cy="432602"/>
          </a:xfrm>
          <a:custGeom>
            <a:avLst/>
            <a:gdLst/>
            <a:ahLst/>
            <a:cxnLst/>
            <a:rect l="l" t="t" r="r" b="b"/>
            <a:pathLst>
              <a:path w="202" h="169" extrusionOk="0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5"/>
          <p:cNvSpPr/>
          <p:nvPr/>
        </p:nvSpPr>
        <p:spPr>
          <a:xfrm>
            <a:off x="8919373" y="1730520"/>
            <a:ext cx="421823" cy="457628"/>
          </a:xfrm>
          <a:custGeom>
            <a:avLst/>
            <a:gdLst/>
            <a:ahLst/>
            <a:cxnLst/>
            <a:rect l="l" t="t" r="r" b="b"/>
            <a:pathLst>
              <a:path w="166" h="179" extrusionOk="0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5"/>
          <p:cNvSpPr/>
          <p:nvPr/>
        </p:nvSpPr>
        <p:spPr>
          <a:xfrm>
            <a:off x="8679095" y="1834201"/>
            <a:ext cx="306133" cy="294956"/>
          </a:xfrm>
          <a:custGeom>
            <a:avLst/>
            <a:gdLst/>
            <a:ahLst/>
            <a:cxnLst/>
            <a:rect l="l" t="t" r="r" b="b"/>
            <a:pathLst>
              <a:path w="120" h="115" extrusionOk="0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5"/>
          <p:cNvSpPr/>
          <p:nvPr/>
        </p:nvSpPr>
        <p:spPr>
          <a:xfrm>
            <a:off x="-157822" y="3682590"/>
            <a:ext cx="10465473" cy="2155858"/>
          </a:xfrm>
          <a:custGeom>
            <a:avLst/>
            <a:gdLst/>
            <a:ahLst/>
            <a:cxnLst/>
            <a:rect l="l" t="t" r="r" b="b"/>
            <a:pathLst>
              <a:path w="4108" h="842" extrusionOk="0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5"/>
          <p:cNvSpPr/>
          <p:nvPr/>
        </p:nvSpPr>
        <p:spPr>
          <a:xfrm>
            <a:off x="-567187" y="4394059"/>
            <a:ext cx="1188935" cy="1203062"/>
          </a:xfrm>
          <a:custGeom>
            <a:avLst/>
            <a:gdLst/>
            <a:ahLst/>
            <a:cxnLst/>
            <a:rect l="l" t="t" r="r" b="b"/>
            <a:pathLst>
              <a:path w="467" h="470" extrusionOk="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5"/>
          <p:cNvSpPr/>
          <p:nvPr/>
        </p:nvSpPr>
        <p:spPr>
          <a:xfrm>
            <a:off x="721420" y="4125917"/>
            <a:ext cx="2381429" cy="865203"/>
          </a:xfrm>
          <a:custGeom>
            <a:avLst/>
            <a:gdLst/>
            <a:ahLst/>
            <a:cxnLst/>
            <a:rect l="l" t="t" r="r" b="b"/>
            <a:pathLst>
              <a:path w="935" h="338" extrusionOk="0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5"/>
          <p:cNvSpPr/>
          <p:nvPr/>
        </p:nvSpPr>
        <p:spPr>
          <a:xfrm>
            <a:off x="66438" y="4181334"/>
            <a:ext cx="2952759" cy="1010000"/>
          </a:xfrm>
          <a:custGeom>
            <a:avLst/>
            <a:gdLst/>
            <a:ahLst/>
            <a:cxnLst/>
            <a:rect l="l" t="t" r="r" b="b"/>
            <a:pathLst>
              <a:path w="1159" h="394" extrusionOk="0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5"/>
          <p:cNvSpPr/>
          <p:nvPr/>
        </p:nvSpPr>
        <p:spPr>
          <a:xfrm>
            <a:off x="586152" y="4226023"/>
            <a:ext cx="1400736" cy="657841"/>
          </a:xfrm>
          <a:custGeom>
            <a:avLst/>
            <a:gdLst/>
            <a:ahLst/>
            <a:cxnLst/>
            <a:rect l="l" t="t" r="r" b="b"/>
            <a:pathLst>
              <a:path w="550" h="257" extrusionOk="0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5"/>
          <p:cNvSpPr/>
          <p:nvPr/>
        </p:nvSpPr>
        <p:spPr>
          <a:xfrm>
            <a:off x="9837772" y="5366519"/>
            <a:ext cx="567770" cy="407575"/>
          </a:xfrm>
          <a:custGeom>
            <a:avLst/>
            <a:gdLst/>
            <a:ahLst/>
            <a:cxnLst/>
            <a:rect l="l" t="t" r="r" b="b"/>
            <a:pathLst>
              <a:path w="223" h="159" extrusionOk="0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5"/>
          <p:cNvSpPr/>
          <p:nvPr/>
        </p:nvSpPr>
        <p:spPr>
          <a:xfrm>
            <a:off x="8709352" y="4891015"/>
            <a:ext cx="975353" cy="373611"/>
          </a:xfrm>
          <a:custGeom>
            <a:avLst/>
            <a:gdLst/>
            <a:ahLst/>
            <a:cxnLst/>
            <a:rect l="l" t="t" r="r" b="b"/>
            <a:pathLst>
              <a:path w="383" h="146" extrusionOk="0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5"/>
          <p:cNvSpPr/>
          <p:nvPr/>
        </p:nvSpPr>
        <p:spPr>
          <a:xfrm>
            <a:off x="1399540" y="5446962"/>
            <a:ext cx="1377598" cy="60779"/>
          </a:xfrm>
          <a:custGeom>
            <a:avLst/>
            <a:gdLst/>
            <a:ahLst/>
            <a:cxnLst/>
            <a:rect l="l" t="t" r="r" b="b"/>
            <a:pathLst>
              <a:path w="541" h="24" extrusionOk="0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5"/>
          <p:cNvSpPr/>
          <p:nvPr/>
        </p:nvSpPr>
        <p:spPr>
          <a:xfrm>
            <a:off x="3384064" y="5459475"/>
            <a:ext cx="735075" cy="89381"/>
          </a:xfrm>
          <a:custGeom>
            <a:avLst/>
            <a:gdLst/>
            <a:ahLst/>
            <a:cxnLst/>
            <a:rect l="l" t="t" r="r" b="b"/>
            <a:pathLst>
              <a:path w="289" h="35" extrusionOk="0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5"/>
          <p:cNvSpPr/>
          <p:nvPr/>
        </p:nvSpPr>
        <p:spPr>
          <a:xfrm>
            <a:off x="9652668" y="5516678"/>
            <a:ext cx="432502" cy="178761"/>
          </a:xfrm>
          <a:custGeom>
            <a:avLst/>
            <a:gdLst/>
            <a:ahLst/>
            <a:cxnLst/>
            <a:rect l="l" t="t" r="r" b="b"/>
            <a:pathLst>
              <a:path w="170" h="70" extrusionOk="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5"/>
          <p:cNvSpPr/>
          <p:nvPr/>
        </p:nvSpPr>
        <p:spPr>
          <a:xfrm>
            <a:off x="301378" y="5695439"/>
            <a:ext cx="249178" cy="130496"/>
          </a:xfrm>
          <a:custGeom>
            <a:avLst/>
            <a:gdLst/>
            <a:ahLst/>
            <a:cxnLst/>
            <a:rect l="l" t="t" r="r" b="b"/>
            <a:pathLst>
              <a:path w="98" h="51" extrusionOk="0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5"/>
          <p:cNvSpPr/>
          <p:nvPr/>
        </p:nvSpPr>
        <p:spPr>
          <a:xfrm>
            <a:off x="3846823" y="4272501"/>
            <a:ext cx="2098434" cy="616726"/>
          </a:xfrm>
          <a:custGeom>
            <a:avLst/>
            <a:gdLst/>
            <a:ahLst/>
            <a:cxnLst/>
            <a:rect l="l" t="t" r="r" b="b"/>
            <a:pathLst>
              <a:path w="824" h="241" extrusionOk="0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5"/>
          <p:cNvSpPr/>
          <p:nvPr/>
        </p:nvSpPr>
        <p:spPr>
          <a:xfrm>
            <a:off x="7894184" y="4908891"/>
            <a:ext cx="1507527" cy="611363"/>
          </a:xfrm>
          <a:custGeom>
            <a:avLst/>
            <a:gdLst/>
            <a:ahLst/>
            <a:cxnLst/>
            <a:rect l="l" t="t" r="r" b="b"/>
            <a:pathLst>
              <a:path w="592" h="239" extrusionOk="0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5"/>
          <p:cNvSpPr/>
          <p:nvPr/>
        </p:nvSpPr>
        <p:spPr>
          <a:xfrm>
            <a:off x="4325600" y="4540643"/>
            <a:ext cx="1536004" cy="538071"/>
          </a:xfrm>
          <a:custGeom>
            <a:avLst/>
            <a:gdLst/>
            <a:ahLst/>
            <a:cxnLst/>
            <a:rect l="l" t="t" r="r" b="b"/>
            <a:pathLst>
              <a:path w="603" h="210" extrusionOk="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5"/>
          <p:cNvSpPr/>
          <p:nvPr/>
        </p:nvSpPr>
        <p:spPr>
          <a:xfrm>
            <a:off x="2463885" y="4122342"/>
            <a:ext cx="1808320" cy="366461"/>
          </a:xfrm>
          <a:custGeom>
            <a:avLst/>
            <a:gdLst/>
            <a:ahLst/>
            <a:cxnLst/>
            <a:rect l="l" t="t" r="r" b="b"/>
            <a:pathLst>
              <a:path w="710" h="143" extrusionOk="0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5"/>
          <p:cNvSpPr/>
          <p:nvPr/>
        </p:nvSpPr>
        <p:spPr>
          <a:xfrm>
            <a:off x="5309853" y="4708678"/>
            <a:ext cx="824067" cy="632814"/>
          </a:xfrm>
          <a:custGeom>
            <a:avLst/>
            <a:gdLst/>
            <a:ahLst/>
            <a:cxnLst/>
            <a:rect l="l" t="t" r="r" b="b"/>
            <a:pathLst>
              <a:path w="324" h="247" extrusionOk="0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5"/>
          <p:cNvSpPr/>
          <p:nvPr/>
        </p:nvSpPr>
        <p:spPr>
          <a:xfrm>
            <a:off x="6142820" y="4983970"/>
            <a:ext cx="1069686" cy="382549"/>
          </a:xfrm>
          <a:custGeom>
            <a:avLst/>
            <a:gdLst/>
            <a:ahLst/>
            <a:cxnLst/>
            <a:rect l="l" t="t" r="r" b="b"/>
            <a:pathLst>
              <a:path w="420" h="150" extrusionOk="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5"/>
          <p:cNvSpPr/>
          <p:nvPr/>
        </p:nvSpPr>
        <p:spPr>
          <a:xfrm>
            <a:off x="1719911" y="4658625"/>
            <a:ext cx="1183596" cy="713257"/>
          </a:xfrm>
          <a:custGeom>
            <a:avLst/>
            <a:gdLst/>
            <a:ahLst/>
            <a:cxnLst/>
            <a:rect l="l" t="t" r="r" b="b"/>
            <a:pathLst>
              <a:path w="465" h="279" extrusionOk="0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5"/>
          <p:cNvSpPr/>
          <p:nvPr/>
        </p:nvSpPr>
        <p:spPr>
          <a:xfrm>
            <a:off x="2275222" y="4783758"/>
            <a:ext cx="1071465" cy="593487"/>
          </a:xfrm>
          <a:custGeom>
            <a:avLst/>
            <a:gdLst/>
            <a:ahLst/>
            <a:cxnLst/>
            <a:rect l="l" t="t" r="r" b="b"/>
            <a:pathLst>
              <a:path w="421" h="232" extrusionOk="0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5"/>
          <p:cNvSpPr/>
          <p:nvPr/>
        </p:nvSpPr>
        <p:spPr>
          <a:xfrm>
            <a:off x="9099138" y="4819510"/>
            <a:ext cx="866784" cy="668566"/>
          </a:xfrm>
          <a:custGeom>
            <a:avLst/>
            <a:gdLst/>
            <a:ahLst/>
            <a:cxnLst/>
            <a:rect l="l" t="t" r="r" b="b"/>
            <a:pathLst>
              <a:path w="340" h="261" extrusionOk="0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5"/>
          <p:cNvSpPr/>
          <p:nvPr/>
        </p:nvSpPr>
        <p:spPr>
          <a:xfrm>
            <a:off x="7185807" y="4038325"/>
            <a:ext cx="1269028" cy="666779"/>
          </a:xfrm>
          <a:custGeom>
            <a:avLst/>
            <a:gdLst/>
            <a:ahLst/>
            <a:cxnLst/>
            <a:rect l="l" t="t" r="r" b="b"/>
            <a:pathLst>
              <a:path w="498" h="260" extrusionOk="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5"/>
          <p:cNvSpPr/>
          <p:nvPr/>
        </p:nvSpPr>
        <p:spPr>
          <a:xfrm>
            <a:off x="2460326" y="4304678"/>
            <a:ext cx="1414975" cy="373611"/>
          </a:xfrm>
          <a:custGeom>
            <a:avLst/>
            <a:gdLst/>
            <a:ahLst/>
            <a:cxnLst/>
            <a:rect l="l" t="t" r="r" b="b"/>
            <a:pathLst>
              <a:path w="555" h="146" extrusionOk="0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5"/>
          <p:cNvSpPr/>
          <p:nvPr/>
        </p:nvSpPr>
        <p:spPr>
          <a:xfrm>
            <a:off x="5808209" y="4363670"/>
            <a:ext cx="1375819" cy="496956"/>
          </a:xfrm>
          <a:custGeom>
            <a:avLst/>
            <a:gdLst/>
            <a:ahLst/>
            <a:cxnLst/>
            <a:rect l="l" t="t" r="r" b="b"/>
            <a:pathLst>
              <a:path w="540" h="194" extrusionOk="0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5"/>
          <p:cNvSpPr/>
          <p:nvPr/>
        </p:nvSpPr>
        <p:spPr>
          <a:xfrm>
            <a:off x="3061912" y="4832024"/>
            <a:ext cx="1363359" cy="477293"/>
          </a:xfrm>
          <a:custGeom>
            <a:avLst/>
            <a:gdLst/>
            <a:ahLst/>
            <a:cxnLst/>
            <a:rect l="l" t="t" r="r" b="b"/>
            <a:pathLst>
              <a:path w="535" h="186" extrusionOk="0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5"/>
          <p:cNvSpPr/>
          <p:nvPr/>
        </p:nvSpPr>
        <p:spPr>
          <a:xfrm>
            <a:off x="5729896" y="4596059"/>
            <a:ext cx="1187155" cy="443327"/>
          </a:xfrm>
          <a:custGeom>
            <a:avLst/>
            <a:gdLst/>
            <a:ahLst/>
            <a:cxnLst/>
            <a:rect l="l" t="t" r="r" b="b"/>
            <a:pathLst>
              <a:path w="466" h="173" extrusionOk="0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5"/>
          <p:cNvSpPr/>
          <p:nvPr/>
        </p:nvSpPr>
        <p:spPr>
          <a:xfrm>
            <a:off x="2931984" y="5039387"/>
            <a:ext cx="1062566" cy="309257"/>
          </a:xfrm>
          <a:custGeom>
            <a:avLst/>
            <a:gdLst/>
            <a:ahLst/>
            <a:cxnLst/>
            <a:rect l="l" t="t" r="r" b="b"/>
            <a:pathLst>
              <a:path w="417" h="121" extrusionOk="0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5"/>
          <p:cNvSpPr/>
          <p:nvPr/>
        </p:nvSpPr>
        <p:spPr>
          <a:xfrm>
            <a:off x="787274" y="4985758"/>
            <a:ext cx="1092823" cy="530921"/>
          </a:xfrm>
          <a:custGeom>
            <a:avLst/>
            <a:gdLst/>
            <a:ahLst/>
            <a:cxnLst/>
            <a:rect l="l" t="t" r="r" b="b"/>
            <a:pathLst>
              <a:path w="429" h="207" extrusionOk="0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5"/>
          <p:cNvSpPr/>
          <p:nvPr/>
        </p:nvSpPr>
        <p:spPr>
          <a:xfrm>
            <a:off x="675144" y="4199210"/>
            <a:ext cx="1288606" cy="489805"/>
          </a:xfrm>
          <a:custGeom>
            <a:avLst/>
            <a:gdLst/>
            <a:ahLst/>
            <a:cxnLst/>
            <a:rect l="l" t="t" r="r" b="b"/>
            <a:pathLst>
              <a:path w="506" h="191" extrusionOk="0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75"/>
          <p:cNvSpPr/>
          <p:nvPr/>
        </p:nvSpPr>
        <p:spPr>
          <a:xfrm>
            <a:off x="5098053" y="3777334"/>
            <a:ext cx="1217412" cy="448691"/>
          </a:xfrm>
          <a:custGeom>
            <a:avLst/>
            <a:gdLst/>
            <a:ahLst/>
            <a:cxnLst/>
            <a:rect l="l" t="t" r="r" b="b"/>
            <a:pathLst>
              <a:path w="478" h="175" extrusionOk="0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75"/>
          <p:cNvSpPr/>
          <p:nvPr/>
        </p:nvSpPr>
        <p:spPr>
          <a:xfrm>
            <a:off x="1305209" y="4537068"/>
            <a:ext cx="1235210" cy="548797"/>
          </a:xfrm>
          <a:custGeom>
            <a:avLst/>
            <a:gdLst/>
            <a:ahLst/>
            <a:cxnLst/>
            <a:rect l="l" t="t" r="r" b="b"/>
            <a:pathLst>
              <a:path w="485" h="214" extrusionOk="0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5"/>
          <p:cNvSpPr/>
          <p:nvPr/>
        </p:nvSpPr>
        <p:spPr>
          <a:xfrm>
            <a:off x="7020282" y="4744430"/>
            <a:ext cx="1621437" cy="325345"/>
          </a:xfrm>
          <a:custGeom>
            <a:avLst/>
            <a:gdLst/>
            <a:ahLst/>
            <a:cxnLst/>
            <a:rect l="l" t="t" r="r" b="b"/>
            <a:pathLst>
              <a:path w="636" h="127" extrusionOk="0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5"/>
          <p:cNvSpPr/>
          <p:nvPr/>
        </p:nvSpPr>
        <p:spPr>
          <a:xfrm>
            <a:off x="6772884" y="4894590"/>
            <a:ext cx="1536004" cy="341434"/>
          </a:xfrm>
          <a:custGeom>
            <a:avLst/>
            <a:gdLst/>
            <a:ahLst/>
            <a:cxnLst/>
            <a:rect l="l" t="t" r="r" b="b"/>
            <a:pathLst>
              <a:path w="603" h="134" extrusionOk="0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5"/>
          <p:cNvSpPr/>
          <p:nvPr/>
        </p:nvSpPr>
        <p:spPr>
          <a:xfrm>
            <a:off x="8100646" y="4333280"/>
            <a:ext cx="619385" cy="586336"/>
          </a:xfrm>
          <a:custGeom>
            <a:avLst/>
            <a:gdLst/>
            <a:ahLst/>
            <a:cxnLst/>
            <a:rect l="l" t="t" r="r" b="b"/>
            <a:pathLst>
              <a:path w="243" h="229" extrusionOk="0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5"/>
          <p:cNvSpPr/>
          <p:nvPr/>
        </p:nvSpPr>
        <p:spPr>
          <a:xfrm>
            <a:off x="2698824" y="4606785"/>
            <a:ext cx="1479049" cy="345009"/>
          </a:xfrm>
          <a:custGeom>
            <a:avLst/>
            <a:gdLst/>
            <a:ahLst/>
            <a:cxnLst/>
            <a:rect l="l" t="t" r="r" b="b"/>
            <a:pathLst>
              <a:path w="581" h="135" extrusionOk="0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5"/>
          <p:cNvSpPr/>
          <p:nvPr/>
        </p:nvSpPr>
        <p:spPr>
          <a:xfrm>
            <a:off x="7735779" y="4315404"/>
            <a:ext cx="599807" cy="437965"/>
          </a:xfrm>
          <a:custGeom>
            <a:avLst/>
            <a:gdLst/>
            <a:ahLst/>
            <a:cxnLst/>
            <a:rect l="l" t="t" r="r" b="b"/>
            <a:pathLst>
              <a:path w="235" h="171" extrusionOk="0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5"/>
          <p:cNvSpPr/>
          <p:nvPr/>
        </p:nvSpPr>
        <p:spPr>
          <a:xfrm>
            <a:off x="-535148" y="4581759"/>
            <a:ext cx="2545174" cy="729345"/>
          </a:xfrm>
          <a:custGeom>
            <a:avLst/>
            <a:gdLst/>
            <a:ahLst/>
            <a:cxnLst/>
            <a:rect l="l" t="t" r="r" b="b"/>
            <a:pathLst>
              <a:path w="999" h="285" extrusionOk="0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5"/>
          <p:cNvSpPr/>
          <p:nvPr/>
        </p:nvSpPr>
        <p:spPr>
          <a:xfrm>
            <a:off x="8992347" y="4612147"/>
            <a:ext cx="834747" cy="563098"/>
          </a:xfrm>
          <a:custGeom>
            <a:avLst/>
            <a:gdLst/>
            <a:ahLst/>
            <a:cxnLst/>
            <a:rect l="l" t="t" r="r" b="b"/>
            <a:pathLst>
              <a:path w="328" h="220" extrusionOk="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75"/>
          <p:cNvSpPr/>
          <p:nvPr/>
        </p:nvSpPr>
        <p:spPr>
          <a:xfrm>
            <a:off x="1399540" y="4363670"/>
            <a:ext cx="1131980" cy="496956"/>
          </a:xfrm>
          <a:custGeom>
            <a:avLst/>
            <a:gdLst/>
            <a:ahLst/>
            <a:cxnLst/>
            <a:rect l="l" t="t" r="r" b="b"/>
            <a:pathLst>
              <a:path w="445" h="194" extrusionOk="0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75"/>
          <p:cNvSpPr/>
          <p:nvPr/>
        </p:nvSpPr>
        <p:spPr>
          <a:xfrm>
            <a:off x="7118173" y="5103741"/>
            <a:ext cx="952216" cy="259204"/>
          </a:xfrm>
          <a:custGeom>
            <a:avLst/>
            <a:gdLst/>
            <a:ahLst/>
            <a:cxnLst/>
            <a:rect l="l" t="t" r="r" b="b"/>
            <a:pathLst>
              <a:path w="374" h="101" extrusionOk="0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5"/>
          <p:cNvSpPr/>
          <p:nvPr/>
        </p:nvSpPr>
        <p:spPr>
          <a:xfrm>
            <a:off x="5507416" y="4154519"/>
            <a:ext cx="1121301" cy="334284"/>
          </a:xfrm>
          <a:custGeom>
            <a:avLst/>
            <a:gdLst/>
            <a:ahLst/>
            <a:cxnLst/>
            <a:rect l="l" t="t" r="r" b="b"/>
            <a:pathLst>
              <a:path w="440" h="131" extrusionOk="0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5"/>
          <p:cNvSpPr/>
          <p:nvPr/>
        </p:nvSpPr>
        <p:spPr>
          <a:xfrm>
            <a:off x="-51031" y="5345068"/>
            <a:ext cx="925518" cy="339646"/>
          </a:xfrm>
          <a:custGeom>
            <a:avLst/>
            <a:gdLst/>
            <a:ahLst/>
            <a:cxnLst/>
            <a:rect l="l" t="t" r="r" b="b"/>
            <a:pathLst>
              <a:path w="363" h="133" extrusionOk="0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5"/>
          <p:cNvSpPr/>
          <p:nvPr/>
        </p:nvSpPr>
        <p:spPr>
          <a:xfrm>
            <a:off x="4660210" y="5082289"/>
            <a:ext cx="865003" cy="253841"/>
          </a:xfrm>
          <a:custGeom>
            <a:avLst/>
            <a:gdLst/>
            <a:ahLst/>
            <a:cxnLst/>
            <a:rect l="l" t="t" r="r" b="b"/>
            <a:pathLst>
              <a:path w="340" h="99" extrusionOk="0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5"/>
          <p:cNvSpPr/>
          <p:nvPr/>
        </p:nvSpPr>
        <p:spPr>
          <a:xfrm>
            <a:off x="7410067" y="4671139"/>
            <a:ext cx="907719" cy="289593"/>
          </a:xfrm>
          <a:custGeom>
            <a:avLst/>
            <a:gdLst/>
            <a:ahLst/>
            <a:cxnLst/>
            <a:rect l="l" t="t" r="r" b="b"/>
            <a:pathLst>
              <a:path w="356" h="113" extrusionOk="0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5"/>
          <p:cNvSpPr/>
          <p:nvPr/>
        </p:nvSpPr>
        <p:spPr>
          <a:xfrm>
            <a:off x="739219" y="4631812"/>
            <a:ext cx="1915110" cy="734708"/>
          </a:xfrm>
          <a:custGeom>
            <a:avLst/>
            <a:gdLst/>
            <a:ahLst/>
            <a:cxnLst/>
            <a:rect l="l" t="t" r="r" b="b"/>
            <a:pathLst>
              <a:path w="752" h="287" extrusionOk="0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5"/>
          <p:cNvSpPr/>
          <p:nvPr/>
        </p:nvSpPr>
        <p:spPr>
          <a:xfrm>
            <a:off x="4108459" y="5128767"/>
            <a:ext cx="731516" cy="176974"/>
          </a:xfrm>
          <a:custGeom>
            <a:avLst/>
            <a:gdLst/>
            <a:ahLst/>
            <a:cxnLst/>
            <a:rect l="l" t="t" r="r" b="b"/>
            <a:pathLst>
              <a:path w="287" h="69" extrusionOk="0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5"/>
          <p:cNvSpPr/>
          <p:nvPr/>
        </p:nvSpPr>
        <p:spPr>
          <a:xfrm>
            <a:off x="5227981" y="5232449"/>
            <a:ext cx="841866" cy="339646"/>
          </a:xfrm>
          <a:custGeom>
            <a:avLst/>
            <a:gdLst/>
            <a:ahLst/>
            <a:cxnLst/>
            <a:rect l="l" t="t" r="r" b="b"/>
            <a:pathLst>
              <a:path w="331" h="133" extrusionOk="0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/>
          <p:nvPr/>
        </p:nvSpPr>
        <p:spPr>
          <a:xfrm>
            <a:off x="6899253" y="5067989"/>
            <a:ext cx="1253009" cy="235965"/>
          </a:xfrm>
          <a:custGeom>
            <a:avLst/>
            <a:gdLst/>
            <a:ahLst/>
            <a:cxnLst/>
            <a:rect l="l" t="t" r="r" b="b"/>
            <a:pathLst>
              <a:path w="492" h="92" extrusionOk="0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5"/>
          <p:cNvSpPr/>
          <p:nvPr/>
        </p:nvSpPr>
        <p:spPr>
          <a:xfrm>
            <a:off x="4875572" y="4102679"/>
            <a:ext cx="973574" cy="159098"/>
          </a:xfrm>
          <a:custGeom>
            <a:avLst/>
            <a:gdLst/>
            <a:ahLst/>
            <a:cxnLst/>
            <a:rect l="l" t="t" r="r" b="b"/>
            <a:pathLst>
              <a:path w="382" h="62" extrusionOk="0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5"/>
          <p:cNvSpPr/>
          <p:nvPr/>
        </p:nvSpPr>
        <p:spPr>
          <a:xfrm>
            <a:off x="4715386" y="4174183"/>
            <a:ext cx="809829" cy="80443"/>
          </a:xfrm>
          <a:custGeom>
            <a:avLst/>
            <a:gdLst/>
            <a:ahLst/>
            <a:cxnLst/>
            <a:rect l="l" t="t" r="r" b="b"/>
            <a:pathLst>
              <a:path w="318" h="31" extrusionOk="0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5"/>
          <p:cNvSpPr/>
          <p:nvPr/>
        </p:nvSpPr>
        <p:spPr>
          <a:xfrm>
            <a:off x="-611682" y="4429811"/>
            <a:ext cx="2091315" cy="1088655"/>
          </a:xfrm>
          <a:custGeom>
            <a:avLst/>
            <a:gdLst/>
            <a:ahLst/>
            <a:cxnLst/>
            <a:rect l="l" t="t" r="r" b="b"/>
            <a:pathLst>
              <a:path w="821" h="425" extrusionOk="0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5"/>
          <p:cNvSpPr/>
          <p:nvPr/>
        </p:nvSpPr>
        <p:spPr>
          <a:xfrm>
            <a:off x="-93747" y="5454112"/>
            <a:ext cx="361309" cy="64354"/>
          </a:xfrm>
          <a:custGeom>
            <a:avLst/>
            <a:gdLst/>
            <a:ahLst/>
            <a:cxnLst/>
            <a:rect l="l" t="t" r="r" b="b"/>
            <a:pathLst>
              <a:path w="142" h="25" extrusionOk="0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5"/>
          <p:cNvSpPr/>
          <p:nvPr/>
        </p:nvSpPr>
        <p:spPr>
          <a:xfrm>
            <a:off x="9353655" y="4862413"/>
            <a:ext cx="339950" cy="260991"/>
          </a:xfrm>
          <a:custGeom>
            <a:avLst/>
            <a:gdLst/>
            <a:ahLst/>
            <a:cxnLst/>
            <a:rect l="l" t="t" r="r" b="b"/>
            <a:pathLst>
              <a:path w="133" h="102" extrusionOk="0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5"/>
          <p:cNvSpPr/>
          <p:nvPr/>
        </p:nvSpPr>
        <p:spPr>
          <a:xfrm>
            <a:off x="9501382" y="4898165"/>
            <a:ext cx="275876" cy="146584"/>
          </a:xfrm>
          <a:custGeom>
            <a:avLst/>
            <a:gdLst/>
            <a:ahLst/>
            <a:cxnLst/>
            <a:rect l="l" t="t" r="r" b="b"/>
            <a:pathLst>
              <a:path w="108" h="57" extrusionOk="0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5"/>
          <p:cNvSpPr/>
          <p:nvPr/>
        </p:nvSpPr>
        <p:spPr>
          <a:xfrm>
            <a:off x="180348" y="5364732"/>
            <a:ext cx="576669" cy="146584"/>
          </a:xfrm>
          <a:custGeom>
            <a:avLst/>
            <a:gdLst/>
            <a:ahLst/>
            <a:cxnLst/>
            <a:rect l="l" t="t" r="r" b="b"/>
            <a:pathLst>
              <a:path w="226" h="57" extrusionOk="0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Diapositiva de título">
  <p:cSld name="11_Diapositiva de título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6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-1846750" y="1562036"/>
            <a:ext cx="5505754" cy="21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apositiva de título">
  <p:cSld name="12_Diapositiva de título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iapositiva de título">
  <p:cSld name="14_Diapositiva de título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8"/>
          <p:cNvSpPr/>
          <p:nvPr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41925"/>
            <a:ext cx="4792501" cy="20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9295" y="3274425"/>
            <a:ext cx="3420000" cy="21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32690"/>
            <a:ext cx="10005323" cy="986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9"/>
          <p:cNvSpPr/>
          <p:nvPr/>
        </p:nvSpPr>
        <p:spPr>
          <a:xfrm>
            <a:off x="0" y="-15422"/>
            <a:ext cx="9721850" cy="1102860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80370"/>
            <a:ext cx="9738637" cy="175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0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627" y="4644553"/>
            <a:ext cx="9937103" cy="7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Diapositiva de título">
  <p:cSld name="10_Diapositiva de título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81"/>
          <p:cNvGrpSpPr/>
          <p:nvPr/>
        </p:nvGrpSpPr>
        <p:grpSpPr>
          <a:xfrm>
            <a:off x="684461" y="1484313"/>
            <a:ext cx="1554176" cy="3316324"/>
            <a:chOff x="7688425" y="945388"/>
            <a:chExt cx="2136494" cy="4558883"/>
          </a:xfrm>
        </p:grpSpPr>
        <p:grpSp>
          <p:nvGrpSpPr>
            <p:cNvPr id="500" name="Google Shape;500;p81"/>
            <p:cNvGrpSpPr/>
            <p:nvPr/>
          </p:nvGrpSpPr>
          <p:grpSpPr>
            <a:xfrm>
              <a:off x="7688425" y="945388"/>
              <a:ext cx="2136494" cy="4558883"/>
              <a:chOff x="877975" y="584575"/>
              <a:chExt cx="2136494" cy="4558883"/>
            </a:xfrm>
          </p:grpSpPr>
          <p:sp>
            <p:nvSpPr>
              <p:cNvPr id="501" name="Google Shape;501;p81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81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81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1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81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81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1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81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81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81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81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81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81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81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81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81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81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81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81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81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81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81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81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81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81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81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81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81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81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81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81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81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81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81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81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81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81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58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81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81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81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81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81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81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81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81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81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81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81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81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81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81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81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81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81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" name="Google Shape;555;p81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1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81"/>
          <p:cNvSpPr txBox="1"/>
          <p:nvPr/>
        </p:nvSpPr>
        <p:spPr>
          <a:xfrm>
            <a:off x="820738" y="4397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clic para modificar el estilo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627" y="4644553"/>
            <a:ext cx="9937103" cy="75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apositiva de título">
  <p:cSld name="7_Diapositiva de título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677"/>
            <a:ext cx="3243960" cy="14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490548" y="921"/>
            <a:ext cx="3243960" cy="14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1643" y="4147762"/>
            <a:ext cx="10271504" cy="128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apositiva de título">
  <p:cSld name="8_Diapositiva de título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55" y="0"/>
            <a:ext cx="4310608" cy="8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8305" y="4354425"/>
            <a:ext cx="5883751" cy="10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Diapositiva de título">
  <p:cSld name="15_Diapositiva de título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8957" y="2843627"/>
            <a:ext cx="4384065" cy="259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52413" y="2916361"/>
            <a:ext cx="4414513" cy="253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5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85"/>
          <p:cNvSpPr txBox="1"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85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5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85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6"/>
          <p:cNvSpPr txBox="1"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86"/>
          <p:cNvSpPr txBox="1"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86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86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86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7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87"/>
          <p:cNvSpPr txBox="1">
            <a:spLocks noGrp="1"/>
          </p:cNvSpPr>
          <p:nvPr>
            <p:ph type="body" idx="1"/>
          </p:nvPr>
        </p:nvSpPr>
        <p:spPr>
          <a:xfrm>
            <a:off x="668338" y="1438275"/>
            <a:ext cx="4116387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87"/>
          <p:cNvSpPr txBox="1">
            <a:spLocks noGrp="1"/>
          </p:cNvSpPr>
          <p:nvPr>
            <p:ph type="body" idx="2"/>
          </p:nvPr>
        </p:nvSpPr>
        <p:spPr>
          <a:xfrm>
            <a:off x="4937125" y="1438275"/>
            <a:ext cx="4116388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87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87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87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8"/>
          <p:cNvSpPr txBox="1"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8"/>
          <p:cNvSpPr txBox="1"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1" name="Google Shape;591;p88"/>
          <p:cNvSpPr txBox="1">
            <a:spLocks noGrp="1"/>
          </p:cNvSpPr>
          <p:nvPr>
            <p:ph type="body" idx="2"/>
          </p:nvPr>
        </p:nvSpPr>
        <p:spPr>
          <a:xfrm>
            <a:off x="669925" y="1973263"/>
            <a:ext cx="4113213" cy="290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88"/>
          <p:cNvSpPr txBox="1">
            <a:spLocks noGrp="1"/>
          </p:cNvSpPr>
          <p:nvPr>
            <p:ph type="body" idx="3"/>
          </p:nvPr>
        </p:nvSpPr>
        <p:spPr>
          <a:xfrm>
            <a:off x="4921250" y="1323975"/>
            <a:ext cx="413385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3" name="Google Shape;593;p88"/>
          <p:cNvSpPr txBox="1">
            <a:spLocks noGrp="1"/>
          </p:cNvSpPr>
          <p:nvPr>
            <p:ph type="body" idx="4"/>
          </p:nvPr>
        </p:nvSpPr>
        <p:spPr>
          <a:xfrm>
            <a:off x="4921250" y="1973263"/>
            <a:ext cx="4133850" cy="290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88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88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88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Diapositiva de título">
  <p:cSld name="17_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/>
          <p:nvPr/>
        </p:nvSpPr>
        <p:spPr>
          <a:xfrm>
            <a:off x="0" y="-15422"/>
            <a:ext cx="9721850" cy="1102860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9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89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9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89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0"/>
          <p:cNvSpPr txBox="1"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0"/>
          <p:cNvSpPr txBox="1">
            <a:spLocks noGrp="1"/>
          </p:cNvSpPr>
          <p:nvPr>
            <p:ph type="body" idx="1"/>
          </p:nvPr>
        </p:nvSpPr>
        <p:spPr>
          <a:xfrm>
            <a:off x="4132263" y="777875"/>
            <a:ext cx="4922837" cy="383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5" name="Google Shape;605;p90"/>
          <p:cNvSpPr txBox="1">
            <a:spLocks noGrp="1"/>
          </p:cNvSpPr>
          <p:nvPr>
            <p:ph type="body" idx="2"/>
          </p:nvPr>
        </p:nvSpPr>
        <p:spPr>
          <a:xfrm>
            <a:off x="669925" y="1620838"/>
            <a:ext cx="3135313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6" name="Google Shape;606;p90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90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90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1"/>
          <p:cNvSpPr txBox="1"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91"/>
          <p:cNvSpPr>
            <a:spLocks noGrp="1"/>
          </p:cNvSpPr>
          <p:nvPr>
            <p:ph type="pic" idx="2"/>
          </p:nvPr>
        </p:nvSpPr>
        <p:spPr>
          <a:xfrm>
            <a:off x="4132263" y="777875"/>
            <a:ext cx="4922837" cy="3836988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91"/>
          <p:cNvSpPr txBox="1">
            <a:spLocks noGrp="1"/>
          </p:cNvSpPr>
          <p:nvPr>
            <p:ph type="body" idx="1"/>
          </p:nvPr>
        </p:nvSpPr>
        <p:spPr>
          <a:xfrm>
            <a:off x="669925" y="1620838"/>
            <a:ext cx="3135313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3" name="Google Shape;613;p91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91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91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2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92"/>
          <p:cNvSpPr txBox="1">
            <a:spLocks noGrp="1"/>
          </p:cNvSpPr>
          <p:nvPr>
            <p:ph type="body" idx="1"/>
          </p:nvPr>
        </p:nvSpPr>
        <p:spPr>
          <a:xfrm rot="5400000">
            <a:off x="3148013" y="-1041400"/>
            <a:ext cx="3425825" cy="838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92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92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92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3"/>
          <p:cNvSpPr txBox="1">
            <a:spLocks noGrp="1"/>
          </p:cNvSpPr>
          <p:nvPr>
            <p:ph type="title"/>
          </p:nvPr>
        </p:nvSpPr>
        <p:spPr>
          <a:xfrm rot="5400000">
            <a:off x="5717382" y="1527969"/>
            <a:ext cx="4576762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93"/>
          <p:cNvSpPr txBox="1">
            <a:spLocks noGrp="1"/>
          </p:cNvSpPr>
          <p:nvPr>
            <p:ph type="body" idx="1"/>
          </p:nvPr>
        </p:nvSpPr>
        <p:spPr>
          <a:xfrm rot="5400000">
            <a:off x="1448595" y="-492918"/>
            <a:ext cx="4576762" cy="613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93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93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93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ontents slide layout">
  <p:cSld name="25_Contents slide layout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4"/>
          <p:cNvSpPr/>
          <p:nvPr/>
        </p:nvSpPr>
        <p:spPr>
          <a:xfrm>
            <a:off x="295370" y="230029"/>
            <a:ext cx="9131113" cy="109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94"/>
          <p:cNvSpPr/>
          <p:nvPr/>
        </p:nvSpPr>
        <p:spPr>
          <a:xfrm rot="-5400000">
            <a:off x="6821062" y="2499834"/>
            <a:ext cx="5398389" cy="403189"/>
          </a:xfrm>
          <a:custGeom>
            <a:avLst/>
            <a:gdLst/>
            <a:ahLst/>
            <a:cxnLst/>
            <a:rect l="l" t="t" r="r" b="b"/>
            <a:pathLst>
              <a:path w="3841" h="315" extrusionOk="0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94"/>
          <p:cNvSpPr/>
          <p:nvPr/>
        </p:nvSpPr>
        <p:spPr>
          <a:xfrm rot="5400000">
            <a:off x="-2497600" y="2496933"/>
            <a:ext cx="5398389" cy="403189"/>
          </a:xfrm>
          <a:custGeom>
            <a:avLst/>
            <a:gdLst/>
            <a:ahLst/>
            <a:cxnLst/>
            <a:rect l="l" t="t" r="r" b="b"/>
            <a:pathLst>
              <a:path w="3841" h="315" extrusionOk="0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5"/>
          <p:cNvSpPr/>
          <p:nvPr/>
        </p:nvSpPr>
        <p:spPr>
          <a:xfrm>
            <a:off x="295370" y="230029"/>
            <a:ext cx="9131113" cy="109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95"/>
          <p:cNvSpPr/>
          <p:nvPr/>
        </p:nvSpPr>
        <p:spPr>
          <a:xfrm>
            <a:off x="295370" y="220028"/>
            <a:ext cx="9131113" cy="1095137"/>
          </a:xfrm>
          <a:custGeom>
            <a:avLst/>
            <a:gdLst/>
            <a:ahLst/>
            <a:cxnLst/>
            <a:rect l="l" t="t" r="r" b="b"/>
            <a:pathLst>
              <a:path w="960" h="114" extrusionOk="0">
                <a:moveTo>
                  <a:pt x="902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26" y="114"/>
                  <a:pt x="0" y="8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902" y="0"/>
                  <a:pt x="902" y="0"/>
                  <a:pt x="902" y="0"/>
                </a:cubicBezTo>
                <a:cubicBezTo>
                  <a:pt x="934" y="0"/>
                  <a:pt x="960" y="25"/>
                  <a:pt x="960" y="57"/>
                </a:cubicBezTo>
                <a:cubicBezTo>
                  <a:pt x="960" y="57"/>
                  <a:pt x="960" y="57"/>
                  <a:pt x="960" y="57"/>
                </a:cubicBezTo>
                <a:cubicBezTo>
                  <a:pt x="960" y="88"/>
                  <a:pt x="934" y="114"/>
                  <a:pt x="902" y="114"/>
                </a:cubicBezTo>
                <a:close/>
              </a:path>
            </a:pathLst>
          </a:custGeom>
          <a:solidFill>
            <a:srgbClr val="3EADE3"/>
          </a:solidFill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95"/>
          <p:cNvSpPr/>
          <p:nvPr/>
        </p:nvSpPr>
        <p:spPr>
          <a:xfrm>
            <a:off x="8400287" y="288370"/>
            <a:ext cx="950244" cy="9601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95"/>
          <p:cNvSpPr/>
          <p:nvPr/>
        </p:nvSpPr>
        <p:spPr>
          <a:xfrm>
            <a:off x="8636581" y="508397"/>
            <a:ext cx="501283" cy="485060"/>
          </a:xfrm>
          <a:custGeom>
            <a:avLst/>
            <a:gdLst/>
            <a:ahLst/>
            <a:cxnLst/>
            <a:rect l="l" t="t" r="r" b="b"/>
            <a:pathLst>
              <a:path w="70" h="69" extrusionOk="0">
                <a:moveTo>
                  <a:pt x="4" y="44"/>
                </a:moveTo>
                <a:cubicBezTo>
                  <a:pt x="0" y="28"/>
                  <a:pt x="9" y="19"/>
                  <a:pt x="21" y="10"/>
                </a:cubicBezTo>
                <a:cubicBezTo>
                  <a:pt x="36" y="0"/>
                  <a:pt x="35" y="0"/>
                  <a:pt x="51" y="10"/>
                </a:cubicBezTo>
                <a:cubicBezTo>
                  <a:pt x="64" y="19"/>
                  <a:pt x="70" y="29"/>
                  <a:pt x="67" y="45"/>
                </a:cubicBezTo>
                <a:cubicBezTo>
                  <a:pt x="67" y="48"/>
                  <a:pt x="67" y="51"/>
                  <a:pt x="67" y="54"/>
                </a:cubicBezTo>
                <a:cubicBezTo>
                  <a:pt x="67" y="69"/>
                  <a:pt x="69" y="66"/>
                  <a:pt x="54" y="67"/>
                </a:cubicBezTo>
                <a:cubicBezTo>
                  <a:pt x="46" y="68"/>
                  <a:pt x="43" y="65"/>
                  <a:pt x="45" y="57"/>
                </a:cubicBezTo>
                <a:cubicBezTo>
                  <a:pt x="45" y="54"/>
                  <a:pt x="45" y="50"/>
                  <a:pt x="44" y="46"/>
                </a:cubicBezTo>
                <a:cubicBezTo>
                  <a:pt x="44" y="41"/>
                  <a:pt x="41" y="39"/>
                  <a:pt x="36" y="39"/>
                </a:cubicBezTo>
                <a:cubicBezTo>
                  <a:pt x="31" y="39"/>
                  <a:pt x="28" y="41"/>
                  <a:pt x="27" y="46"/>
                </a:cubicBezTo>
                <a:cubicBezTo>
                  <a:pt x="27" y="51"/>
                  <a:pt x="27" y="56"/>
                  <a:pt x="27" y="61"/>
                </a:cubicBezTo>
                <a:cubicBezTo>
                  <a:pt x="27" y="65"/>
                  <a:pt x="26" y="67"/>
                  <a:pt x="21" y="67"/>
                </a:cubicBezTo>
                <a:cubicBezTo>
                  <a:pt x="4" y="68"/>
                  <a:pt x="4" y="68"/>
                  <a:pt x="4" y="52"/>
                </a:cubicBezTo>
                <a:cubicBezTo>
                  <a:pt x="4" y="49"/>
                  <a:pt x="4" y="47"/>
                  <a:pt x="4" y="4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spcFirstLastPara="1" wrap="square" lIns="96000" tIns="48000" rIns="96000" bIns="4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6"/>
          <p:cNvSpPr txBox="1">
            <a:spLocks noGrp="1"/>
          </p:cNvSpPr>
          <p:nvPr>
            <p:ph type="ctrTitle"/>
          </p:nvPr>
        </p:nvSpPr>
        <p:spPr>
          <a:xfrm>
            <a:off x="1643725" y="1842534"/>
            <a:ext cx="6201188" cy="121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620" b="1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620" b="1"/>
            </a:lvl9pPr>
          </a:lstStyle>
          <a:p>
            <a:endParaRPr/>
          </a:p>
        </p:txBody>
      </p:sp>
      <p:sp>
        <p:nvSpPr>
          <p:cNvPr id="639" name="Google Shape;639;p96"/>
          <p:cNvSpPr txBox="1">
            <a:spLocks noGrp="1"/>
          </p:cNvSpPr>
          <p:nvPr>
            <p:ph type="subTitle" idx="1"/>
          </p:nvPr>
        </p:nvSpPr>
        <p:spPr>
          <a:xfrm>
            <a:off x="1643725" y="3162087"/>
            <a:ext cx="6201188" cy="82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15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4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64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5"/>
          <p:cNvSpPr txBox="1"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25"/>
              <a:buFont typeface="Calibri"/>
              <a:buNone/>
              <a:defRPr sz="47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65"/>
          <p:cNvSpPr txBox="1"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lvl="1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lvl="2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None/>
              <a:defRPr sz="1418"/>
            </a:lvl3pPr>
            <a:lvl4pPr lvl="3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4pPr>
            <a:lvl5pPr lvl="4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>
            <a:endParaRPr/>
          </a:p>
        </p:txBody>
      </p:sp>
      <p:sp>
        <p:nvSpPr>
          <p:cNvPr id="653" name="Google Shape;653;p65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65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65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1"/>
          <p:cNvSpPr/>
          <p:nvPr/>
        </p:nvSpPr>
        <p:spPr>
          <a:xfrm>
            <a:off x="0" y="-15422"/>
            <a:ext cx="9721850" cy="1102860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66"/>
          <p:cNvSpPr txBox="1"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66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66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66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7"/>
          <p:cNvSpPr txBox="1"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25"/>
              <a:buFont typeface="Calibri"/>
              <a:buNone/>
              <a:defRPr sz="47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67"/>
          <p:cNvSpPr txBox="1"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575"/>
              <a:buNone/>
              <a:defRPr sz="157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418"/>
              <a:buNone/>
              <a:defRPr sz="141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2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67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67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67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8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68"/>
          <p:cNvSpPr txBox="1">
            <a:spLocks noGrp="1"/>
          </p:cNvSpPr>
          <p:nvPr>
            <p:ph type="body" idx="1"/>
          </p:nvPr>
        </p:nvSpPr>
        <p:spPr>
          <a:xfrm>
            <a:off x="668377" y="1437680"/>
            <a:ext cx="413178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68"/>
          <p:cNvSpPr txBox="1">
            <a:spLocks noGrp="1"/>
          </p:cNvSpPr>
          <p:nvPr>
            <p:ph type="body" idx="2"/>
          </p:nvPr>
        </p:nvSpPr>
        <p:spPr>
          <a:xfrm>
            <a:off x="4921687" y="1437680"/>
            <a:ext cx="413178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68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68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68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9"/>
          <p:cNvSpPr txBox="1"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69"/>
          <p:cNvSpPr txBox="1"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 b="1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None/>
              <a:defRPr sz="1418" b="1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9pPr>
          </a:lstStyle>
          <a:p>
            <a:endParaRPr/>
          </a:p>
        </p:txBody>
      </p:sp>
      <p:sp>
        <p:nvSpPr>
          <p:cNvPr id="678" name="Google Shape;678;p69"/>
          <p:cNvSpPr txBox="1">
            <a:spLocks noGrp="1"/>
          </p:cNvSpPr>
          <p:nvPr>
            <p:ph type="body" idx="2"/>
          </p:nvPr>
        </p:nvSpPr>
        <p:spPr>
          <a:xfrm>
            <a:off x="669644" y="1972747"/>
            <a:ext cx="4112798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69"/>
          <p:cNvSpPr txBox="1">
            <a:spLocks noGrp="1"/>
          </p:cNvSpPr>
          <p:nvPr>
            <p:ph type="body" idx="3"/>
          </p:nvPr>
        </p:nvSpPr>
        <p:spPr>
          <a:xfrm>
            <a:off x="4921687" y="1323915"/>
            <a:ext cx="4133053" cy="64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 b="1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None/>
              <a:defRPr sz="1418" b="1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9pPr>
          </a:lstStyle>
          <a:p>
            <a:endParaRPr/>
          </a:p>
        </p:txBody>
      </p:sp>
      <p:sp>
        <p:nvSpPr>
          <p:cNvPr id="680" name="Google Shape;680;p69"/>
          <p:cNvSpPr txBox="1">
            <a:spLocks noGrp="1"/>
          </p:cNvSpPr>
          <p:nvPr>
            <p:ph type="body" idx="4"/>
          </p:nvPr>
        </p:nvSpPr>
        <p:spPr>
          <a:xfrm>
            <a:off x="4921687" y="1972747"/>
            <a:ext cx="4133053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69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69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69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0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70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70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70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1"/>
          <p:cNvSpPr txBox="1"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  <a:defRPr sz="2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71"/>
          <p:cNvSpPr txBox="1">
            <a:spLocks noGrp="1"/>
          </p:cNvSpPr>
          <p:nvPr>
            <p:ph type="body" idx="1"/>
          </p:nvPr>
        </p:nvSpPr>
        <p:spPr>
          <a:xfrm>
            <a:off x="4133052" y="777598"/>
            <a:ext cx="4921687" cy="383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1pPr>
            <a:lvl2pPr marL="914400" lvl="1" indent="-368617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2pPr>
            <a:lvl3pPr marL="1371600" lvl="2" indent="-34861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3pPr>
            <a:lvl4pPr marL="1828800" lvl="3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4pPr>
            <a:lvl5pPr marL="2286000" lvl="4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5pPr>
            <a:lvl6pPr marL="2743200" lvl="5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6pPr>
            <a:lvl7pPr marL="3200400" lvl="6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7pPr>
            <a:lvl8pPr marL="3657600" lvl="7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8pPr>
            <a:lvl9pPr marL="4114800" lvl="8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9pPr>
          </a:lstStyle>
          <a:p>
            <a:endParaRPr/>
          </a:p>
        </p:txBody>
      </p:sp>
      <p:sp>
        <p:nvSpPr>
          <p:cNvPr id="692" name="Google Shape;692;p71"/>
          <p:cNvSpPr txBox="1">
            <a:spLocks noGrp="1"/>
          </p:cNvSpPr>
          <p:nvPr>
            <p:ph type="body" idx="2"/>
          </p:nvPr>
        </p:nvSpPr>
        <p:spPr>
          <a:xfrm>
            <a:off x="669643" y="1620203"/>
            <a:ext cx="3135550" cy="300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9pPr>
          </a:lstStyle>
          <a:p>
            <a:endParaRPr/>
          </a:p>
        </p:txBody>
      </p:sp>
      <p:sp>
        <p:nvSpPr>
          <p:cNvPr id="693" name="Google Shape;693;p71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71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71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2"/>
          <p:cNvSpPr txBox="1"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  <a:defRPr sz="2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72"/>
          <p:cNvSpPr>
            <a:spLocks noGrp="1"/>
          </p:cNvSpPr>
          <p:nvPr>
            <p:ph type="pic" idx="2"/>
          </p:nvPr>
        </p:nvSpPr>
        <p:spPr>
          <a:xfrm>
            <a:off x="4133052" y="777598"/>
            <a:ext cx="4921687" cy="3837980"/>
          </a:xfrm>
          <a:prstGeom prst="rect">
            <a:avLst/>
          </a:prstGeom>
          <a:noFill/>
          <a:ln>
            <a:noFill/>
          </a:ln>
        </p:spPr>
      </p:sp>
      <p:sp>
        <p:nvSpPr>
          <p:cNvPr id="699" name="Google Shape;699;p72"/>
          <p:cNvSpPr txBox="1">
            <a:spLocks noGrp="1"/>
          </p:cNvSpPr>
          <p:nvPr>
            <p:ph type="body" idx="1"/>
          </p:nvPr>
        </p:nvSpPr>
        <p:spPr>
          <a:xfrm>
            <a:off x="669643" y="1620203"/>
            <a:ext cx="3135550" cy="300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9pPr>
          </a:lstStyle>
          <a:p>
            <a:endParaRPr/>
          </a:p>
        </p:txBody>
      </p:sp>
      <p:sp>
        <p:nvSpPr>
          <p:cNvPr id="700" name="Google Shape;700;p72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72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72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3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73"/>
          <p:cNvSpPr txBox="1">
            <a:spLocks noGrp="1"/>
          </p:cNvSpPr>
          <p:nvPr>
            <p:ph type="body" idx="1"/>
          </p:nvPr>
        </p:nvSpPr>
        <p:spPr>
          <a:xfrm rot="5400000">
            <a:off x="3147585" y="-1041529"/>
            <a:ext cx="3426679" cy="838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73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73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73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4"/>
          <p:cNvSpPr txBox="1">
            <a:spLocks noGrp="1"/>
          </p:cNvSpPr>
          <p:nvPr>
            <p:ph type="title"/>
          </p:nvPr>
        </p:nvSpPr>
        <p:spPr>
          <a:xfrm rot="5400000">
            <a:off x="5716924" y="1527812"/>
            <a:ext cx="4576823" cy="209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74"/>
          <p:cNvSpPr txBox="1">
            <a:spLocks noGrp="1"/>
          </p:cNvSpPr>
          <p:nvPr>
            <p:ph type="body" idx="1"/>
          </p:nvPr>
        </p:nvSpPr>
        <p:spPr>
          <a:xfrm rot="5400000">
            <a:off x="1463616" y="-507701"/>
            <a:ext cx="4576823" cy="61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74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74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74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de título">
  <p:cSld name="20_Diapositiva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/>
          <p:nvPr/>
        </p:nvSpPr>
        <p:spPr>
          <a:xfrm>
            <a:off x="0" y="821"/>
            <a:ext cx="9721850" cy="1152128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9"/>
          <p:cNvSpPr/>
          <p:nvPr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99"/>
          <p:cNvSpPr txBox="1">
            <a:spLocks noGrp="1"/>
          </p:cNvSpPr>
          <p:nvPr>
            <p:ph type="body" idx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Google Shape;720;p99"/>
          <p:cNvSpPr txBox="1">
            <a:spLocks noGrp="1"/>
          </p:cNvSpPr>
          <p:nvPr>
            <p:ph type="body" idx="2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00"/>
          <p:cNvSpPr/>
          <p:nvPr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00"/>
          <p:cNvSpPr txBox="1">
            <a:spLocks noGrp="1"/>
          </p:cNvSpPr>
          <p:nvPr>
            <p:ph type="body" idx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4" name="Google Shape;724;p100"/>
          <p:cNvSpPr txBox="1">
            <a:spLocks noGrp="1"/>
          </p:cNvSpPr>
          <p:nvPr>
            <p:ph type="body" idx="2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solidFill>
          <a:schemeClr val="accen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01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7" name="Google Shape;727;p101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2"/>
          <p:cNvSpPr/>
          <p:nvPr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02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02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Google Shape;732;p102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3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03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6" name="Google Shape;736;p103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4"/>
          <p:cNvSpPr/>
          <p:nvPr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04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0" name="Google Shape;740;p104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1" name="Google Shape;741;p104"/>
          <p:cNvSpPr>
            <a:spLocks noGrp="1"/>
          </p:cNvSpPr>
          <p:nvPr>
            <p:ph type="pic" idx="3"/>
          </p:nvPr>
        </p:nvSpPr>
        <p:spPr>
          <a:xfrm>
            <a:off x="2834195" y="1470818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p104"/>
          <p:cNvSpPr>
            <a:spLocks noGrp="1"/>
          </p:cNvSpPr>
          <p:nvPr>
            <p:ph type="pic" idx="4"/>
          </p:nvPr>
        </p:nvSpPr>
        <p:spPr>
          <a:xfrm>
            <a:off x="5116428" y="1470818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p104"/>
          <p:cNvSpPr>
            <a:spLocks noGrp="1"/>
          </p:cNvSpPr>
          <p:nvPr>
            <p:ph type="pic" idx="5"/>
          </p:nvPr>
        </p:nvSpPr>
        <p:spPr>
          <a:xfrm>
            <a:off x="551962" y="3229674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p104"/>
          <p:cNvSpPr>
            <a:spLocks noGrp="1"/>
          </p:cNvSpPr>
          <p:nvPr>
            <p:ph type="pic" idx="6"/>
          </p:nvPr>
        </p:nvSpPr>
        <p:spPr>
          <a:xfrm>
            <a:off x="7398661" y="3229674"/>
            <a:ext cx="1722375" cy="1814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p104"/>
          <p:cNvSpPr/>
          <p:nvPr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04"/>
          <p:cNvSpPr/>
          <p:nvPr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04"/>
          <p:cNvSpPr/>
          <p:nvPr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04"/>
          <p:cNvSpPr/>
          <p:nvPr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bg>
      <p:bgPr>
        <a:solidFill>
          <a:schemeClr val="accent4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05"/>
          <p:cNvSpPr txBox="1">
            <a:spLocks noGrp="1"/>
          </p:cNvSpPr>
          <p:nvPr>
            <p:ph type="body" idx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1" name="Google Shape;751;p105"/>
          <p:cNvSpPr txBox="1">
            <a:spLocks noGrp="1"/>
          </p:cNvSpPr>
          <p:nvPr>
            <p:ph type="body" idx="2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Arial"/>
              <a:buNone/>
              <a:defRPr sz="25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105"/>
          <p:cNvSpPr>
            <a:spLocks noGrp="1"/>
          </p:cNvSpPr>
          <p:nvPr>
            <p:ph type="pic" idx="3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3" name="Google Shape;753;p105"/>
          <p:cNvSpPr>
            <a:spLocks noGrp="1"/>
          </p:cNvSpPr>
          <p:nvPr>
            <p:ph type="pic" idx="4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4" name="Google Shape;754;p105"/>
          <p:cNvSpPr>
            <a:spLocks noGrp="1"/>
          </p:cNvSpPr>
          <p:nvPr>
            <p:ph type="pic" idx="5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5" name="Google Shape;755;p105"/>
          <p:cNvSpPr>
            <a:spLocks noGrp="1"/>
          </p:cNvSpPr>
          <p:nvPr>
            <p:ph type="pic" idx="6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6" name="Google Shape;756;p105"/>
          <p:cNvSpPr>
            <a:spLocks noGrp="1"/>
          </p:cNvSpPr>
          <p:nvPr>
            <p:ph type="pic" idx="7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7" name="Google Shape;757;p105"/>
          <p:cNvSpPr>
            <a:spLocks noGrp="1"/>
          </p:cNvSpPr>
          <p:nvPr>
            <p:ph type="pic" idx="8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6"/>
          <p:cNvSpPr>
            <a:spLocks noGrp="1"/>
          </p:cNvSpPr>
          <p:nvPr>
            <p:ph type="pic" idx="2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0" name="Google Shape;760;p106"/>
          <p:cNvSpPr>
            <a:spLocks noGrp="1"/>
          </p:cNvSpPr>
          <p:nvPr>
            <p:ph type="pic" idx="3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bg>
      <p:bgPr>
        <a:solidFill>
          <a:schemeClr val="accent4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7"/>
          <p:cNvSpPr>
            <a:spLocks noGrp="1"/>
          </p:cNvSpPr>
          <p:nvPr>
            <p:ph type="pic" idx="2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8"/>
          <p:cNvSpPr>
            <a:spLocks noGrp="1"/>
          </p:cNvSpPr>
          <p:nvPr>
            <p:ph type="pic" idx="2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5" name="Google Shape;765;p108"/>
          <p:cNvSpPr>
            <a:spLocks noGrp="1"/>
          </p:cNvSpPr>
          <p:nvPr>
            <p:ph type="pic" idx="3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6" name="Google Shape;766;p108"/>
          <p:cNvSpPr>
            <a:spLocks noGrp="1"/>
          </p:cNvSpPr>
          <p:nvPr>
            <p:ph type="pic" idx="4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7" name="Google Shape;767;p108"/>
          <p:cNvSpPr/>
          <p:nvPr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Diapositiva de título">
  <p:cSld name="2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/>
          <p:nvPr/>
        </p:nvSpPr>
        <p:spPr>
          <a:xfrm>
            <a:off x="0" y="-24749"/>
            <a:ext cx="9721850" cy="542542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bg>
      <p:bgPr>
        <a:solidFill>
          <a:schemeClr val="accen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9"/>
          <p:cNvSpPr>
            <a:spLocks noGrp="1"/>
          </p:cNvSpPr>
          <p:nvPr>
            <p:ph type="pic" idx="2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0" name="Google Shape;770;p109"/>
          <p:cNvSpPr>
            <a:spLocks noGrp="1"/>
          </p:cNvSpPr>
          <p:nvPr>
            <p:ph type="pic" idx="3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1" name="Google Shape;771;p109"/>
          <p:cNvSpPr>
            <a:spLocks noGrp="1"/>
          </p:cNvSpPr>
          <p:nvPr>
            <p:ph type="pic" idx="4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bg>
      <p:bgPr>
        <a:solidFill>
          <a:schemeClr val="accent2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0"/>
          <p:cNvSpPr txBox="1">
            <a:spLocks noGrp="1"/>
          </p:cNvSpPr>
          <p:nvPr>
            <p:ph type="body" idx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4" name="Google Shape;774;p110"/>
          <p:cNvSpPr>
            <a:spLocks noGrp="1"/>
          </p:cNvSpPr>
          <p:nvPr>
            <p:ph type="pic" idx="2"/>
          </p:nvPr>
        </p:nvSpPr>
        <p:spPr>
          <a:xfrm>
            <a:off x="2946962" y="950248"/>
            <a:ext cx="6774888" cy="219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5" name="Google Shape;775;p110"/>
          <p:cNvSpPr>
            <a:spLocks noGrp="1"/>
          </p:cNvSpPr>
          <p:nvPr>
            <p:ph type="pic" idx="3"/>
          </p:nvPr>
        </p:nvSpPr>
        <p:spPr>
          <a:xfrm>
            <a:off x="2946963" y="3208275"/>
            <a:ext cx="6774888" cy="219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bg>
      <p:bgPr>
        <a:solidFill>
          <a:schemeClr val="accent4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1"/>
          <p:cNvSpPr>
            <a:spLocks noGrp="1"/>
          </p:cNvSpPr>
          <p:nvPr>
            <p:ph type="pic" idx="2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8" name="Google Shape;778;p111"/>
          <p:cNvSpPr>
            <a:spLocks noGrp="1"/>
          </p:cNvSpPr>
          <p:nvPr>
            <p:ph type="pic" idx="3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9" name="Google Shape;779;p111"/>
          <p:cNvSpPr>
            <a:spLocks noGrp="1"/>
          </p:cNvSpPr>
          <p:nvPr>
            <p:ph type="pic" idx="4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bg>
      <p:bgPr>
        <a:solidFill>
          <a:schemeClr val="accent2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2"/>
          <p:cNvSpPr txBox="1">
            <a:spLocks noGrp="1"/>
          </p:cNvSpPr>
          <p:nvPr>
            <p:ph type="body" idx="1"/>
          </p:nvPr>
        </p:nvSpPr>
        <p:spPr>
          <a:xfrm>
            <a:off x="0" y="190714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chemeClr val="lt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2" name="Google Shape;782;p112"/>
          <p:cNvSpPr txBox="1">
            <a:spLocks noGrp="1"/>
          </p:cNvSpPr>
          <p:nvPr>
            <p:ph type="body" idx="2"/>
          </p:nvPr>
        </p:nvSpPr>
        <p:spPr>
          <a:xfrm>
            <a:off x="0" y="795581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chemeClr val="lt1"/>
              </a:buClr>
              <a:buSzPts val="1470"/>
              <a:buFont typeface="Arial"/>
              <a:buNone/>
              <a:defRPr sz="147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3" name="Google Shape;783;p112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811" y="1393589"/>
            <a:ext cx="3368574" cy="40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2"/>
          <p:cNvSpPr>
            <a:spLocks noGrp="1"/>
          </p:cNvSpPr>
          <p:nvPr>
            <p:ph type="pic" idx="3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13"/>
          <p:cNvSpPr/>
          <p:nvPr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13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rgbClr val="3F3F3F"/>
              </a:buClr>
              <a:buSzPts val="3780"/>
              <a:buFont typeface="Arial"/>
              <a:buNone/>
              <a:defRPr sz="378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8" name="Google Shape;788;p113"/>
          <p:cNvSpPr txBox="1">
            <a:spLocks noGrp="1"/>
          </p:cNvSpPr>
          <p:nvPr>
            <p:ph type="body" idx="2"/>
          </p:nvPr>
        </p:nvSpPr>
        <p:spPr>
          <a:xfrm>
            <a:off x="0" y="734519"/>
            <a:ext cx="9721850" cy="3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94"/>
              </a:spcBef>
              <a:spcAft>
                <a:spcPts val="0"/>
              </a:spcAft>
              <a:buClr>
                <a:srgbClr val="3F3F3F"/>
              </a:buClr>
              <a:buSzPts val="1470"/>
              <a:buFont typeface="Arial"/>
              <a:buNone/>
              <a:defRPr sz="147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9" name="Google Shape;789;p113" descr="D:\Fullppt\005-PNG이미지\노트북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5665" y="1150144"/>
            <a:ext cx="6391830" cy="3210646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3"/>
          <p:cNvSpPr>
            <a:spLocks noGrp="1"/>
          </p:cNvSpPr>
          <p:nvPr>
            <p:ph type="pic" idx="3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4"/>
          <p:cNvSpPr txBox="1">
            <a:spLocks noGrp="1"/>
          </p:cNvSpPr>
          <p:nvPr>
            <p:ph type="body" idx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51"/>
              </a:spcBef>
              <a:spcAft>
                <a:spcPts val="0"/>
              </a:spcAft>
              <a:buClr>
                <a:srgbClr val="262626"/>
              </a:buClr>
              <a:buSzPts val="4253"/>
              <a:buFont typeface="Arial"/>
              <a:buNone/>
              <a:defRPr sz="4253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15"/>
          <p:cNvSpPr txBox="1">
            <a:spLocks noGrp="1"/>
          </p:cNvSpPr>
          <p:nvPr>
            <p:ph type="body" idx="1"/>
          </p:nvPr>
        </p:nvSpPr>
        <p:spPr>
          <a:xfrm>
            <a:off x="0" y="129652"/>
            <a:ext cx="9721850" cy="60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56"/>
              </a:spcBef>
              <a:spcAft>
                <a:spcPts val="0"/>
              </a:spcAft>
              <a:buClr>
                <a:srgbClr val="3F3F3F"/>
              </a:buClr>
              <a:buSzPts val="3780"/>
              <a:buFont typeface="Arial"/>
              <a:buNone/>
              <a:defRPr sz="378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5290" algn="l" rtl="0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–"/>
              <a:defRPr sz="29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8619" algn="l" rtl="0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5" name="Google Shape;795;p115"/>
          <p:cNvSpPr/>
          <p:nvPr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15"/>
          <p:cNvSpPr/>
          <p:nvPr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15"/>
          <p:cNvSpPr/>
          <p:nvPr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Diapositiva de título">
  <p:cSld name="9_Diapositiva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5" y="3348409"/>
            <a:ext cx="9892920" cy="213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Diapositiva de título">
  <p:cSld name="19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5"/>
          <p:cNvSpPr/>
          <p:nvPr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Diapositiva de título">
  <p:cSld name="18_Diapositiva d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3"/>
          <p:cNvSpPr txBox="1"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5"/>
              <a:buFont typeface="Calibri"/>
              <a:buNone/>
              <a:defRPr sz="3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2" name="Google Shape;642;p63"/>
          <p:cNvSpPr txBox="1"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617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861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861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64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63"/>
          <p:cNvSpPr txBox="1">
            <a:spLocks noGrp="1"/>
          </p:cNvSpPr>
          <p:nvPr>
            <p:ph type="dt" idx="10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4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4" name="Google Shape;644;p63"/>
          <p:cNvSpPr txBox="1">
            <a:spLocks noGrp="1"/>
          </p:cNvSpPr>
          <p:nvPr>
            <p:ph type="ftr" idx="11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4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Google Shape;645;p63"/>
          <p:cNvSpPr txBox="1">
            <a:spLocks noGrp="1"/>
          </p:cNvSpPr>
          <p:nvPr>
            <p:ph type="sldNum" idx="12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"/>
          <p:cNvSpPr/>
          <p:nvPr/>
        </p:nvSpPr>
        <p:spPr>
          <a:xfrm>
            <a:off x="0" y="4752527"/>
            <a:ext cx="9721850" cy="684114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4" y="3348409"/>
            <a:ext cx="4374016" cy="211267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"/>
          <p:cNvSpPr txBox="1"/>
          <p:nvPr/>
        </p:nvSpPr>
        <p:spPr>
          <a:xfrm>
            <a:off x="6780" y="2196149"/>
            <a:ext cx="5646234" cy="92333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Templates</a:t>
            </a:r>
            <a:endParaRPr sz="5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"/>
          <p:cNvSpPr txBox="1"/>
          <p:nvPr/>
        </p:nvSpPr>
        <p:spPr>
          <a:xfrm>
            <a:off x="6013053" y="3852465"/>
            <a:ext cx="32588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28B19"/>
                </a:solidFill>
                <a:latin typeface="Arial"/>
                <a:ea typeface="Arial"/>
                <a:cs typeface="Arial"/>
                <a:sym typeface="Arial"/>
              </a:rPr>
              <a:t>Insert the Sub Title of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28B19"/>
                </a:solidFill>
                <a:latin typeface="Arial"/>
                <a:ea typeface="Arial"/>
                <a:cs typeface="Arial"/>
                <a:sym typeface="Arial"/>
              </a:rPr>
              <a:t>Your Presentation</a:t>
            </a:r>
            <a:endParaRPr sz="2000" b="0" i="0" u="none" strike="noStrike" cap="none">
              <a:solidFill>
                <a:srgbClr val="F28B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"/>
          <p:cNvSpPr txBox="1"/>
          <p:nvPr/>
        </p:nvSpPr>
        <p:spPr>
          <a:xfrm>
            <a:off x="748301" y="30155"/>
            <a:ext cx="49772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 u="none" strike="noStrike" cap="none" dirty="0">
                <a:solidFill>
                  <a:srgbClr val="ED6945"/>
                </a:solidFill>
                <a:latin typeface="Arial"/>
                <a:ea typeface="Arial"/>
                <a:cs typeface="Arial"/>
                <a:sym typeface="Arial"/>
              </a:rPr>
              <a:t>FIRE</a:t>
            </a:r>
            <a:endParaRPr sz="13800" dirty="0">
              <a:solidFill>
                <a:srgbClr val="ED69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8" name="Google Shape;8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618" y="920547"/>
            <a:ext cx="1599700" cy="283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"/>
          <p:cNvSpPr/>
          <p:nvPr/>
        </p:nvSpPr>
        <p:spPr>
          <a:xfrm>
            <a:off x="497584" y="187491"/>
            <a:ext cx="5731493" cy="80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de Tema</a:t>
            </a:r>
            <a:endParaRPr sz="4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81" name="Google Shape;981;p10"/>
          <p:cNvSpPr/>
          <p:nvPr/>
        </p:nvSpPr>
        <p:spPr>
          <a:xfrm>
            <a:off x="6157069" y="2111385"/>
            <a:ext cx="2753070" cy="7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sp>
        <p:nvSpPr>
          <p:cNvPr id="982" name="Google Shape;982;p10"/>
          <p:cNvSpPr/>
          <p:nvPr/>
        </p:nvSpPr>
        <p:spPr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sp>
        <p:nvSpPr>
          <p:cNvPr id="983" name="Google Shape;983;p10"/>
          <p:cNvSpPr/>
          <p:nvPr/>
        </p:nvSpPr>
        <p:spPr>
          <a:xfrm>
            <a:off x="863762" y="3616725"/>
            <a:ext cx="2753070" cy="7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sp>
        <p:nvSpPr>
          <p:cNvPr id="984" name="Google Shape;984;p10"/>
          <p:cNvSpPr/>
          <p:nvPr/>
        </p:nvSpPr>
        <p:spPr>
          <a:xfrm>
            <a:off x="6186932" y="3616724"/>
            <a:ext cx="2753070" cy="71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It is a long established fact that 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 reader will be distracted by the.</a:t>
            </a:r>
            <a:endParaRPr/>
          </a:p>
        </p:txBody>
      </p:sp>
      <p:pic>
        <p:nvPicPr>
          <p:cNvPr id="985" name="Google Shape;9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6257" y="2036739"/>
            <a:ext cx="2171250" cy="22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1"/>
          <p:cNvSpPr txBox="1"/>
          <p:nvPr/>
        </p:nvSpPr>
        <p:spPr>
          <a:xfrm>
            <a:off x="396429" y="535584"/>
            <a:ext cx="5184576" cy="8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6600"/>
              <a:buFont typeface="Calibri"/>
              <a:buNone/>
            </a:pPr>
            <a:r>
              <a:rPr lang="en-US" sz="66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Not Dont Fire</a:t>
            </a:r>
            <a:endParaRPr sz="6600" b="1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11"/>
          <p:cNvSpPr txBox="1"/>
          <p:nvPr/>
        </p:nvSpPr>
        <p:spPr>
          <a:xfrm>
            <a:off x="5371894" y="2322075"/>
            <a:ext cx="3779217" cy="46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 template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11"/>
          <p:cNvSpPr txBox="1"/>
          <p:nvPr/>
        </p:nvSpPr>
        <p:spPr>
          <a:xfrm>
            <a:off x="612453" y="1890290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1"/>
          <p:cNvSpPr txBox="1"/>
          <p:nvPr/>
        </p:nvSpPr>
        <p:spPr>
          <a:xfrm>
            <a:off x="612453" y="2476289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1"/>
          <p:cNvSpPr txBox="1"/>
          <p:nvPr/>
        </p:nvSpPr>
        <p:spPr>
          <a:xfrm>
            <a:off x="707322" y="2970937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1"/>
          <p:cNvSpPr txBox="1"/>
          <p:nvPr/>
        </p:nvSpPr>
        <p:spPr>
          <a:xfrm>
            <a:off x="612452" y="3531116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6" name="Google Shape;9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965" y="839248"/>
            <a:ext cx="3431250" cy="3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2"/>
          <p:cNvSpPr txBox="1">
            <a:spLocks noGrp="1"/>
          </p:cNvSpPr>
          <p:nvPr>
            <p:ph type="ctrTitle" idx="4294967295"/>
          </p:nvPr>
        </p:nvSpPr>
        <p:spPr>
          <a:xfrm>
            <a:off x="468437" y="1548209"/>
            <a:ext cx="6124575" cy="121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300"/>
              <a:buFont typeface="Calibri"/>
              <a:buNone/>
            </a:pPr>
            <a:r>
              <a:rPr lang="en-US"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63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headline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2"/>
          <p:cNvSpPr txBox="1">
            <a:spLocks noGrp="1"/>
          </p:cNvSpPr>
          <p:nvPr>
            <p:ph type="subTitle" idx="4294967295"/>
          </p:nvPr>
        </p:nvSpPr>
        <p:spPr>
          <a:xfrm>
            <a:off x="468437" y="2869009"/>
            <a:ext cx="6124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start with the first set of slides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12"/>
          <p:cNvSpPr txBox="1">
            <a:spLocks noGrp="1"/>
          </p:cNvSpPr>
          <p:nvPr>
            <p:ph type="sldNum" idx="4294967295"/>
          </p:nvPr>
        </p:nvSpPr>
        <p:spPr>
          <a:xfrm>
            <a:off x="9145588" y="4987925"/>
            <a:ext cx="57626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04" name="Google Shape;10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093" y="1367479"/>
            <a:ext cx="2905293" cy="27966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2"/>
          <p:cNvSpPr txBox="1"/>
          <p:nvPr/>
        </p:nvSpPr>
        <p:spPr>
          <a:xfrm>
            <a:off x="648743" y="339423"/>
            <a:ext cx="87849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350" tIns="0" rIns="2835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Professional  PPT Presentation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"/>
          <p:cNvSpPr txBox="1"/>
          <p:nvPr/>
        </p:nvSpPr>
        <p:spPr>
          <a:xfrm>
            <a:off x="417872" y="2496551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3"/>
          <p:cNvSpPr txBox="1"/>
          <p:nvPr/>
        </p:nvSpPr>
        <p:spPr>
          <a:xfrm>
            <a:off x="417872" y="3082550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3"/>
          <p:cNvSpPr txBox="1"/>
          <p:nvPr/>
        </p:nvSpPr>
        <p:spPr>
          <a:xfrm>
            <a:off x="512741" y="3577198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3"/>
          <p:cNvSpPr txBox="1"/>
          <p:nvPr/>
        </p:nvSpPr>
        <p:spPr>
          <a:xfrm>
            <a:off x="417871" y="4137377"/>
            <a:ext cx="4241935" cy="43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50" tIns="45700" rIns="85050" bIns="45700" anchor="t" anchorCtr="0">
            <a:spAutoFit/>
          </a:bodyPr>
          <a:lstStyle/>
          <a:p>
            <a:pPr marL="135017" marR="0" lvl="0" indent="-135017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3"/>
              <a:buFont typeface="Noto Sans Symbols"/>
              <a:buChar char="✔"/>
            </a:pPr>
            <a:r>
              <a:rPr lang="en-US" sz="1103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3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3"/>
          <p:cNvSpPr txBox="1"/>
          <p:nvPr/>
        </p:nvSpPr>
        <p:spPr>
          <a:xfrm>
            <a:off x="793571" y="432479"/>
            <a:ext cx="6572015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350" tIns="0" rIns="2835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Quality Professional  PPT Presentation</a:t>
            </a:r>
            <a:endParaRPr sz="2205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3"/>
          <p:cNvSpPr txBox="1"/>
          <p:nvPr/>
        </p:nvSpPr>
        <p:spPr>
          <a:xfrm>
            <a:off x="407662" y="4564130"/>
            <a:ext cx="4974829" cy="49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0100" tIns="45700" rIns="1701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6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/>
          </a:p>
        </p:txBody>
      </p:sp>
      <p:sp>
        <p:nvSpPr>
          <p:cNvPr id="1016" name="Google Shape;1016;p13"/>
          <p:cNvSpPr txBox="1"/>
          <p:nvPr/>
        </p:nvSpPr>
        <p:spPr>
          <a:xfrm>
            <a:off x="4584452" y="4455975"/>
            <a:ext cx="4912927" cy="58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Portfolio 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4000" b="1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7" name="Google Shape;1017;p13"/>
          <p:cNvGrpSpPr/>
          <p:nvPr/>
        </p:nvGrpSpPr>
        <p:grpSpPr>
          <a:xfrm>
            <a:off x="417871" y="1599440"/>
            <a:ext cx="3140531" cy="630614"/>
            <a:chOff x="6324699" y="2356411"/>
            <a:chExt cx="2736305" cy="800778"/>
          </a:xfrm>
        </p:grpSpPr>
        <p:sp>
          <p:nvSpPr>
            <p:cNvPr id="1018" name="Google Shape;1018;p13"/>
            <p:cNvSpPr txBox="1"/>
            <p:nvPr/>
          </p:nvSpPr>
          <p:spPr>
            <a:xfrm>
              <a:off x="6324700" y="2670609"/>
              <a:ext cx="2736304" cy="486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0" b="1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Simple Presentation  </a:t>
              </a:r>
              <a:endParaRPr sz="1890" b="1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3"/>
            <p:cNvSpPr txBox="1"/>
            <p:nvPr/>
          </p:nvSpPr>
          <p:spPr>
            <a:xfrm>
              <a:off x="6324699" y="2356411"/>
              <a:ext cx="2736304" cy="486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90" b="1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890" b="1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0" name="Google Shape;1020;p13"/>
          <p:cNvGrpSpPr/>
          <p:nvPr/>
        </p:nvGrpSpPr>
        <p:grpSpPr>
          <a:xfrm flipH="1">
            <a:off x="5563567" y="1377947"/>
            <a:ext cx="3346353" cy="3232987"/>
            <a:chOff x="6369051" y="1292225"/>
            <a:chExt cx="2624137" cy="2535238"/>
          </a:xfrm>
        </p:grpSpPr>
        <p:sp>
          <p:nvSpPr>
            <p:cNvPr id="1021" name="Google Shape;1021;p13"/>
            <p:cNvSpPr/>
            <p:nvPr/>
          </p:nvSpPr>
          <p:spPr>
            <a:xfrm>
              <a:off x="7035800" y="1797050"/>
              <a:ext cx="1508125" cy="1004888"/>
            </a:xfrm>
            <a:custGeom>
              <a:avLst/>
              <a:gdLst/>
              <a:ahLst/>
              <a:cxnLst/>
              <a:rect l="l" t="t" r="r" b="b"/>
              <a:pathLst>
                <a:path w="269" h="179" extrusionOk="0">
                  <a:moveTo>
                    <a:pt x="47" y="48"/>
                  </a:moveTo>
                  <a:cubicBezTo>
                    <a:pt x="49" y="60"/>
                    <a:pt x="54" y="65"/>
                    <a:pt x="64" y="67"/>
                  </a:cubicBezTo>
                  <a:cubicBezTo>
                    <a:pt x="67" y="67"/>
                    <a:pt x="69" y="66"/>
                    <a:pt x="71" y="64"/>
                  </a:cubicBezTo>
                  <a:cubicBezTo>
                    <a:pt x="85" y="46"/>
                    <a:pt x="93" y="25"/>
                    <a:pt x="97" y="3"/>
                  </a:cubicBezTo>
                  <a:cubicBezTo>
                    <a:pt x="97" y="2"/>
                    <a:pt x="97" y="1"/>
                    <a:pt x="97" y="0"/>
                  </a:cubicBezTo>
                  <a:cubicBezTo>
                    <a:pt x="98" y="0"/>
                    <a:pt x="98" y="0"/>
                    <a:pt x="99" y="0"/>
                  </a:cubicBezTo>
                  <a:cubicBezTo>
                    <a:pt x="105" y="15"/>
                    <a:pt x="111" y="31"/>
                    <a:pt x="117" y="47"/>
                  </a:cubicBezTo>
                  <a:cubicBezTo>
                    <a:pt x="121" y="40"/>
                    <a:pt x="124" y="32"/>
                    <a:pt x="127" y="25"/>
                  </a:cubicBezTo>
                  <a:cubicBezTo>
                    <a:pt x="133" y="40"/>
                    <a:pt x="139" y="54"/>
                    <a:pt x="145" y="70"/>
                  </a:cubicBezTo>
                  <a:cubicBezTo>
                    <a:pt x="154" y="59"/>
                    <a:pt x="161" y="48"/>
                    <a:pt x="166" y="36"/>
                  </a:cubicBezTo>
                  <a:cubicBezTo>
                    <a:pt x="170" y="24"/>
                    <a:pt x="173" y="12"/>
                    <a:pt x="177" y="0"/>
                  </a:cubicBezTo>
                  <a:cubicBezTo>
                    <a:pt x="181" y="9"/>
                    <a:pt x="185" y="19"/>
                    <a:pt x="188" y="29"/>
                  </a:cubicBezTo>
                  <a:cubicBezTo>
                    <a:pt x="192" y="39"/>
                    <a:pt x="195" y="49"/>
                    <a:pt x="199" y="59"/>
                  </a:cubicBezTo>
                  <a:cubicBezTo>
                    <a:pt x="205" y="50"/>
                    <a:pt x="210" y="41"/>
                    <a:pt x="216" y="31"/>
                  </a:cubicBezTo>
                  <a:cubicBezTo>
                    <a:pt x="216" y="38"/>
                    <a:pt x="214" y="43"/>
                    <a:pt x="215" y="49"/>
                  </a:cubicBezTo>
                  <a:cubicBezTo>
                    <a:pt x="215" y="59"/>
                    <a:pt x="219" y="68"/>
                    <a:pt x="226" y="76"/>
                  </a:cubicBezTo>
                  <a:cubicBezTo>
                    <a:pt x="233" y="84"/>
                    <a:pt x="241" y="91"/>
                    <a:pt x="249" y="98"/>
                  </a:cubicBezTo>
                  <a:cubicBezTo>
                    <a:pt x="264" y="112"/>
                    <a:pt x="269" y="128"/>
                    <a:pt x="261" y="147"/>
                  </a:cubicBezTo>
                  <a:cubicBezTo>
                    <a:pt x="259" y="153"/>
                    <a:pt x="255" y="159"/>
                    <a:pt x="252" y="164"/>
                  </a:cubicBezTo>
                  <a:cubicBezTo>
                    <a:pt x="242" y="179"/>
                    <a:pt x="242" y="178"/>
                    <a:pt x="224" y="178"/>
                  </a:cubicBezTo>
                  <a:cubicBezTo>
                    <a:pt x="162" y="178"/>
                    <a:pt x="99" y="178"/>
                    <a:pt x="37" y="178"/>
                  </a:cubicBezTo>
                  <a:cubicBezTo>
                    <a:pt x="31" y="178"/>
                    <a:pt x="27" y="177"/>
                    <a:pt x="23" y="174"/>
                  </a:cubicBezTo>
                  <a:cubicBezTo>
                    <a:pt x="4" y="160"/>
                    <a:pt x="0" y="141"/>
                    <a:pt x="5" y="120"/>
                  </a:cubicBezTo>
                  <a:cubicBezTo>
                    <a:pt x="10" y="97"/>
                    <a:pt x="23" y="78"/>
                    <a:pt x="37" y="59"/>
                  </a:cubicBezTo>
                  <a:cubicBezTo>
                    <a:pt x="39" y="56"/>
                    <a:pt x="42" y="53"/>
                    <a:pt x="45" y="49"/>
                  </a:cubicBezTo>
                  <a:cubicBezTo>
                    <a:pt x="45" y="49"/>
                    <a:pt x="46" y="49"/>
                    <a:pt x="47" y="48"/>
                  </a:cubicBezTo>
                  <a:close/>
                  <a:moveTo>
                    <a:pt x="123" y="86"/>
                  </a:moveTo>
                  <a:cubicBezTo>
                    <a:pt x="121" y="89"/>
                    <a:pt x="118" y="93"/>
                    <a:pt x="116" y="97"/>
                  </a:cubicBezTo>
                  <a:cubicBezTo>
                    <a:pt x="111" y="88"/>
                    <a:pt x="106" y="80"/>
                    <a:pt x="101" y="71"/>
                  </a:cubicBezTo>
                  <a:cubicBezTo>
                    <a:pt x="100" y="74"/>
                    <a:pt x="100" y="75"/>
                    <a:pt x="100" y="76"/>
                  </a:cubicBezTo>
                  <a:cubicBezTo>
                    <a:pt x="97" y="85"/>
                    <a:pt x="93" y="94"/>
                    <a:pt x="86" y="102"/>
                  </a:cubicBezTo>
                  <a:cubicBezTo>
                    <a:pt x="78" y="111"/>
                    <a:pt x="67" y="109"/>
                    <a:pt x="62" y="97"/>
                  </a:cubicBezTo>
                  <a:cubicBezTo>
                    <a:pt x="50" y="107"/>
                    <a:pt x="38" y="118"/>
                    <a:pt x="32" y="133"/>
                  </a:cubicBezTo>
                  <a:cubicBezTo>
                    <a:pt x="26" y="148"/>
                    <a:pt x="37" y="164"/>
                    <a:pt x="54" y="164"/>
                  </a:cubicBezTo>
                  <a:cubicBezTo>
                    <a:pt x="102" y="164"/>
                    <a:pt x="150" y="164"/>
                    <a:pt x="198" y="165"/>
                  </a:cubicBezTo>
                  <a:cubicBezTo>
                    <a:pt x="206" y="165"/>
                    <a:pt x="212" y="163"/>
                    <a:pt x="217" y="158"/>
                  </a:cubicBezTo>
                  <a:cubicBezTo>
                    <a:pt x="231" y="144"/>
                    <a:pt x="230" y="132"/>
                    <a:pt x="213" y="122"/>
                  </a:cubicBezTo>
                  <a:cubicBezTo>
                    <a:pt x="207" y="119"/>
                    <a:pt x="201" y="115"/>
                    <a:pt x="196" y="111"/>
                  </a:cubicBezTo>
                  <a:cubicBezTo>
                    <a:pt x="190" y="106"/>
                    <a:pt x="187" y="99"/>
                    <a:pt x="189" y="90"/>
                  </a:cubicBezTo>
                  <a:cubicBezTo>
                    <a:pt x="185" y="95"/>
                    <a:pt x="182" y="99"/>
                    <a:pt x="178" y="103"/>
                  </a:cubicBezTo>
                  <a:cubicBezTo>
                    <a:pt x="172" y="93"/>
                    <a:pt x="166" y="82"/>
                    <a:pt x="161" y="72"/>
                  </a:cubicBezTo>
                  <a:cubicBezTo>
                    <a:pt x="157" y="87"/>
                    <a:pt x="149" y="99"/>
                    <a:pt x="136" y="109"/>
                  </a:cubicBezTo>
                  <a:cubicBezTo>
                    <a:pt x="132" y="101"/>
                    <a:pt x="128" y="94"/>
                    <a:pt x="123" y="86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6440488" y="1903413"/>
              <a:ext cx="1082675" cy="892175"/>
            </a:xfrm>
            <a:custGeom>
              <a:avLst/>
              <a:gdLst/>
              <a:ahLst/>
              <a:cxnLst/>
              <a:rect l="l" t="t" r="r" b="b"/>
              <a:pathLst>
                <a:path w="193" h="159" extrusionOk="0">
                  <a:moveTo>
                    <a:pt x="193" y="0"/>
                  </a:moveTo>
                  <a:cubicBezTo>
                    <a:pt x="189" y="15"/>
                    <a:pt x="183" y="28"/>
                    <a:pt x="174" y="40"/>
                  </a:cubicBezTo>
                  <a:cubicBezTo>
                    <a:pt x="173" y="41"/>
                    <a:pt x="171" y="42"/>
                    <a:pt x="169" y="42"/>
                  </a:cubicBezTo>
                  <a:cubicBezTo>
                    <a:pt x="163" y="41"/>
                    <a:pt x="159" y="37"/>
                    <a:pt x="159" y="30"/>
                  </a:cubicBezTo>
                  <a:cubicBezTo>
                    <a:pt x="159" y="28"/>
                    <a:pt x="159" y="26"/>
                    <a:pt x="159" y="24"/>
                  </a:cubicBezTo>
                  <a:cubicBezTo>
                    <a:pt x="159" y="22"/>
                    <a:pt x="158" y="20"/>
                    <a:pt x="158" y="18"/>
                  </a:cubicBezTo>
                  <a:cubicBezTo>
                    <a:pt x="156" y="19"/>
                    <a:pt x="154" y="19"/>
                    <a:pt x="153" y="20"/>
                  </a:cubicBezTo>
                  <a:cubicBezTo>
                    <a:pt x="129" y="45"/>
                    <a:pt x="110" y="72"/>
                    <a:pt x="105" y="107"/>
                  </a:cubicBezTo>
                  <a:cubicBezTo>
                    <a:pt x="102" y="127"/>
                    <a:pt x="107" y="144"/>
                    <a:pt x="123" y="158"/>
                  </a:cubicBezTo>
                  <a:cubicBezTo>
                    <a:pt x="123" y="158"/>
                    <a:pt x="124" y="158"/>
                    <a:pt x="124" y="159"/>
                  </a:cubicBezTo>
                  <a:cubicBezTo>
                    <a:pt x="122" y="159"/>
                    <a:pt x="121" y="159"/>
                    <a:pt x="119" y="159"/>
                  </a:cubicBezTo>
                  <a:cubicBezTo>
                    <a:pt x="83" y="159"/>
                    <a:pt x="47" y="159"/>
                    <a:pt x="10" y="159"/>
                  </a:cubicBezTo>
                  <a:cubicBezTo>
                    <a:pt x="2" y="159"/>
                    <a:pt x="0" y="157"/>
                    <a:pt x="0" y="150"/>
                  </a:cubicBezTo>
                  <a:cubicBezTo>
                    <a:pt x="0" y="101"/>
                    <a:pt x="0" y="53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5" y="0"/>
                    <a:pt x="129" y="0"/>
                    <a:pt x="193" y="0"/>
                  </a:cubicBezTo>
                  <a:close/>
                  <a:moveTo>
                    <a:pt x="61" y="60"/>
                  </a:moveTo>
                  <a:cubicBezTo>
                    <a:pt x="61" y="60"/>
                    <a:pt x="61" y="60"/>
                    <a:pt x="61" y="60"/>
                  </a:cubicBezTo>
                  <a:cubicBezTo>
                    <a:pt x="67" y="60"/>
                    <a:pt x="74" y="60"/>
                    <a:pt x="80" y="60"/>
                  </a:cubicBezTo>
                  <a:cubicBezTo>
                    <a:pt x="84" y="61"/>
                    <a:pt x="86" y="59"/>
                    <a:pt x="86" y="55"/>
                  </a:cubicBezTo>
                  <a:cubicBezTo>
                    <a:pt x="85" y="47"/>
                    <a:pt x="85" y="39"/>
                    <a:pt x="86" y="30"/>
                  </a:cubicBezTo>
                  <a:cubicBezTo>
                    <a:pt x="86" y="27"/>
                    <a:pt x="84" y="25"/>
                    <a:pt x="80" y="25"/>
                  </a:cubicBezTo>
                  <a:cubicBezTo>
                    <a:pt x="67" y="25"/>
                    <a:pt x="54" y="25"/>
                    <a:pt x="41" y="25"/>
                  </a:cubicBezTo>
                  <a:cubicBezTo>
                    <a:pt x="37" y="25"/>
                    <a:pt x="35" y="27"/>
                    <a:pt x="36" y="30"/>
                  </a:cubicBezTo>
                  <a:cubicBezTo>
                    <a:pt x="36" y="39"/>
                    <a:pt x="36" y="47"/>
                    <a:pt x="36" y="55"/>
                  </a:cubicBezTo>
                  <a:cubicBezTo>
                    <a:pt x="35" y="59"/>
                    <a:pt x="37" y="61"/>
                    <a:pt x="41" y="61"/>
                  </a:cubicBezTo>
                  <a:cubicBezTo>
                    <a:pt x="47" y="60"/>
                    <a:pt x="54" y="60"/>
                    <a:pt x="61" y="6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6453188" y="1292225"/>
              <a:ext cx="1541462" cy="449263"/>
            </a:xfrm>
            <a:custGeom>
              <a:avLst/>
              <a:gdLst/>
              <a:ahLst/>
              <a:cxnLst/>
              <a:rect l="l" t="t" r="r" b="b"/>
              <a:pathLst>
                <a:path w="275" h="80" extrusionOk="0">
                  <a:moveTo>
                    <a:pt x="275" y="79"/>
                  </a:moveTo>
                  <a:cubicBezTo>
                    <a:pt x="273" y="79"/>
                    <a:pt x="271" y="80"/>
                    <a:pt x="270" y="80"/>
                  </a:cubicBezTo>
                  <a:cubicBezTo>
                    <a:pt x="249" y="80"/>
                    <a:pt x="229" y="80"/>
                    <a:pt x="208" y="80"/>
                  </a:cubicBezTo>
                  <a:cubicBezTo>
                    <a:pt x="206" y="80"/>
                    <a:pt x="204" y="78"/>
                    <a:pt x="203" y="78"/>
                  </a:cubicBezTo>
                  <a:cubicBezTo>
                    <a:pt x="201" y="77"/>
                    <a:pt x="200" y="76"/>
                    <a:pt x="198" y="74"/>
                  </a:cubicBezTo>
                  <a:cubicBezTo>
                    <a:pt x="197" y="76"/>
                    <a:pt x="196" y="77"/>
                    <a:pt x="195" y="79"/>
                  </a:cubicBezTo>
                  <a:cubicBezTo>
                    <a:pt x="130" y="79"/>
                    <a:pt x="65" y="79"/>
                    <a:pt x="0" y="79"/>
                  </a:cubicBezTo>
                  <a:cubicBezTo>
                    <a:pt x="2" y="73"/>
                    <a:pt x="4" y="68"/>
                    <a:pt x="6" y="62"/>
                  </a:cubicBezTo>
                  <a:cubicBezTo>
                    <a:pt x="12" y="44"/>
                    <a:pt x="18" y="26"/>
                    <a:pt x="24" y="7"/>
                  </a:cubicBezTo>
                  <a:cubicBezTo>
                    <a:pt x="26" y="2"/>
                    <a:pt x="29" y="0"/>
                    <a:pt x="34" y="0"/>
                  </a:cubicBezTo>
                  <a:cubicBezTo>
                    <a:pt x="104" y="1"/>
                    <a:pt x="173" y="1"/>
                    <a:pt x="242" y="1"/>
                  </a:cubicBezTo>
                  <a:cubicBezTo>
                    <a:pt x="249" y="1"/>
                    <a:pt x="250" y="1"/>
                    <a:pt x="252" y="8"/>
                  </a:cubicBezTo>
                  <a:cubicBezTo>
                    <a:pt x="260" y="29"/>
                    <a:pt x="267" y="49"/>
                    <a:pt x="274" y="70"/>
                  </a:cubicBezTo>
                  <a:cubicBezTo>
                    <a:pt x="275" y="73"/>
                    <a:pt x="275" y="76"/>
                    <a:pt x="275" y="79"/>
                  </a:cubicBezTo>
                  <a:close/>
                  <a:moveTo>
                    <a:pt x="54" y="48"/>
                  </a:moveTo>
                  <a:cubicBezTo>
                    <a:pt x="58" y="48"/>
                    <a:pt x="62" y="48"/>
                    <a:pt x="67" y="48"/>
                  </a:cubicBezTo>
                  <a:cubicBezTo>
                    <a:pt x="70" y="48"/>
                    <a:pt x="71" y="46"/>
                    <a:pt x="71" y="44"/>
                  </a:cubicBezTo>
                  <a:cubicBezTo>
                    <a:pt x="71" y="37"/>
                    <a:pt x="71" y="31"/>
                    <a:pt x="71" y="25"/>
                  </a:cubicBezTo>
                  <a:cubicBezTo>
                    <a:pt x="71" y="22"/>
                    <a:pt x="69" y="21"/>
                    <a:pt x="67" y="21"/>
                  </a:cubicBezTo>
                  <a:cubicBezTo>
                    <a:pt x="58" y="21"/>
                    <a:pt x="50" y="21"/>
                    <a:pt x="42" y="21"/>
                  </a:cubicBezTo>
                  <a:cubicBezTo>
                    <a:pt x="38" y="21"/>
                    <a:pt x="37" y="23"/>
                    <a:pt x="37" y="26"/>
                  </a:cubicBezTo>
                  <a:cubicBezTo>
                    <a:pt x="37" y="32"/>
                    <a:pt x="37" y="37"/>
                    <a:pt x="37" y="43"/>
                  </a:cubicBezTo>
                  <a:cubicBezTo>
                    <a:pt x="37" y="47"/>
                    <a:pt x="39" y="48"/>
                    <a:pt x="42" y="48"/>
                  </a:cubicBezTo>
                  <a:cubicBezTo>
                    <a:pt x="46" y="48"/>
                    <a:pt x="50" y="48"/>
                    <a:pt x="54" y="48"/>
                  </a:cubicBezTo>
                  <a:close/>
                  <a:moveTo>
                    <a:pt x="223" y="48"/>
                  </a:moveTo>
                  <a:cubicBezTo>
                    <a:pt x="227" y="48"/>
                    <a:pt x="231" y="48"/>
                    <a:pt x="235" y="48"/>
                  </a:cubicBezTo>
                  <a:cubicBezTo>
                    <a:pt x="238" y="48"/>
                    <a:pt x="240" y="47"/>
                    <a:pt x="240" y="43"/>
                  </a:cubicBezTo>
                  <a:cubicBezTo>
                    <a:pt x="239" y="37"/>
                    <a:pt x="239" y="32"/>
                    <a:pt x="240" y="26"/>
                  </a:cubicBezTo>
                  <a:cubicBezTo>
                    <a:pt x="240" y="22"/>
                    <a:pt x="238" y="21"/>
                    <a:pt x="235" y="21"/>
                  </a:cubicBezTo>
                  <a:cubicBezTo>
                    <a:pt x="227" y="21"/>
                    <a:pt x="218" y="21"/>
                    <a:pt x="210" y="21"/>
                  </a:cubicBezTo>
                  <a:cubicBezTo>
                    <a:pt x="207" y="21"/>
                    <a:pt x="206" y="23"/>
                    <a:pt x="206" y="26"/>
                  </a:cubicBezTo>
                  <a:cubicBezTo>
                    <a:pt x="206" y="32"/>
                    <a:pt x="206" y="37"/>
                    <a:pt x="206" y="43"/>
                  </a:cubicBezTo>
                  <a:cubicBezTo>
                    <a:pt x="206" y="46"/>
                    <a:pt x="207" y="48"/>
                    <a:pt x="211" y="48"/>
                  </a:cubicBezTo>
                  <a:cubicBezTo>
                    <a:pt x="215" y="48"/>
                    <a:pt x="219" y="48"/>
                    <a:pt x="223" y="48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7720013" y="2963863"/>
              <a:ext cx="969962" cy="863600"/>
            </a:xfrm>
            <a:custGeom>
              <a:avLst/>
              <a:gdLst/>
              <a:ahLst/>
              <a:cxnLst/>
              <a:rect l="l" t="t" r="r" b="b"/>
              <a:pathLst>
                <a:path w="173" h="154" extrusionOk="0">
                  <a:moveTo>
                    <a:pt x="90" y="123"/>
                  </a:moveTo>
                  <a:cubicBezTo>
                    <a:pt x="94" y="123"/>
                    <a:pt x="97" y="123"/>
                    <a:pt x="99" y="123"/>
                  </a:cubicBezTo>
                  <a:cubicBezTo>
                    <a:pt x="117" y="123"/>
                    <a:pt x="135" y="123"/>
                    <a:pt x="153" y="123"/>
                  </a:cubicBezTo>
                  <a:cubicBezTo>
                    <a:pt x="166" y="123"/>
                    <a:pt x="173" y="136"/>
                    <a:pt x="167" y="147"/>
                  </a:cubicBezTo>
                  <a:cubicBezTo>
                    <a:pt x="163" y="152"/>
                    <a:pt x="158" y="154"/>
                    <a:pt x="152" y="154"/>
                  </a:cubicBezTo>
                  <a:cubicBezTo>
                    <a:pt x="125" y="154"/>
                    <a:pt x="98" y="154"/>
                    <a:pt x="71" y="154"/>
                  </a:cubicBezTo>
                  <a:cubicBezTo>
                    <a:pt x="61" y="154"/>
                    <a:pt x="55" y="146"/>
                    <a:pt x="56" y="136"/>
                  </a:cubicBezTo>
                  <a:cubicBezTo>
                    <a:pt x="59" y="120"/>
                    <a:pt x="62" y="104"/>
                    <a:pt x="65" y="88"/>
                  </a:cubicBezTo>
                  <a:cubicBezTo>
                    <a:pt x="65" y="85"/>
                    <a:pt x="65" y="83"/>
                    <a:pt x="62" y="82"/>
                  </a:cubicBezTo>
                  <a:cubicBezTo>
                    <a:pt x="49" y="75"/>
                    <a:pt x="36" y="68"/>
                    <a:pt x="24" y="61"/>
                  </a:cubicBezTo>
                  <a:cubicBezTo>
                    <a:pt x="21" y="59"/>
                    <a:pt x="19" y="57"/>
                    <a:pt x="20" y="54"/>
                  </a:cubicBezTo>
                  <a:cubicBezTo>
                    <a:pt x="22" y="49"/>
                    <a:pt x="23" y="43"/>
                    <a:pt x="24" y="38"/>
                  </a:cubicBezTo>
                  <a:cubicBezTo>
                    <a:pt x="26" y="31"/>
                    <a:pt x="25" y="25"/>
                    <a:pt x="19" y="21"/>
                  </a:cubicBezTo>
                  <a:cubicBezTo>
                    <a:pt x="14" y="16"/>
                    <a:pt x="8" y="17"/>
                    <a:pt x="2" y="20"/>
                  </a:cubicBezTo>
                  <a:cubicBezTo>
                    <a:pt x="1" y="20"/>
                    <a:pt x="1" y="20"/>
                    <a:pt x="0" y="19"/>
                  </a:cubicBezTo>
                  <a:cubicBezTo>
                    <a:pt x="4" y="15"/>
                    <a:pt x="7" y="10"/>
                    <a:pt x="11" y="6"/>
                  </a:cubicBezTo>
                  <a:cubicBezTo>
                    <a:pt x="17" y="1"/>
                    <a:pt x="25" y="0"/>
                    <a:pt x="32" y="4"/>
                  </a:cubicBezTo>
                  <a:cubicBezTo>
                    <a:pt x="52" y="15"/>
                    <a:pt x="72" y="26"/>
                    <a:pt x="91" y="37"/>
                  </a:cubicBezTo>
                  <a:cubicBezTo>
                    <a:pt x="100" y="42"/>
                    <a:pt x="103" y="50"/>
                    <a:pt x="101" y="59"/>
                  </a:cubicBezTo>
                  <a:cubicBezTo>
                    <a:pt x="98" y="79"/>
                    <a:pt x="94" y="99"/>
                    <a:pt x="91" y="119"/>
                  </a:cubicBezTo>
                  <a:cubicBezTo>
                    <a:pt x="91" y="120"/>
                    <a:pt x="91" y="121"/>
                    <a:pt x="90" y="123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6369051" y="1774825"/>
              <a:ext cx="1182687" cy="95250"/>
            </a:xfrm>
            <a:custGeom>
              <a:avLst/>
              <a:gdLst/>
              <a:ahLst/>
              <a:cxnLst/>
              <a:rect l="l" t="t" r="r" b="b"/>
              <a:pathLst>
                <a:path w="211" h="17" extrusionOk="0">
                  <a:moveTo>
                    <a:pt x="211" y="0"/>
                  </a:moveTo>
                  <a:cubicBezTo>
                    <a:pt x="210" y="6"/>
                    <a:pt x="209" y="11"/>
                    <a:pt x="208" y="17"/>
                  </a:cubicBezTo>
                  <a:cubicBezTo>
                    <a:pt x="139" y="17"/>
                    <a:pt x="70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70" y="0"/>
                    <a:pt x="140" y="0"/>
                    <a:pt x="211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7485063" y="3087688"/>
              <a:ext cx="352425" cy="420688"/>
            </a:xfrm>
            <a:custGeom>
              <a:avLst/>
              <a:gdLst/>
              <a:ahLst/>
              <a:cxnLst/>
              <a:rect l="l" t="t" r="r" b="b"/>
              <a:pathLst>
                <a:path w="63" h="75" extrusionOk="0">
                  <a:moveTo>
                    <a:pt x="36" y="37"/>
                  </a:moveTo>
                  <a:cubicBezTo>
                    <a:pt x="38" y="27"/>
                    <a:pt x="40" y="18"/>
                    <a:pt x="42" y="10"/>
                  </a:cubicBezTo>
                  <a:cubicBezTo>
                    <a:pt x="44" y="3"/>
                    <a:pt x="48" y="0"/>
                    <a:pt x="54" y="1"/>
                  </a:cubicBezTo>
                  <a:cubicBezTo>
                    <a:pt x="60" y="2"/>
                    <a:pt x="63" y="8"/>
                    <a:pt x="62" y="15"/>
                  </a:cubicBezTo>
                  <a:cubicBezTo>
                    <a:pt x="58" y="31"/>
                    <a:pt x="54" y="48"/>
                    <a:pt x="50" y="65"/>
                  </a:cubicBezTo>
                  <a:cubicBezTo>
                    <a:pt x="49" y="70"/>
                    <a:pt x="46" y="73"/>
                    <a:pt x="41" y="74"/>
                  </a:cubicBezTo>
                  <a:cubicBezTo>
                    <a:pt x="36" y="75"/>
                    <a:pt x="33" y="72"/>
                    <a:pt x="30" y="68"/>
                  </a:cubicBezTo>
                  <a:cubicBezTo>
                    <a:pt x="21" y="52"/>
                    <a:pt x="12" y="37"/>
                    <a:pt x="4" y="21"/>
                  </a:cubicBezTo>
                  <a:cubicBezTo>
                    <a:pt x="0" y="16"/>
                    <a:pt x="2" y="10"/>
                    <a:pt x="7" y="7"/>
                  </a:cubicBezTo>
                  <a:cubicBezTo>
                    <a:pt x="12" y="4"/>
                    <a:pt x="18" y="6"/>
                    <a:pt x="21" y="12"/>
                  </a:cubicBezTo>
                  <a:cubicBezTo>
                    <a:pt x="25" y="18"/>
                    <a:pt x="29" y="25"/>
                    <a:pt x="32" y="31"/>
                  </a:cubicBezTo>
                  <a:cubicBezTo>
                    <a:pt x="33" y="33"/>
                    <a:pt x="34" y="34"/>
                    <a:pt x="36" y="37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7339013" y="2879725"/>
              <a:ext cx="341312" cy="325438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53" y="47"/>
                  </a:moveTo>
                  <a:cubicBezTo>
                    <a:pt x="45" y="38"/>
                    <a:pt x="39" y="35"/>
                    <a:pt x="32" y="39"/>
                  </a:cubicBezTo>
                  <a:cubicBezTo>
                    <a:pt x="25" y="42"/>
                    <a:pt x="22" y="48"/>
                    <a:pt x="23" y="58"/>
                  </a:cubicBezTo>
                  <a:cubicBezTo>
                    <a:pt x="14" y="57"/>
                    <a:pt x="5" y="48"/>
                    <a:pt x="2" y="37"/>
                  </a:cubicBezTo>
                  <a:cubicBezTo>
                    <a:pt x="0" y="24"/>
                    <a:pt x="6" y="11"/>
                    <a:pt x="17" y="6"/>
                  </a:cubicBezTo>
                  <a:cubicBezTo>
                    <a:pt x="29" y="0"/>
                    <a:pt x="43" y="3"/>
                    <a:pt x="52" y="13"/>
                  </a:cubicBezTo>
                  <a:cubicBezTo>
                    <a:pt x="60" y="23"/>
                    <a:pt x="61" y="37"/>
                    <a:pt x="53" y="47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8612188" y="3530600"/>
              <a:ext cx="381000" cy="258763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18"/>
                  </a:moveTo>
                  <a:cubicBezTo>
                    <a:pt x="17" y="13"/>
                    <a:pt x="32" y="7"/>
                    <a:pt x="47" y="3"/>
                  </a:cubicBezTo>
                  <a:cubicBezTo>
                    <a:pt x="55" y="0"/>
                    <a:pt x="63" y="5"/>
                    <a:pt x="66" y="13"/>
                  </a:cubicBezTo>
                  <a:cubicBezTo>
                    <a:pt x="68" y="21"/>
                    <a:pt x="64" y="30"/>
                    <a:pt x="55" y="33"/>
                  </a:cubicBezTo>
                  <a:cubicBezTo>
                    <a:pt x="42" y="37"/>
                    <a:pt x="29" y="42"/>
                    <a:pt x="15" y="46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6" y="34"/>
                    <a:pt x="13" y="25"/>
                    <a:pt x="0" y="18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8269288" y="3273425"/>
              <a:ext cx="292100" cy="358775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9" y="0"/>
                  </a:moveTo>
                  <a:cubicBezTo>
                    <a:pt x="23" y="22"/>
                    <a:pt x="37" y="42"/>
                    <a:pt x="52" y="64"/>
                  </a:cubicBezTo>
                  <a:cubicBezTo>
                    <a:pt x="39" y="64"/>
                    <a:pt x="27" y="64"/>
                    <a:pt x="15" y="64"/>
                  </a:cubicBezTo>
                  <a:cubicBezTo>
                    <a:pt x="15" y="64"/>
                    <a:pt x="14" y="63"/>
                    <a:pt x="13" y="62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2" y="50"/>
                    <a:pt x="0" y="38"/>
                    <a:pt x="4" y="24"/>
                  </a:cubicBezTo>
                  <a:cubicBezTo>
                    <a:pt x="6" y="17"/>
                    <a:pt x="7" y="9"/>
                    <a:pt x="9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7613650" y="1774825"/>
              <a:ext cx="376237" cy="95250"/>
            </a:xfrm>
            <a:custGeom>
              <a:avLst/>
              <a:gdLst/>
              <a:ahLst/>
              <a:cxnLst/>
              <a:rect l="l" t="t" r="r" b="b"/>
              <a:pathLst>
                <a:path w="67" h="17" extrusionOk="0">
                  <a:moveTo>
                    <a:pt x="0" y="0"/>
                  </a:moveTo>
                  <a:cubicBezTo>
                    <a:pt x="22" y="0"/>
                    <a:pt x="45" y="0"/>
                    <a:pt x="67" y="0"/>
                  </a:cubicBezTo>
                  <a:cubicBezTo>
                    <a:pt x="66" y="5"/>
                    <a:pt x="66" y="10"/>
                    <a:pt x="65" y="15"/>
                  </a:cubicBezTo>
                  <a:cubicBezTo>
                    <a:pt x="65" y="16"/>
                    <a:pt x="63" y="17"/>
                    <a:pt x="62" y="17"/>
                  </a:cubicBezTo>
                  <a:cubicBezTo>
                    <a:pt x="51" y="17"/>
                    <a:pt x="40" y="16"/>
                    <a:pt x="29" y="16"/>
                  </a:cubicBezTo>
                  <a:cubicBezTo>
                    <a:pt x="23" y="16"/>
                    <a:pt x="17" y="17"/>
                    <a:pt x="10" y="17"/>
                  </a:cubicBezTo>
                  <a:cubicBezTo>
                    <a:pt x="8" y="17"/>
                    <a:pt x="6" y="16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7781925" y="1903413"/>
              <a:ext cx="190500" cy="146050"/>
            </a:xfrm>
            <a:custGeom>
              <a:avLst/>
              <a:gdLst/>
              <a:ahLst/>
              <a:cxnLst/>
              <a:rect l="l" t="t" r="r" b="b"/>
              <a:pathLst>
                <a:path w="34" h="26" extrusionOk="0">
                  <a:moveTo>
                    <a:pt x="34" y="0"/>
                  </a:moveTo>
                  <a:cubicBezTo>
                    <a:pt x="30" y="8"/>
                    <a:pt x="27" y="16"/>
                    <a:pt x="23" y="24"/>
                  </a:cubicBezTo>
                  <a:cubicBezTo>
                    <a:pt x="23" y="25"/>
                    <a:pt x="21" y="25"/>
                    <a:pt x="20" y="25"/>
                  </a:cubicBezTo>
                  <a:cubicBezTo>
                    <a:pt x="7" y="26"/>
                    <a:pt x="7" y="26"/>
                    <a:pt x="3" y="14"/>
                  </a:cubicBezTo>
                  <a:cubicBezTo>
                    <a:pt x="2" y="9"/>
                    <a:pt x="1" y="5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7954963" y="1336675"/>
              <a:ext cx="101600" cy="101600"/>
            </a:xfrm>
            <a:prstGeom prst="ellipse">
              <a:avLst/>
            </a:pr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8147050" y="1500188"/>
              <a:ext cx="84137" cy="889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5" y="8"/>
                  </a:moveTo>
                  <a:cubicBezTo>
                    <a:pt x="15" y="12"/>
                    <a:pt x="12" y="15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8151813" y="1814513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5"/>
                  </a:moveTo>
                  <a:cubicBezTo>
                    <a:pt x="12" y="9"/>
                    <a:pt x="10" y="12"/>
                    <a:pt x="6" y="11"/>
                  </a:cubicBezTo>
                  <a:cubicBezTo>
                    <a:pt x="3" y="11"/>
                    <a:pt x="1" y="10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7664450" y="1903413"/>
              <a:ext cx="66675" cy="730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10" y="5"/>
                    <a:pt x="8" y="9"/>
                    <a:pt x="5" y="13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8359775" y="2060575"/>
              <a:ext cx="55562" cy="4445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0" y="4"/>
                  </a:moveTo>
                  <a:cubicBezTo>
                    <a:pt x="7" y="6"/>
                    <a:pt x="6" y="8"/>
                    <a:pt x="4" y="8"/>
                  </a:cubicBezTo>
                  <a:cubicBezTo>
                    <a:pt x="3" y="8"/>
                    <a:pt x="0" y="6"/>
                    <a:pt x="0" y="4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5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8050213" y="1768475"/>
              <a:ext cx="34925" cy="79375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5" y="14"/>
                  </a:moveTo>
                  <a:cubicBezTo>
                    <a:pt x="4" y="10"/>
                    <a:pt x="2" y="6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5"/>
                    <a:pt x="6" y="9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7837488" y="207803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7" y="3"/>
                    <a:pt x="6" y="6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6800850" y="2078038"/>
              <a:ext cx="84137" cy="134938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5" y="24"/>
                  </a:moveTo>
                  <a:cubicBezTo>
                    <a:pt x="10" y="24"/>
                    <a:pt x="5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8"/>
                    <a:pt x="15" y="16"/>
                    <a:pt x="15" y="24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6677025" y="2078038"/>
              <a:ext cx="84137" cy="128588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0" y="23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8"/>
                    <a:pt x="15" y="15"/>
                    <a:pt x="15" y="23"/>
                  </a:cubicBezTo>
                  <a:cubicBezTo>
                    <a:pt x="10" y="23"/>
                    <a:pt x="5" y="23"/>
                    <a:pt x="0" y="23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6692900" y="1443038"/>
              <a:ext cx="123825" cy="84138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0"/>
                  </a:moveTo>
                  <a:cubicBezTo>
                    <a:pt x="22" y="5"/>
                    <a:pt x="22" y="10"/>
                    <a:pt x="22" y="15"/>
                  </a:cubicBezTo>
                  <a:cubicBezTo>
                    <a:pt x="15" y="15"/>
                    <a:pt x="7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7" y="0"/>
                    <a:pt x="14" y="0"/>
                    <a:pt x="22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7642225" y="1443038"/>
              <a:ext cx="122237" cy="84138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0"/>
                  </a:moveTo>
                  <a:cubicBezTo>
                    <a:pt x="22" y="5"/>
                    <a:pt x="22" y="10"/>
                    <a:pt x="22" y="15"/>
                  </a:cubicBezTo>
                  <a:cubicBezTo>
                    <a:pt x="14" y="15"/>
                    <a:pt x="7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7" y="0"/>
                    <a:pt x="14" y="0"/>
                    <a:pt x="22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4"/>
          <p:cNvSpPr txBox="1"/>
          <p:nvPr/>
        </p:nvSpPr>
        <p:spPr>
          <a:xfrm>
            <a:off x="1304350" y="421610"/>
            <a:ext cx="838517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PORTADA 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B19"/>
              </a:buClr>
              <a:buSzPts val="4800"/>
              <a:buFont typeface="Open Sans"/>
              <a:buNone/>
            </a:pPr>
            <a:r>
              <a:rPr lang="en-US" sz="4800" b="1">
                <a:solidFill>
                  <a:srgbClr val="F28B19"/>
                </a:solidFill>
                <a:latin typeface="Open Sans"/>
                <a:ea typeface="Open Sans"/>
                <a:cs typeface="Open Sans"/>
                <a:sym typeface="Open Sans"/>
              </a:rPr>
              <a:t>ESTILO FUEGO</a:t>
            </a:r>
            <a:endParaRPr sz="4800" b="1">
              <a:solidFill>
                <a:srgbClr val="F28B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49" name="Google Shape;1049;p14"/>
          <p:cNvGrpSpPr/>
          <p:nvPr/>
        </p:nvGrpSpPr>
        <p:grpSpPr>
          <a:xfrm>
            <a:off x="206822" y="2279750"/>
            <a:ext cx="1760730" cy="1230728"/>
            <a:chOff x="684461" y="3248641"/>
            <a:chExt cx="1760730" cy="1230728"/>
          </a:xfrm>
        </p:grpSpPr>
        <p:sp>
          <p:nvSpPr>
            <p:cNvPr id="1050" name="Google Shape;1050;p14"/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4"/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14"/>
          <p:cNvGrpSpPr/>
          <p:nvPr/>
        </p:nvGrpSpPr>
        <p:grpSpPr>
          <a:xfrm>
            <a:off x="3391565" y="1126445"/>
            <a:ext cx="633413" cy="925513"/>
            <a:chOff x="3924821" y="2097088"/>
            <a:chExt cx="633413" cy="925513"/>
          </a:xfrm>
        </p:grpSpPr>
        <p:sp>
          <p:nvSpPr>
            <p:cNvPr id="1053" name="Google Shape;1053;p14"/>
            <p:cNvSpPr/>
            <p:nvPr/>
          </p:nvSpPr>
          <p:spPr>
            <a:xfrm>
              <a:off x="3924821" y="2097088"/>
              <a:ext cx="633413" cy="839788"/>
            </a:xfrm>
            <a:custGeom>
              <a:avLst/>
              <a:gdLst/>
              <a:ahLst/>
              <a:cxnLst/>
              <a:rect l="l" t="t" r="r" b="b"/>
              <a:pathLst>
                <a:path w="215" h="283" extrusionOk="0">
                  <a:moveTo>
                    <a:pt x="48" y="283"/>
                  </a:moveTo>
                  <a:cubicBezTo>
                    <a:pt x="17" y="264"/>
                    <a:pt x="4" y="234"/>
                    <a:pt x="0" y="199"/>
                  </a:cubicBezTo>
                  <a:cubicBezTo>
                    <a:pt x="6" y="197"/>
                    <a:pt x="7" y="206"/>
                    <a:pt x="13" y="203"/>
                  </a:cubicBezTo>
                  <a:cubicBezTo>
                    <a:pt x="0" y="164"/>
                    <a:pt x="11" y="128"/>
                    <a:pt x="33" y="94"/>
                  </a:cubicBezTo>
                  <a:cubicBezTo>
                    <a:pt x="43" y="97"/>
                    <a:pt x="37" y="105"/>
                    <a:pt x="38" y="110"/>
                  </a:cubicBezTo>
                  <a:cubicBezTo>
                    <a:pt x="39" y="112"/>
                    <a:pt x="39" y="114"/>
                    <a:pt x="40" y="116"/>
                  </a:cubicBezTo>
                  <a:cubicBezTo>
                    <a:pt x="43" y="120"/>
                    <a:pt x="44" y="125"/>
                    <a:pt x="48" y="133"/>
                  </a:cubicBezTo>
                  <a:cubicBezTo>
                    <a:pt x="48" y="132"/>
                    <a:pt x="50" y="127"/>
                    <a:pt x="48" y="129"/>
                  </a:cubicBezTo>
                  <a:cubicBezTo>
                    <a:pt x="47" y="130"/>
                    <a:pt x="46" y="129"/>
                    <a:pt x="46" y="128"/>
                  </a:cubicBezTo>
                  <a:cubicBezTo>
                    <a:pt x="45" y="117"/>
                    <a:pt x="52" y="109"/>
                    <a:pt x="52" y="98"/>
                  </a:cubicBezTo>
                  <a:cubicBezTo>
                    <a:pt x="61" y="58"/>
                    <a:pt x="80" y="23"/>
                    <a:pt x="118" y="0"/>
                  </a:cubicBezTo>
                  <a:cubicBezTo>
                    <a:pt x="122" y="10"/>
                    <a:pt x="117" y="17"/>
                    <a:pt x="116" y="25"/>
                  </a:cubicBezTo>
                  <a:cubicBezTo>
                    <a:pt x="114" y="48"/>
                    <a:pt x="122" y="67"/>
                    <a:pt x="137" y="83"/>
                  </a:cubicBezTo>
                  <a:cubicBezTo>
                    <a:pt x="161" y="107"/>
                    <a:pt x="175" y="135"/>
                    <a:pt x="174" y="174"/>
                  </a:cubicBezTo>
                  <a:cubicBezTo>
                    <a:pt x="183" y="160"/>
                    <a:pt x="185" y="149"/>
                    <a:pt x="186" y="137"/>
                  </a:cubicBezTo>
                  <a:cubicBezTo>
                    <a:pt x="215" y="167"/>
                    <a:pt x="203" y="230"/>
                    <a:pt x="160" y="267"/>
                  </a:cubicBezTo>
                  <a:cubicBezTo>
                    <a:pt x="145" y="261"/>
                    <a:pt x="154" y="248"/>
                    <a:pt x="151" y="238"/>
                  </a:cubicBezTo>
                  <a:cubicBezTo>
                    <a:pt x="150" y="234"/>
                    <a:pt x="154" y="225"/>
                    <a:pt x="144" y="231"/>
                  </a:cubicBezTo>
                  <a:cubicBezTo>
                    <a:pt x="141" y="233"/>
                    <a:pt x="137" y="228"/>
                    <a:pt x="136" y="224"/>
                  </a:cubicBezTo>
                  <a:cubicBezTo>
                    <a:pt x="132" y="207"/>
                    <a:pt x="122" y="194"/>
                    <a:pt x="112" y="181"/>
                  </a:cubicBezTo>
                  <a:cubicBezTo>
                    <a:pt x="106" y="174"/>
                    <a:pt x="104" y="165"/>
                    <a:pt x="103" y="153"/>
                  </a:cubicBezTo>
                  <a:cubicBezTo>
                    <a:pt x="87" y="167"/>
                    <a:pt x="81" y="183"/>
                    <a:pt x="77" y="201"/>
                  </a:cubicBezTo>
                  <a:cubicBezTo>
                    <a:pt x="76" y="207"/>
                    <a:pt x="78" y="220"/>
                    <a:pt x="64" y="211"/>
                  </a:cubicBezTo>
                  <a:cubicBezTo>
                    <a:pt x="56" y="206"/>
                    <a:pt x="57" y="215"/>
                    <a:pt x="56" y="218"/>
                  </a:cubicBezTo>
                  <a:cubicBezTo>
                    <a:pt x="53" y="235"/>
                    <a:pt x="51" y="252"/>
                    <a:pt x="52" y="269"/>
                  </a:cubicBezTo>
                  <a:cubicBezTo>
                    <a:pt x="53" y="274"/>
                    <a:pt x="59" y="281"/>
                    <a:pt x="48" y="283"/>
                  </a:cubicBezTo>
                  <a:close/>
                </a:path>
              </a:pathLst>
            </a:custGeom>
            <a:solidFill>
              <a:srgbClr val="EA5C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4059758" y="2513013"/>
              <a:ext cx="336550" cy="468313"/>
            </a:xfrm>
            <a:custGeom>
              <a:avLst/>
              <a:gdLst/>
              <a:ahLst/>
              <a:cxnLst/>
              <a:rect l="l" t="t" r="r" b="b"/>
              <a:pathLst>
                <a:path w="114" h="158" extrusionOk="0">
                  <a:moveTo>
                    <a:pt x="2" y="143"/>
                  </a:moveTo>
                  <a:cubicBezTo>
                    <a:pt x="0" y="121"/>
                    <a:pt x="0" y="99"/>
                    <a:pt x="5" y="77"/>
                  </a:cubicBezTo>
                  <a:cubicBezTo>
                    <a:pt x="7" y="70"/>
                    <a:pt x="9" y="63"/>
                    <a:pt x="15" y="57"/>
                  </a:cubicBezTo>
                  <a:cubicBezTo>
                    <a:pt x="22" y="59"/>
                    <a:pt x="16" y="69"/>
                    <a:pt x="25" y="71"/>
                  </a:cubicBezTo>
                  <a:cubicBezTo>
                    <a:pt x="28" y="44"/>
                    <a:pt x="36" y="20"/>
                    <a:pt x="66" y="0"/>
                  </a:cubicBezTo>
                  <a:cubicBezTo>
                    <a:pt x="57" y="25"/>
                    <a:pt x="69" y="39"/>
                    <a:pt x="82" y="53"/>
                  </a:cubicBezTo>
                  <a:cubicBezTo>
                    <a:pt x="88" y="60"/>
                    <a:pt x="91" y="69"/>
                    <a:pt x="94" y="78"/>
                  </a:cubicBezTo>
                  <a:cubicBezTo>
                    <a:pt x="95" y="83"/>
                    <a:pt x="96" y="83"/>
                    <a:pt x="103" y="83"/>
                  </a:cubicBezTo>
                  <a:cubicBezTo>
                    <a:pt x="110" y="83"/>
                    <a:pt x="109" y="90"/>
                    <a:pt x="110" y="94"/>
                  </a:cubicBezTo>
                  <a:cubicBezTo>
                    <a:pt x="112" y="105"/>
                    <a:pt x="106" y="117"/>
                    <a:pt x="114" y="127"/>
                  </a:cubicBezTo>
                  <a:cubicBezTo>
                    <a:pt x="110" y="136"/>
                    <a:pt x="100" y="139"/>
                    <a:pt x="94" y="146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0" y="126"/>
                    <a:pt x="68" y="106"/>
                    <a:pt x="53" y="86"/>
                  </a:cubicBezTo>
                  <a:cubicBezTo>
                    <a:pt x="40" y="105"/>
                    <a:pt x="22" y="121"/>
                    <a:pt x="28" y="147"/>
                  </a:cubicBezTo>
                  <a:cubicBezTo>
                    <a:pt x="29" y="151"/>
                    <a:pt x="27" y="155"/>
                    <a:pt x="23" y="157"/>
                  </a:cubicBezTo>
                  <a:cubicBezTo>
                    <a:pt x="14" y="158"/>
                    <a:pt x="10" y="154"/>
                    <a:pt x="6" y="147"/>
                  </a:cubicBezTo>
                  <a:cubicBezTo>
                    <a:pt x="5" y="146"/>
                    <a:pt x="3" y="144"/>
                    <a:pt x="2" y="143"/>
                  </a:cubicBezTo>
                  <a:close/>
                </a:path>
              </a:pathLst>
            </a:custGeom>
            <a:solidFill>
              <a:srgbClr val="F391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4110558" y="2732088"/>
              <a:ext cx="215900" cy="290513"/>
            </a:xfrm>
            <a:custGeom>
              <a:avLst/>
              <a:gdLst/>
              <a:ahLst/>
              <a:cxnLst/>
              <a:rect l="l" t="t" r="r" b="b"/>
              <a:pathLst>
                <a:path w="73" h="98" extrusionOk="0">
                  <a:moveTo>
                    <a:pt x="73" y="72"/>
                  </a:moveTo>
                  <a:cubicBezTo>
                    <a:pt x="45" y="97"/>
                    <a:pt x="36" y="98"/>
                    <a:pt x="6" y="81"/>
                  </a:cubicBezTo>
                  <a:cubicBezTo>
                    <a:pt x="0" y="48"/>
                    <a:pt x="17" y="25"/>
                    <a:pt x="39" y="0"/>
                  </a:cubicBezTo>
                  <a:cubicBezTo>
                    <a:pt x="46" y="28"/>
                    <a:pt x="73" y="43"/>
                    <a:pt x="73" y="72"/>
                  </a:cubicBezTo>
                  <a:close/>
                </a:path>
              </a:pathLst>
            </a:custGeom>
            <a:solidFill>
              <a:srgbClr val="FAE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14"/>
          <p:cNvGrpSpPr/>
          <p:nvPr/>
        </p:nvGrpSpPr>
        <p:grpSpPr>
          <a:xfrm>
            <a:off x="684412" y="1220272"/>
            <a:ext cx="576263" cy="833438"/>
            <a:chOff x="1162051" y="2189163"/>
            <a:chExt cx="576263" cy="833438"/>
          </a:xfrm>
        </p:grpSpPr>
        <p:sp>
          <p:nvSpPr>
            <p:cNvPr id="1057" name="Google Shape;1057;p14"/>
            <p:cNvSpPr/>
            <p:nvPr/>
          </p:nvSpPr>
          <p:spPr>
            <a:xfrm>
              <a:off x="1162051" y="2189163"/>
              <a:ext cx="576263" cy="747713"/>
            </a:xfrm>
            <a:custGeom>
              <a:avLst/>
              <a:gdLst/>
              <a:ahLst/>
              <a:cxnLst/>
              <a:rect l="l" t="t" r="r" b="b"/>
              <a:pathLst>
                <a:path w="195" h="252" extrusionOk="0">
                  <a:moveTo>
                    <a:pt x="57" y="252"/>
                  </a:moveTo>
                  <a:cubicBezTo>
                    <a:pt x="14" y="225"/>
                    <a:pt x="0" y="180"/>
                    <a:pt x="14" y="115"/>
                  </a:cubicBezTo>
                  <a:cubicBezTo>
                    <a:pt x="21" y="119"/>
                    <a:pt x="19" y="128"/>
                    <a:pt x="23" y="134"/>
                  </a:cubicBezTo>
                  <a:cubicBezTo>
                    <a:pt x="27" y="140"/>
                    <a:pt x="31" y="146"/>
                    <a:pt x="39" y="148"/>
                  </a:cubicBezTo>
                  <a:cubicBezTo>
                    <a:pt x="34" y="60"/>
                    <a:pt x="50" y="24"/>
                    <a:pt x="107" y="0"/>
                  </a:cubicBezTo>
                  <a:cubicBezTo>
                    <a:pt x="97" y="31"/>
                    <a:pt x="114" y="50"/>
                    <a:pt x="133" y="68"/>
                  </a:cubicBezTo>
                  <a:cubicBezTo>
                    <a:pt x="146" y="80"/>
                    <a:pt x="155" y="96"/>
                    <a:pt x="158" y="117"/>
                  </a:cubicBezTo>
                  <a:cubicBezTo>
                    <a:pt x="169" y="110"/>
                    <a:pt x="176" y="98"/>
                    <a:pt x="191" y="96"/>
                  </a:cubicBezTo>
                  <a:cubicBezTo>
                    <a:pt x="185" y="120"/>
                    <a:pt x="189" y="143"/>
                    <a:pt x="192" y="167"/>
                  </a:cubicBezTo>
                  <a:cubicBezTo>
                    <a:pt x="195" y="195"/>
                    <a:pt x="179" y="217"/>
                    <a:pt x="159" y="236"/>
                  </a:cubicBezTo>
                  <a:cubicBezTo>
                    <a:pt x="149" y="234"/>
                    <a:pt x="152" y="225"/>
                    <a:pt x="151" y="218"/>
                  </a:cubicBezTo>
                  <a:cubicBezTo>
                    <a:pt x="149" y="205"/>
                    <a:pt x="147" y="195"/>
                    <a:pt x="134" y="185"/>
                  </a:cubicBezTo>
                  <a:cubicBezTo>
                    <a:pt x="118" y="173"/>
                    <a:pt x="102" y="157"/>
                    <a:pt x="103" y="132"/>
                  </a:cubicBezTo>
                  <a:cubicBezTo>
                    <a:pt x="83" y="147"/>
                    <a:pt x="71" y="164"/>
                    <a:pt x="73" y="188"/>
                  </a:cubicBezTo>
                  <a:cubicBezTo>
                    <a:pt x="73" y="193"/>
                    <a:pt x="73" y="200"/>
                    <a:pt x="70" y="201"/>
                  </a:cubicBezTo>
                  <a:cubicBezTo>
                    <a:pt x="51" y="209"/>
                    <a:pt x="59" y="223"/>
                    <a:pt x="61" y="236"/>
                  </a:cubicBezTo>
                  <a:cubicBezTo>
                    <a:pt x="62" y="242"/>
                    <a:pt x="67" y="249"/>
                    <a:pt x="57" y="252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1298576" y="2557463"/>
              <a:ext cx="333375" cy="423863"/>
            </a:xfrm>
            <a:custGeom>
              <a:avLst/>
              <a:gdLst/>
              <a:ahLst/>
              <a:cxnLst/>
              <a:rect l="l" t="t" r="r" b="b"/>
              <a:pathLst>
                <a:path w="113" h="143" extrusionOk="0">
                  <a:moveTo>
                    <a:pt x="11" y="128"/>
                  </a:moveTo>
                  <a:cubicBezTo>
                    <a:pt x="15" y="114"/>
                    <a:pt x="3" y="102"/>
                    <a:pt x="6" y="88"/>
                  </a:cubicBezTo>
                  <a:cubicBezTo>
                    <a:pt x="7" y="83"/>
                    <a:pt x="0" y="70"/>
                    <a:pt x="17" y="76"/>
                  </a:cubicBezTo>
                  <a:cubicBezTo>
                    <a:pt x="26" y="79"/>
                    <a:pt x="22" y="67"/>
                    <a:pt x="22" y="63"/>
                  </a:cubicBezTo>
                  <a:cubicBezTo>
                    <a:pt x="19" y="33"/>
                    <a:pt x="35" y="16"/>
                    <a:pt x="62" y="0"/>
                  </a:cubicBezTo>
                  <a:cubicBezTo>
                    <a:pt x="56" y="29"/>
                    <a:pt x="80" y="39"/>
                    <a:pt x="89" y="58"/>
                  </a:cubicBezTo>
                  <a:cubicBezTo>
                    <a:pt x="92" y="64"/>
                    <a:pt x="93" y="63"/>
                    <a:pt x="108" y="58"/>
                  </a:cubicBezTo>
                  <a:cubicBezTo>
                    <a:pt x="106" y="77"/>
                    <a:pt x="109" y="94"/>
                    <a:pt x="113" y="112"/>
                  </a:cubicBezTo>
                  <a:cubicBezTo>
                    <a:pt x="109" y="121"/>
                    <a:pt x="99" y="125"/>
                    <a:pt x="94" y="132"/>
                  </a:cubicBezTo>
                  <a:cubicBezTo>
                    <a:pt x="92" y="134"/>
                    <a:pt x="90" y="134"/>
                    <a:pt x="88" y="134"/>
                  </a:cubicBezTo>
                  <a:cubicBezTo>
                    <a:pt x="82" y="117"/>
                    <a:pt x="76" y="99"/>
                    <a:pt x="63" y="86"/>
                  </a:cubicBezTo>
                  <a:cubicBezTo>
                    <a:pt x="60" y="83"/>
                    <a:pt x="59" y="76"/>
                    <a:pt x="53" y="78"/>
                  </a:cubicBezTo>
                  <a:cubicBezTo>
                    <a:pt x="47" y="79"/>
                    <a:pt x="44" y="85"/>
                    <a:pt x="44" y="90"/>
                  </a:cubicBezTo>
                  <a:cubicBezTo>
                    <a:pt x="44" y="106"/>
                    <a:pt x="31" y="119"/>
                    <a:pt x="35" y="136"/>
                  </a:cubicBezTo>
                  <a:cubicBezTo>
                    <a:pt x="36" y="139"/>
                    <a:pt x="33" y="141"/>
                    <a:pt x="31" y="142"/>
                  </a:cubicBezTo>
                  <a:cubicBezTo>
                    <a:pt x="23" y="143"/>
                    <a:pt x="17" y="139"/>
                    <a:pt x="14" y="133"/>
                  </a:cubicBezTo>
                  <a:cubicBezTo>
                    <a:pt x="13" y="131"/>
                    <a:pt x="12" y="130"/>
                    <a:pt x="11" y="128"/>
                  </a:cubicBezTo>
                  <a:close/>
                </a:path>
              </a:pathLst>
            </a:custGeom>
            <a:solidFill>
              <a:srgbClr val="F393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1371601" y="2762251"/>
              <a:ext cx="198438" cy="260350"/>
            </a:xfrm>
            <a:custGeom>
              <a:avLst/>
              <a:gdLst/>
              <a:ahLst/>
              <a:cxnLst/>
              <a:rect l="l" t="t" r="r" b="b"/>
              <a:pathLst>
                <a:path w="67" h="88" extrusionOk="0">
                  <a:moveTo>
                    <a:pt x="65" y="63"/>
                  </a:moveTo>
                  <a:cubicBezTo>
                    <a:pt x="43" y="88"/>
                    <a:pt x="37" y="88"/>
                    <a:pt x="6" y="71"/>
                  </a:cubicBezTo>
                  <a:cubicBezTo>
                    <a:pt x="0" y="51"/>
                    <a:pt x="14" y="34"/>
                    <a:pt x="16" y="15"/>
                  </a:cubicBezTo>
                  <a:cubicBezTo>
                    <a:pt x="16" y="8"/>
                    <a:pt x="22" y="3"/>
                    <a:pt x="29" y="2"/>
                  </a:cubicBezTo>
                  <a:cubicBezTo>
                    <a:pt x="37" y="0"/>
                    <a:pt x="36" y="8"/>
                    <a:pt x="39" y="12"/>
                  </a:cubicBezTo>
                  <a:cubicBezTo>
                    <a:pt x="52" y="27"/>
                    <a:pt x="67" y="41"/>
                    <a:pt x="65" y="63"/>
                  </a:cubicBezTo>
                  <a:close/>
                </a:path>
              </a:pathLst>
            </a:custGeom>
            <a:solidFill>
              <a:srgbClr val="FAE9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14"/>
          <p:cNvGrpSpPr/>
          <p:nvPr/>
        </p:nvGrpSpPr>
        <p:grpSpPr>
          <a:xfrm>
            <a:off x="2100037" y="2911209"/>
            <a:ext cx="596900" cy="966788"/>
            <a:chOff x="2815158" y="2052638"/>
            <a:chExt cx="596900" cy="966788"/>
          </a:xfrm>
        </p:grpSpPr>
        <p:sp>
          <p:nvSpPr>
            <p:cNvPr id="1061" name="Google Shape;1061;p14"/>
            <p:cNvSpPr/>
            <p:nvPr/>
          </p:nvSpPr>
          <p:spPr>
            <a:xfrm>
              <a:off x="2815158" y="2052638"/>
              <a:ext cx="596900" cy="860425"/>
            </a:xfrm>
            <a:custGeom>
              <a:avLst/>
              <a:gdLst/>
              <a:ahLst/>
              <a:cxnLst/>
              <a:rect l="l" t="t" r="r" b="b"/>
              <a:pathLst>
                <a:path w="202" h="290" extrusionOk="0">
                  <a:moveTo>
                    <a:pt x="60" y="290"/>
                  </a:moveTo>
                  <a:cubicBezTo>
                    <a:pt x="20" y="267"/>
                    <a:pt x="0" y="209"/>
                    <a:pt x="16" y="158"/>
                  </a:cubicBezTo>
                  <a:cubicBezTo>
                    <a:pt x="18" y="151"/>
                    <a:pt x="15" y="138"/>
                    <a:pt x="29" y="137"/>
                  </a:cubicBezTo>
                  <a:cubicBezTo>
                    <a:pt x="39" y="139"/>
                    <a:pt x="39" y="149"/>
                    <a:pt x="44" y="157"/>
                  </a:cubicBezTo>
                  <a:cubicBezTo>
                    <a:pt x="45" y="158"/>
                    <a:pt x="47" y="155"/>
                    <a:pt x="44" y="156"/>
                  </a:cubicBezTo>
                  <a:cubicBezTo>
                    <a:pt x="44" y="157"/>
                    <a:pt x="43" y="156"/>
                    <a:pt x="43" y="155"/>
                  </a:cubicBezTo>
                  <a:cubicBezTo>
                    <a:pt x="39" y="146"/>
                    <a:pt x="39" y="138"/>
                    <a:pt x="45" y="129"/>
                  </a:cubicBezTo>
                  <a:cubicBezTo>
                    <a:pt x="49" y="105"/>
                    <a:pt x="63" y="86"/>
                    <a:pt x="83" y="73"/>
                  </a:cubicBezTo>
                  <a:cubicBezTo>
                    <a:pt x="110" y="55"/>
                    <a:pt x="128" y="33"/>
                    <a:pt x="131" y="0"/>
                  </a:cubicBezTo>
                  <a:cubicBezTo>
                    <a:pt x="149" y="13"/>
                    <a:pt x="159" y="39"/>
                    <a:pt x="150" y="63"/>
                  </a:cubicBezTo>
                  <a:cubicBezTo>
                    <a:pt x="138" y="93"/>
                    <a:pt x="140" y="118"/>
                    <a:pt x="165" y="141"/>
                  </a:cubicBezTo>
                  <a:cubicBezTo>
                    <a:pt x="181" y="155"/>
                    <a:pt x="186" y="176"/>
                    <a:pt x="189" y="198"/>
                  </a:cubicBezTo>
                  <a:cubicBezTo>
                    <a:pt x="195" y="195"/>
                    <a:pt x="195" y="189"/>
                    <a:pt x="198" y="185"/>
                  </a:cubicBezTo>
                  <a:cubicBezTo>
                    <a:pt x="200" y="186"/>
                    <a:pt x="201" y="187"/>
                    <a:pt x="201" y="187"/>
                  </a:cubicBezTo>
                  <a:cubicBezTo>
                    <a:pt x="202" y="227"/>
                    <a:pt x="190" y="262"/>
                    <a:pt x="160" y="289"/>
                  </a:cubicBezTo>
                  <a:cubicBezTo>
                    <a:pt x="154" y="289"/>
                    <a:pt x="153" y="284"/>
                    <a:pt x="155" y="281"/>
                  </a:cubicBezTo>
                  <a:cubicBezTo>
                    <a:pt x="161" y="260"/>
                    <a:pt x="149" y="244"/>
                    <a:pt x="138" y="230"/>
                  </a:cubicBezTo>
                  <a:cubicBezTo>
                    <a:pt x="127" y="215"/>
                    <a:pt x="121" y="201"/>
                    <a:pt x="129" y="182"/>
                  </a:cubicBezTo>
                  <a:cubicBezTo>
                    <a:pt x="131" y="176"/>
                    <a:pt x="132" y="169"/>
                    <a:pt x="126" y="163"/>
                  </a:cubicBezTo>
                  <a:cubicBezTo>
                    <a:pt x="116" y="176"/>
                    <a:pt x="104" y="186"/>
                    <a:pt x="94" y="198"/>
                  </a:cubicBezTo>
                  <a:cubicBezTo>
                    <a:pt x="87" y="205"/>
                    <a:pt x="83" y="213"/>
                    <a:pt x="82" y="222"/>
                  </a:cubicBezTo>
                  <a:cubicBezTo>
                    <a:pt x="80" y="229"/>
                    <a:pt x="83" y="242"/>
                    <a:pt x="67" y="235"/>
                  </a:cubicBezTo>
                  <a:cubicBezTo>
                    <a:pt x="63" y="233"/>
                    <a:pt x="63" y="240"/>
                    <a:pt x="62" y="243"/>
                  </a:cubicBezTo>
                  <a:cubicBezTo>
                    <a:pt x="61" y="254"/>
                    <a:pt x="62" y="264"/>
                    <a:pt x="64" y="275"/>
                  </a:cubicBezTo>
                  <a:cubicBezTo>
                    <a:pt x="65" y="280"/>
                    <a:pt x="70" y="288"/>
                    <a:pt x="60" y="290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2972321" y="2497138"/>
              <a:ext cx="333375" cy="469900"/>
            </a:xfrm>
            <a:custGeom>
              <a:avLst/>
              <a:gdLst/>
              <a:ahLst/>
              <a:cxnLst/>
              <a:rect l="l" t="t" r="r" b="b"/>
              <a:pathLst>
                <a:path w="113" h="158" extrusionOk="0">
                  <a:moveTo>
                    <a:pt x="7" y="140"/>
                  </a:moveTo>
                  <a:cubicBezTo>
                    <a:pt x="11" y="127"/>
                    <a:pt x="0" y="115"/>
                    <a:pt x="4" y="102"/>
                  </a:cubicBezTo>
                  <a:cubicBezTo>
                    <a:pt x="5" y="97"/>
                    <a:pt x="4" y="91"/>
                    <a:pt x="5" y="86"/>
                  </a:cubicBezTo>
                  <a:cubicBezTo>
                    <a:pt x="6" y="82"/>
                    <a:pt x="7" y="75"/>
                    <a:pt x="12" y="75"/>
                  </a:cubicBezTo>
                  <a:cubicBezTo>
                    <a:pt x="15" y="75"/>
                    <a:pt x="17" y="81"/>
                    <a:pt x="24" y="89"/>
                  </a:cubicBezTo>
                  <a:cubicBezTo>
                    <a:pt x="17" y="55"/>
                    <a:pt x="40" y="42"/>
                    <a:pt x="57" y="24"/>
                  </a:cubicBezTo>
                  <a:cubicBezTo>
                    <a:pt x="60" y="21"/>
                    <a:pt x="62" y="18"/>
                    <a:pt x="65" y="16"/>
                  </a:cubicBezTo>
                  <a:cubicBezTo>
                    <a:pt x="69" y="12"/>
                    <a:pt x="67" y="0"/>
                    <a:pt x="74" y="2"/>
                  </a:cubicBezTo>
                  <a:cubicBezTo>
                    <a:pt x="82" y="5"/>
                    <a:pt x="85" y="18"/>
                    <a:pt x="83" y="23"/>
                  </a:cubicBezTo>
                  <a:cubicBezTo>
                    <a:pt x="67" y="52"/>
                    <a:pt x="84" y="73"/>
                    <a:pt x="100" y="92"/>
                  </a:cubicBezTo>
                  <a:cubicBezTo>
                    <a:pt x="113" y="108"/>
                    <a:pt x="104" y="124"/>
                    <a:pt x="107" y="139"/>
                  </a:cubicBezTo>
                  <a:cubicBezTo>
                    <a:pt x="103" y="143"/>
                    <a:pt x="99" y="147"/>
                    <a:pt x="95" y="151"/>
                  </a:cubicBezTo>
                  <a:cubicBezTo>
                    <a:pt x="94" y="156"/>
                    <a:pt x="91" y="157"/>
                    <a:pt x="86" y="157"/>
                  </a:cubicBezTo>
                  <a:cubicBezTo>
                    <a:pt x="83" y="129"/>
                    <a:pt x="63" y="106"/>
                    <a:pt x="67" y="76"/>
                  </a:cubicBezTo>
                  <a:cubicBezTo>
                    <a:pt x="45" y="99"/>
                    <a:pt x="24" y="120"/>
                    <a:pt x="29" y="154"/>
                  </a:cubicBezTo>
                  <a:cubicBezTo>
                    <a:pt x="25" y="158"/>
                    <a:pt x="22" y="156"/>
                    <a:pt x="19" y="153"/>
                  </a:cubicBezTo>
                  <a:cubicBezTo>
                    <a:pt x="15" y="148"/>
                    <a:pt x="11" y="144"/>
                    <a:pt x="7" y="140"/>
                  </a:cubicBezTo>
                  <a:close/>
                </a:path>
              </a:pathLst>
            </a:custGeom>
            <a:solidFill>
              <a:srgbClr val="F29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3019946" y="2693988"/>
              <a:ext cx="214313" cy="325438"/>
            </a:xfrm>
            <a:custGeom>
              <a:avLst/>
              <a:gdLst/>
              <a:ahLst/>
              <a:cxnLst/>
              <a:rect l="l" t="t" r="r" b="b"/>
              <a:pathLst>
                <a:path w="73" h="110" extrusionOk="0">
                  <a:moveTo>
                    <a:pt x="71" y="89"/>
                  </a:moveTo>
                  <a:cubicBezTo>
                    <a:pt x="45" y="110"/>
                    <a:pt x="35" y="110"/>
                    <a:pt x="11" y="89"/>
                  </a:cubicBezTo>
                  <a:cubicBezTo>
                    <a:pt x="0" y="62"/>
                    <a:pt x="13" y="42"/>
                    <a:pt x="31" y="24"/>
                  </a:cubicBezTo>
                  <a:cubicBezTo>
                    <a:pt x="38" y="16"/>
                    <a:pt x="47" y="11"/>
                    <a:pt x="50" y="0"/>
                  </a:cubicBezTo>
                  <a:cubicBezTo>
                    <a:pt x="56" y="4"/>
                    <a:pt x="56" y="9"/>
                    <a:pt x="56" y="14"/>
                  </a:cubicBezTo>
                  <a:cubicBezTo>
                    <a:pt x="54" y="29"/>
                    <a:pt x="57" y="41"/>
                    <a:pt x="65" y="53"/>
                  </a:cubicBezTo>
                  <a:cubicBezTo>
                    <a:pt x="73" y="64"/>
                    <a:pt x="73" y="77"/>
                    <a:pt x="71" y="89"/>
                  </a:cubicBezTo>
                  <a:close/>
                </a:path>
              </a:pathLst>
            </a:custGeom>
            <a:solidFill>
              <a:srgbClr val="FAE9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4" name="Google Shape;1064;p14"/>
          <p:cNvGrpSpPr/>
          <p:nvPr/>
        </p:nvGrpSpPr>
        <p:grpSpPr>
          <a:xfrm>
            <a:off x="1816572" y="4082786"/>
            <a:ext cx="1760730" cy="1230728"/>
            <a:chOff x="684461" y="3248641"/>
            <a:chExt cx="1760730" cy="1230728"/>
          </a:xfrm>
        </p:grpSpPr>
        <p:sp>
          <p:nvSpPr>
            <p:cNvPr id="1065" name="Google Shape;1065;p14"/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4"/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14"/>
          <p:cNvGrpSpPr/>
          <p:nvPr/>
        </p:nvGrpSpPr>
        <p:grpSpPr>
          <a:xfrm>
            <a:off x="3299141" y="2229758"/>
            <a:ext cx="1760730" cy="1230728"/>
            <a:chOff x="684461" y="3248641"/>
            <a:chExt cx="1760730" cy="1230728"/>
          </a:xfrm>
        </p:grpSpPr>
        <p:sp>
          <p:nvSpPr>
            <p:cNvPr id="1068" name="Google Shape;1068;p14"/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4"/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14"/>
          <p:cNvSpPr/>
          <p:nvPr/>
        </p:nvSpPr>
        <p:spPr>
          <a:xfrm>
            <a:off x="5310188" y="2649538"/>
            <a:ext cx="4098925" cy="2444750"/>
          </a:xfrm>
          <a:custGeom>
            <a:avLst/>
            <a:gdLst/>
            <a:ahLst/>
            <a:cxnLst/>
            <a:rect l="l" t="t" r="r" b="b"/>
            <a:pathLst>
              <a:path w="651" h="387" extrusionOk="0">
                <a:moveTo>
                  <a:pt x="404" y="267"/>
                </a:moveTo>
                <a:cubicBezTo>
                  <a:pt x="388" y="267"/>
                  <a:pt x="373" y="267"/>
                  <a:pt x="356" y="267"/>
                </a:cubicBezTo>
                <a:cubicBezTo>
                  <a:pt x="355" y="281"/>
                  <a:pt x="354" y="293"/>
                  <a:pt x="353" y="307"/>
                </a:cubicBezTo>
                <a:cubicBezTo>
                  <a:pt x="338" y="307"/>
                  <a:pt x="323" y="307"/>
                  <a:pt x="306" y="307"/>
                </a:cubicBezTo>
                <a:cubicBezTo>
                  <a:pt x="305" y="321"/>
                  <a:pt x="304" y="333"/>
                  <a:pt x="304" y="348"/>
                </a:cubicBezTo>
                <a:cubicBezTo>
                  <a:pt x="287" y="348"/>
                  <a:pt x="271" y="348"/>
                  <a:pt x="254" y="348"/>
                </a:cubicBezTo>
                <a:cubicBezTo>
                  <a:pt x="254" y="361"/>
                  <a:pt x="254" y="373"/>
                  <a:pt x="254" y="387"/>
                </a:cubicBezTo>
                <a:cubicBezTo>
                  <a:pt x="170" y="387"/>
                  <a:pt x="87" y="387"/>
                  <a:pt x="4" y="387"/>
                </a:cubicBezTo>
                <a:cubicBezTo>
                  <a:pt x="0" y="372"/>
                  <a:pt x="0" y="372"/>
                  <a:pt x="16" y="372"/>
                </a:cubicBezTo>
                <a:cubicBezTo>
                  <a:pt x="81" y="372"/>
                  <a:pt x="147" y="372"/>
                  <a:pt x="212" y="372"/>
                </a:cubicBezTo>
                <a:cubicBezTo>
                  <a:pt x="219" y="372"/>
                  <a:pt x="227" y="372"/>
                  <a:pt x="236" y="372"/>
                </a:cubicBezTo>
                <a:cubicBezTo>
                  <a:pt x="236" y="358"/>
                  <a:pt x="236" y="346"/>
                  <a:pt x="236" y="332"/>
                </a:cubicBezTo>
                <a:cubicBezTo>
                  <a:pt x="254" y="332"/>
                  <a:pt x="270" y="332"/>
                  <a:pt x="287" y="332"/>
                </a:cubicBezTo>
                <a:cubicBezTo>
                  <a:pt x="288" y="318"/>
                  <a:pt x="288" y="306"/>
                  <a:pt x="289" y="292"/>
                </a:cubicBezTo>
                <a:cubicBezTo>
                  <a:pt x="304" y="292"/>
                  <a:pt x="319" y="292"/>
                  <a:pt x="337" y="292"/>
                </a:cubicBezTo>
                <a:cubicBezTo>
                  <a:pt x="337" y="278"/>
                  <a:pt x="338" y="266"/>
                  <a:pt x="339" y="251"/>
                </a:cubicBezTo>
                <a:cubicBezTo>
                  <a:pt x="355" y="251"/>
                  <a:pt x="371" y="251"/>
                  <a:pt x="392" y="251"/>
                </a:cubicBezTo>
                <a:cubicBezTo>
                  <a:pt x="388" y="232"/>
                  <a:pt x="387" y="215"/>
                  <a:pt x="381" y="199"/>
                </a:cubicBezTo>
                <a:cubicBezTo>
                  <a:pt x="370" y="169"/>
                  <a:pt x="373" y="150"/>
                  <a:pt x="400" y="130"/>
                </a:cubicBezTo>
                <a:cubicBezTo>
                  <a:pt x="421" y="114"/>
                  <a:pt x="422" y="91"/>
                  <a:pt x="418" y="67"/>
                </a:cubicBezTo>
                <a:cubicBezTo>
                  <a:pt x="420" y="67"/>
                  <a:pt x="422" y="66"/>
                  <a:pt x="424" y="65"/>
                </a:cubicBezTo>
                <a:cubicBezTo>
                  <a:pt x="434" y="83"/>
                  <a:pt x="444" y="100"/>
                  <a:pt x="456" y="119"/>
                </a:cubicBezTo>
                <a:cubicBezTo>
                  <a:pt x="468" y="98"/>
                  <a:pt x="461" y="77"/>
                  <a:pt x="453" y="52"/>
                </a:cubicBezTo>
                <a:cubicBezTo>
                  <a:pt x="466" y="60"/>
                  <a:pt x="476" y="66"/>
                  <a:pt x="489" y="74"/>
                </a:cubicBezTo>
                <a:cubicBezTo>
                  <a:pt x="489" y="55"/>
                  <a:pt x="489" y="37"/>
                  <a:pt x="489" y="16"/>
                </a:cubicBezTo>
                <a:cubicBezTo>
                  <a:pt x="514" y="43"/>
                  <a:pt x="526" y="70"/>
                  <a:pt x="528" y="102"/>
                </a:cubicBezTo>
                <a:cubicBezTo>
                  <a:pt x="543" y="70"/>
                  <a:pt x="540" y="37"/>
                  <a:pt x="528" y="0"/>
                </a:cubicBezTo>
                <a:cubicBezTo>
                  <a:pt x="578" y="34"/>
                  <a:pt x="606" y="73"/>
                  <a:pt x="604" y="131"/>
                </a:cubicBezTo>
                <a:cubicBezTo>
                  <a:pt x="606" y="131"/>
                  <a:pt x="609" y="131"/>
                  <a:pt x="611" y="131"/>
                </a:cubicBezTo>
                <a:cubicBezTo>
                  <a:pt x="614" y="111"/>
                  <a:pt x="617" y="91"/>
                  <a:pt x="620" y="69"/>
                </a:cubicBezTo>
                <a:cubicBezTo>
                  <a:pt x="643" y="96"/>
                  <a:pt x="651" y="126"/>
                  <a:pt x="647" y="159"/>
                </a:cubicBezTo>
                <a:cubicBezTo>
                  <a:pt x="644" y="181"/>
                  <a:pt x="638" y="203"/>
                  <a:pt x="633" y="227"/>
                </a:cubicBezTo>
                <a:cubicBezTo>
                  <a:pt x="559" y="227"/>
                  <a:pt x="483" y="227"/>
                  <a:pt x="406" y="227"/>
                </a:cubicBezTo>
                <a:cubicBezTo>
                  <a:pt x="406" y="241"/>
                  <a:pt x="405" y="254"/>
                  <a:pt x="404" y="267"/>
                </a:cubicBezTo>
                <a:close/>
                <a:moveTo>
                  <a:pt x="509" y="115"/>
                </a:moveTo>
                <a:cubicBezTo>
                  <a:pt x="497" y="133"/>
                  <a:pt x="489" y="148"/>
                  <a:pt x="478" y="162"/>
                </a:cubicBezTo>
                <a:cubicBezTo>
                  <a:pt x="468" y="174"/>
                  <a:pt x="467" y="185"/>
                  <a:pt x="472" y="198"/>
                </a:cubicBezTo>
                <a:cubicBezTo>
                  <a:pt x="474" y="202"/>
                  <a:pt x="480" y="207"/>
                  <a:pt x="485" y="207"/>
                </a:cubicBezTo>
                <a:cubicBezTo>
                  <a:pt x="525" y="208"/>
                  <a:pt x="566" y="208"/>
                  <a:pt x="606" y="207"/>
                </a:cubicBezTo>
                <a:cubicBezTo>
                  <a:pt x="611" y="207"/>
                  <a:pt x="620" y="201"/>
                  <a:pt x="621" y="197"/>
                </a:cubicBezTo>
                <a:cubicBezTo>
                  <a:pt x="624" y="181"/>
                  <a:pt x="624" y="165"/>
                  <a:pt x="626" y="148"/>
                </a:cubicBezTo>
                <a:cubicBezTo>
                  <a:pt x="608" y="165"/>
                  <a:pt x="594" y="178"/>
                  <a:pt x="579" y="192"/>
                </a:cubicBezTo>
                <a:cubicBezTo>
                  <a:pt x="588" y="157"/>
                  <a:pt x="590" y="125"/>
                  <a:pt x="567" y="95"/>
                </a:cubicBezTo>
                <a:cubicBezTo>
                  <a:pt x="548" y="149"/>
                  <a:pt x="548" y="149"/>
                  <a:pt x="533" y="157"/>
                </a:cubicBezTo>
                <a:cubicBezTo>
                  <a:pt x="524" y="143"/>
                  <a:pt x="516" y="128"/>
                  <a:pt x="509" y="115"/>
                </a:cubicBezTo>
                <a:close/>
                <a:moveTo>
                  <a:pt x="436" y="136"/>
                </a:moveTo>
                <a:cubicBezTo>
                  <a:pt x="425" y="151"/>
                  <a:pt x="415" y="161"/>
                  <a:pt x="407" y="173"/>
                </a:cubicBezTo>
                <a:cubicBezTo>
                  <a:pt x="403" y="179"/>
                  <a:pt x="401" y="188"/>
                  <a:pt x="401" y="196"/>
                </a:cubicBezTo>
                <a:cubicBezTo>
                  <a:pt x="401" y="199"/>
                  <a:pt x="406" y="206"/>
                  <a:pt x="410" y="206"/>
                </a:cubicBezTo>
                <a:cubicBezTo>
                  <a:pt x="424" y="207"/>
                  <a:pt x="438" y="206"/>
                  <a:pt x="452" y="206"/>
                </a:cubicBezTo>
                <a:cubicBezTo>
                  <a:pt x="446" y="180"/>
                  <a:pt x="441" y="159"/>
                  <a:pt x="436" y="136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5334001" y="3319463"/>
            <a:ext cx="1430338" cy="1579563"/>
          </a:xfrm>
          <a:custGeom>
            <a:avLst/>
            <a:gdLst/>
            <a:ahLst/>
            <a:cxnLst/>
            <a:rect l="l" t="t" r="r" b="b"/>
            <a:pathLst>
              <a:path w="227" h="250" extrusionOk="0">
                <a:moveTo>
                  <a:pt x="69" y="54"/>
                </a:moveTo>
                <a:cubicBezTo>
                  <a:pt x="53" y="83"/>
                  <a:pt x="39" y="108"/>
                  <a:pt x="26" y="133"/>
                </a:cubicBezTo>
                <a:cubicBezTo>
                  <a:pt x="21" y="142"/>
                  <a:pt x="15" y="152"/>
                  <a:pt x="4" y="145"/>
                </a:cubicBezTo>
                <a:cubicBezTo>
                  <a:pt x="0" y="142"/>
                  <a:pt x="0" y="127"/>
                  <a:pt x="3" y="121"/>
                </a:cubicBezTo>
                <a:cubicBezTo>
                  <a:pt x="20" y="87"/>
                  <a:pt x="39" y="53"/>
                  <a:pt x="58" y="19"/>
                </a:cubicBezTo>
                <a:cubicBezTo>
                  <a:pt x="65" y="5"/>
                  <a:pt x="87" y="0"/>
                  <a:pt x="101" y="7"/>
                </a:cubicBezTo>
                <a:cubicBezTo>
                  <a:pt x="110" y="12"/>
                  <a:pt x="121" y="14"/>
                  <a:pt x="130" y="18"/>
                </a:cubicBezTo>
                <a:cubicBezTo>
                  <a:pt x="151" y="28"/>
                  <a:pt x="173" y="37"/>
                  <a:pt x="194" y="48"/>
                </a:cubicBezTo>
                <a:cubicBezTo>
                  <a:pt x="203" y="53"/>
                  <a:pt x="211" y="62"/>
                  <a:pt x="202" y="73"/>
                </a:cubicBezTo>
                <a:cubicBezTo>
                  <a:pt x="193" y="83"/>
                  <a:pt x="185" y="74"/>
                  <a:pt x="178" y="69"/>
                </a:cubicBezTo>
                <a:cubicBezTo>
                  <a:pt x="169" y="62"/>
                  <a:pt x="160" y="57"/>
                  <a:pt x="148" y="53"/>
                </a:cubicBezTo>
                <a:cubicBezTo>
                  <a:pt x="152" y="60"/>
                  <a:pt x="155" y="67"/>
                  <a:pt x="159" y="74"/>
                </a:cubicBezTo>
                <a:cubicBezTo>
                  <a:pt x="169" y="92"/>
                  <a:pt x="174" y="109"/>
                  <a:pt x="158" y="129"/>
                </a:cubicBezTo>
                <a:cubicBezTo>
                  <a:pt x="151" y="138"/>
                  <a:pt x="151" y="152"/>
                  <a:pt x="146" y="166"/>
                </a:cubicBezTo>
                <a:cubicBezTo>
                  <a:pt x="166" y="172"/>
                  <a:pt x="185" y="177"/>
                  <a:pt x="203" y="182"/>
                </a:cubicBezTo>
                <a:cubicBezTo>
                  <a:pt x="217" y="185"/>
                  <a:pt x="227" y="192"/>
                  <a:pt x="224" y="208"/>
                </a:cubicBezTo>
                <a:cubicBezTo>
                  <a:pt x="220" y="224"/>
                  <a:pt x="207" y="225"/>
                  <a:pt x="194" y="222"/>
                </a:cubicBezTo>
                <a:cubicBezTo>
                  <a:pt x="172" y="216"/>
                  <a:pt x="150" y="211"/>
                  <a:pt x="128" y="205"/>
                </a:cubicBezTo>
                <a:cubicBezTo>
                  <a:pt x="100" y="198"/>
                  <a:pt x="98" y="193"/>
                  <a:pt x="99" y="162"/>
                </a:cubicBezTo>
                <a:cubicBezTo>
                  <a:pt x="95" y="167"/>
                  <a:pt x="90" y="172"/>
                  <a:pt x="89" y="178"/>
                </a:cubicBezTo>
                <a:cubicBezTo>
                  <a:pt x="84" y="194"/>
                  <a:pt x="81" y="211"/>
                  <a:pt x="76" y="228"/>
                </a:cubicBezTo>
                <a:cubicBezTo>
                  <a:pt x="73" y="241"/>
                  <a:pt x="66" y="250"/>
                  <a:pt x="51" y="247"/>
                </a:cubicBezTo>
                <a:cubicBezTo>
                  <a:pt x="37" y="244"/>
                  <a:pt x="33" y="234"/>
                  <a:pt x="36" y="220"/>
                </a:cubicBezTo>
                <a:cubicBezTo>
                  <a:pt x="37" y="217"/>
                  <a:pt x="37" y="213"/>
                  <a:pt x="38" y="210"/>
                </a:cubicBezTo>
                <a:cubicBezTo>
                  <a:pt x="46" y="165"/>
                  <a:pt x="55" y="121"/>
                  <a:pt x="114" y="111"/>
                </a:cubicBezTo>
                <a:cubicBezTo>
                  <a:pt x="97" y="90"/>
                  <a:pt x="84" y="73"/>
                  <a:pt x="69" y="54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214938" y="3105151"/>
            <a:ext cx="473075" cy="479425"/>
          </a:xfrm>
          <a:custGeom>
            <a:avLst/>
            <a:gdLst/>
            <a:ahLst/>
            <a:cxnLst/>
            <a:rect l="l" t="t" r="r" b="b"/>
            <a:pathLst>
              <a:path w="75" h="76" extrusionOk="0">
                <a:moveTo>
                  <a:pt x="37" y="75"/>
                </a:moveTo>
                <a:cubicBezTo>
                  <a:pt x="17" y="75"/>
                  <a:pt x="0" y="57"/>
                  <a:pt x="0" y="37"/>
                </a:cubicBezTo>
                <a:cubicBezTo>
                  <a:pt x="1" y="18"/>
                  <a:pt x="19" y="0"/>
                  <a:pt x="38" y="0"/>
                </a:cubicBezTo>
                <a:cubicBezTo>
                  <a:pt x="58" y="1"/>
                  <a:pt x="75" y="19"/>
                  <a:pt x="74" y="38"/>
                </a:cubicBezTo>
                <a:cubicBezTo>
                  <a:pt x="74" y="58"/>
                  <a:pt x="56" y="76"/>
                  <a:pt x="37" y="75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5"/>
          <p:cNvSpPr txBox="1"/>
          <p:nvPr/>
        </p:nvSpPr>
        <p:spPr>
          <a:xfrm>
            <a:off x="558105" y="1461837"/>
            <a:ext cx="39614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  <p:sp>
        <p:nvSpPr>
          <p:cNvPr id="1078" name="Google Shape;1078;p15"/>
          <p:cNvSpPr txBox="1"/>
          <p:nvPr/>
        </p:nvSpPr>
        <p:spPr>
          <a:xfrm>
            <a:off x="638311" y="2287381"/>
            <a:ext cx="26248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grpSp>
        <p:nvGrpSpPr>
          <p:cNvPr id="1079" name="Google Shape;1079;p15"/>
          <p:cNvGrpSpPr/>
          <p:nvPr/>
        </p:nvGrpSpPr>
        <p:grpSpPr>
          <a:xfrm>
            <a:off x="0" y="292354"/>
            <a:ext cx="9721850" cy="500127"/>
            <a:chOff x="121648" y="333942"/>
            <a:chExt cx="9721850" cy="500127"/>
          </a:xfrm>
        </p:grpSpPr>
        <p:sp>
          <p:nvSpPr>
            <p:cNvPr id="1080" name="Google Shape;1080;p15"/>
            <p:cNvSpPr/>
            <p:nvPr/>
          </p:nvSpPr>
          <p:spPr>
            <a:xfrm>
              <a:off x="121648" y="359631"/>
              <a:ext cx="9721850" cy="4487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2575" tIns="36275" rIns="72575" bIns="36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518077" y="333942"/>
              <a:ext cx="7140901" cy="500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ED7D3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Titulo Free Template</a:t>
              </a:r>
              <a:endParaRPr sz="2800" b="1">
                <a:solidFill>
                  <a:srgbClr val="ED7D3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1082" name="Google Shape;1082;p15"/>
          <p:cNvGrpSpPr/>
          <p:nvPr/>
        </p:nvGrpSpPr>
        <p:grpSpPr>
          <a:xfrm flipH="1">
            <a:off x="4212853" y="1044153"/>
            <a:ext cx="4973718" cy="3376138"/>
            <a:chOff x="4348163" y="1073150"/>
            <a:chExt cx="5060950" cy="3435351"/>
          </a:xfrm>
        </p:grpSpPr>
        <p:sp>
          <p:nvSpPr>
            <p:cNvPr id="1083" name="Google Shape;1083;p15"/>
            <p:cNvSpPr/>
            <p:nvPr/>
          </p:nvSpPr>
          <p:spPr>
            <a:xfrm>
              <a:off x="4371975" y="1073150"/>
              <a:ext cx="5037138" cy="1747838"/>
            </a:xfrm>
            <a:custGeom>
              <a:avLst/>
              <a:gdLst/>
              <a:ahLst/>
              <a:cxnLst/>
              <a:rect l="l" t="t" r="r" b="b"/>
              <a:pathLst>
                <a:path w="665" h="230" extrusionOk="0">
                  <a:moveTo>
                    <a:pt x="0" y="0"/>
                  </a:moveTo>
                  <a:cubicBezTo>
                    <a:pt x="223" y="0"/>
                    <a:pt x="441" y="0"/>
                    <a:pt x="660" y="0"/>
                  </a:cubicBezTo>
                  <a:cubicBezTo>
                    <a:pt x="662" y="15"/>
                    <a:pt x="665" y="30"/>
                    <a:pt x="665" y="45"/>
                  </a:cubicBezTo>
                  <a:cubicBezTo>
                    <a:pt x="664" y="63"/>
                    <a:pt x="651" y="74"/>
                    <a:pt x="633" y="77"/>
                  </a:cubicBezTo>
                  <a:cubicBezTo>
                    <a:pt x="626" y="79"/>
                    <a:pt x="616" y="85"/>
                    <a:pt x="614" y="91"/>
                  </a:cubicBezTo>
                  <a:cubicBezTo>
                    <a:pt x="597" y="130"/>
                    <a:pt x="581" y="135"/>
                    <a:pt x="544" y="113"/>
                  </a:cubicBezTo>
                  <a:cubicBezTo>
                    <a:pt x="549" y="156"/>
                    <a:pt x="540" y="178"/>
                    <a:pt x="512" y="191"/>
                  </a:cubicBezTo>
                  <a:cubicBezTo>
                    <a:pt x="485" y="203"/>
                    <a:pt x="462" y="195"/>
                    <a:pt x="439" y="170"/>
                  </a:cubicBezTo>
                  <a:cubicBezTo>
                    <a:pt x="423" y="176"/>
                    <a:pt x="409" y="181"/>
                    <a:pt x="395" y="187"/>
                  </a:cubicBezTo>
                  <a:cubicBezTo>
                    <a:pt x="392" y="188"/>
                    <a:pt x="389" y="189"/>
                    <a:pt x="386" y="190"/>
                  </a:cubicBezTo>
                  <a:cubicBezTo>
                    <a:pt x="348" y="216"/>
                    <a:pt x="323" y="209"/>
                    <a:pt x="305" y="172"/>
                  </a:cubicBezTo>
                  <a:cubicBezTo>
                    <a:pt x="291" y="177"/>
                    <a:pt x="277" y="182"/>
                    <a:pt x="263" y="187"/>
                  </a:cubicBezTo>
                  <a:cubicBezTo>
                    <a:pt x="260" y="188"/>
                    <a:pt x="257" y="189"/>
                    <a:pt x="255" y="191"/>
                  </a:cubicBezTo>
                  <a:cubicBezTo>
                    <a:pt x="213" y="219"/>
                    <a:pt x="180" y="205"/>
                    <a:pt x="168" y="153"/>
                  </a:cubicBezTo>
                  <a:cubicBezTo>
                    <a:pt x="165" y="160"/>
                    <a:pt x="159" y="167"/>
                    <a:pt x="158" y="175"/>
                  </a:cubicBezTo>
                  <a:cubicBezTo>
                    <a:pt x="152" y="214"/>
                    <a:pt x="113" y="230"/>
                    <a:pt x="81" y="207"/>
                  </a:cubicBezTo>
                  <a:cubicBezTo>
                    <a:pt x="76" y="203"/>
                    <a:pt x="68" y="201"/>
                    <a:pt x="62" y="200"/>
                  </a:cubicBezTo>
                  <a:cubicBezTo>
                    <a:pt x="39" y="197"/>
                    <a:pt x="22" y="188"/>
                    <a:pt x="14" y="166"/>
                  </a:cubicBezTo>
                  <a:cubicBezTo>
                    <a:pt x="5" y="146"/>
                    <a:pt x="10" y="127"/>
                    <a:pt x="24" y="111"/>
                  </a:cubicBezTo>
                  <a:cubicBezTo>
                    <a:pt x="35" y="97"/>
                    <a:pt x="37" y="73"/>
                    <a:pt x="28" y="58"/>
                  </a:cubicBezTo>
                  <a:cubicBezTo>
                    <a:pt x="24" y="52"/>
                    <a:pt x="22" y="45"/>
                    <a:pt x="19" y="38"/>
                  </a:cubicBezTo>
                  <a:cubicBezTo>
                    <a:pt x="17" y="30"/>
                    <a:pt x="20" y="20"/>
                    <a:pt x="6" y="20"/>
                  </a:cubicBezTo>
                  <a:cubicBezTo>
                    <a:pt x="4" y="20"/>
                    <a:pt x="2" y="9"/>
                    <a:pt x="0" y="0"/>
                  </a:cubicBezTo>
                  <a:close/>
                  <a:moveTo>
                    <a:pt x="432" y="63"/>
                  </a:moveTo>
                  <a:cubicBezTo>
                    <a:pt x="434" y="59"/>
                    <a:pt x="438" y="56"/>
                    <a:pt x="440" y="52"/>
                  </a:cubicBezTo>
                  <a:cubicBezTo>
                    <a:pt x="452" y="32"/>
                    <a:pt x="446" y="21"/>
                    <a:pt x="423" y="21"/>
                  </a:cubicBezTo>
                  <a:cubicBezTo>
                    <a:pt x="401" y="21"/>
                    <a:pt x="378" y="20"/>
                    <a:pt x="356" y="22"/>
                  </a:cubicBezTo>
                  <a:cubicBezTo>
                    <a:pt x="346" y="23"/>
                    <a:pt x="332" y="29"/>
                    <a:pt x="328" y="37"/>
                  </a:cubicBezTo>
                  <a:cubicBezTo>
                    <a:pt x="321" y="51"/>
                    <a:pt x="325" y="67"/>
                    <a:pt x="338" y="78"/>
                  </a:cubicBezTo>
                  <a:cubicBezTo>
                    <a:pt x="344" y="83"/>
                    <a:pt x="351" y="85"/>
                    <a:pt x="359" y="89"/>
                  </a:cubicBezTo>
                  <a:cubicBezTo>
                    <a:pt x="359" y="84"/>
                    <a:pt x="360" y="80"/>
                    <a:pt x="360" y="76"/>
                  </a:cubicBezTo>
                  <a:cubicBezTo>
                    <a:pt x="376" y="94"/>
                    <a:pt x="387" y="99"/>
                    <a:pt x="400" y="95"/>
                  </a:cubicBezTo>
                  <a:cubicBezTo>
                    <a:pt x="417" y="90"/>
                    <a:pt x="427" y="79"/>
                    <a:pt x="426" y="61"/>
                  </a:cubicBezTo>
                  <a:cubicBezTo>
                    <a:pt x="428" y="62"/>
                    <a:pt x="430" y="62"/>
                    <a:pt x="432" y="63"/>
                  </a:cubicBezTo>
                  <a:cubicBezTo>
                    <a:pt x="437" y="68"/>
                    <a:pt x="441" y="73"/>
                    <a:pt x="447" y="79"/>
                  </a:cubicBezTo>
                  <a:cubicBezTo>
                    <a:pt x="430" y="78"/>
                    <a:pt x="428" y="81"/>
                    <a:pt x="433" y="94"/>
                  </a:cubicBezTo>
                  <a:cubicBezTo>
                    <a:pt x="444" y="122"/>
                    <a:pt x="477" y="131"/>
                    <a:pt x="509" y="111"/>
                  </a:cubicBezTo>
                  <a:cubicBezTo>
                    <a:pt x="503" y="109"/>
                    <a:pt x="498" y="107"/>
                    <a:pt x="493" y="106"/>
                  </a:cubicBezTo>
                  <a:cubicBezTo>
                    <a:pt x="516" y="108"/>
                    <a:pt x="534" y="105"/>
                    <a:pt x="547" y="89"/>
                  </a:cubicBezTo>
                  <a:cubicBezTo>
                    <a:pt x="561" y="72"/>
                    <a:pt x="561" y="54"/>
                    <a:pt x="549" y="36"/>
                  </a:cubicBezTo>
                  <a:cubicBezTo>
                    <a:pt x="547" y="32"/>
                    <a:pt x="549" y="27"/>
                    <a:pt x="549" y="22"/>
                  </a:cubicBezTo>
                  <a:cubicBezTo>
                    <a:pt x="518" y="22"/>
                    <a:pt x="489" y="22"/>
                    <a:pt x="459" y="22"/>
                  </a:cubicBezTo>
                  <a:cubicBezTo>
                    <a:pt x="455" y="40"/>
                    <a:pt x="452" y="58"/>
                    <a:pt x="432" y="63"/>
                  </a:cubicBezTo>
                  <a:close/>
                  <a:moveTo>
                    <a:pt x="248" y="183"/>
                  </a:moveTo>
                  <a:cubicBezTo>
                    <a:pt x="248" y="181"/>
                    <a:pt x="247" y="179"/>
                    <a:pt x="247" y="177"/>
                  </a:cubicBezTo>
                  <a:cubicBezTo>
                    <a:pt x="281" y="178"/>
                    <a:pt x="298" y="162"/>
                    <a:pt x="294" y="134"/>
                  </a:cubicBezTo>
                  <a:cubicBezTo>
                    <a:pt x="292" y="122"/>
                    <a:pt x="288" y="110"/>
                    <a:pt x="288" y="97"/>
                  </a:cubicBezTo>
                  <a:cubicBezTo>
                    <a:pt x="287" y="69"/>
                    <a:pt x="252" y="57"/>
                    <a:pt x="228" y="74"/>
                  </a:cubicBezTo>
                  <a:cubicBezTo>
                    <a:pt x="229" y="77"/>
                    <a:pt x="231" y="80"/>
                    <a:pt x="234" y="85"/>
                  </a:cubicBezTo>
                  <a:cubicBezTo>
                    <a:pt x="205" y="77"/>
                    <a:pt x="188" y="83"/>
                    <a:pt x="178" y="101"/>
                  </a:cubicBezTo>
                  <a:cubicBezTo>
                    <a:pt x="169" y="120"/>
                    <a:pt x="174" y="136"/>
                    <a:pt x="200" y="156"/>
                  </a:cubicBezTo>
                  <a:cubicBezTo>
                    <a:pt x="193" y="155"/>
                    <a:pt x="188" y="155"/>
                    <a:pt x="182" y="154"/>
                  </a:cubicBezTo>
                  <a:cubicBezTo>
                    <a:pt x="188" y="183"/>
                    <a:pt x="208" y="198"/>
                    <a:pt x="233" y="193"/>
                  </a:cubicBezTo>
                  <a:cubicBezTo>
                    <a:pt x="239" y="192"/>
                    <a:pt x="243" y="186"/>
                    <a:pt x="248" y="183"/>
                  </a:cubicBezTo>
                  <a:close/>
                  <a:moveTo>
                    <a:pt x="67" y="174"/>
                  </a:moveTo>
                  <a:cubicBezTo>
                    <a:pt x="78" y="194"/>
                    <a:pt x="94" y="206"/>
                    <a:pt x="114" y="200"/>
                  </a:cubicBezTo>
                  <a:cubicBezTo>
                    <a:pt x="127" y="196"/>
                    <a:pt x="139" y="184"/>
                    <a:pt x="147" y="173"/>
                  </a:cubicBezTo>
                  <a:cubicBezTo>
                    <a:pt x="153" y="164"/>
                    <a:pt x="156" y="150"/>
                    <a:pt x="142" y="141"/>
                  </a:cubicBezTo>
                  <a:cubicBezTo>
                    <a:pt x="121" y="128"/>
                    <a:pt x="111" y="110"/>
                    <a:pt x="113" y="85"/>
                  </a:cubicBezTo>
                  <a:cubicBezTo>
                    <a:pt x="113" y="81"/>
                    <a:pt x="111" y="78"/>
                    <a:pt x="110" y="76"/>
                  </a:cubicBezTo>
                  <a:cubicBezTo>
                    <a:pt x="96" y="78"/>
                    <a:pt x="83" y="81"/>
                    <a:pt x="70" y="82"/>
                  </a:cubicBezTo>
                  <a:cubicBezTo>
                    <a:pt x="49" y="82"/>
                    <a:pt x="43" y="87"/>
                    <a:pt x="44" y="108"/>
                  </a:cubicBezTo>
                  <a:cubicBezTo>
                    <a:pt x="44" y="113"/>
                    <a:pt x="45" y="118"/>
                    <a:pt x="46" y="123"/>
                  </a:cubicBezTo>
                  <a:cubicBezTo>
                    <a:pt x="44" y="124"/>
                    <a:pt x="43" y="125"/>
                    <a:pt x="42" y="127"/>
                  </a:cubicBezTo>
                  <a:cubicBezTo>
                    <a:pt x="40" y="122"/>
                    <a:pt x="38" y="117"/>
                    <a:pt x="36" y="112"/>
                  </a:cubicBezTo>
                  <a:cubicBezTo>
                    <a:pt x="11" y="139"/>
                    <a:pt x="27" y="188"/>
                    <a:pt x="67" y="191"/>
                  </a:cubicBezTo>
                  <a:cubicBezTo>
                    <a:pt x="67" y="186"/>
                    <a:pt x="67" y="181"/>
                    <a:pt x="67" y="174"/>
                  </a:cubicBezTo>
                  <a:close/>
                  <a:moveTo>
                    <a:pt x="123" y="85"/>
                  </a:moveTo>
                  <a:cubicBezTo>
                    <a:pt x="125" y="111"/>
                    <a:pt x="136" y="124"/>
                    <a:pt x="159" y="129"/>
                  </a:cubicBezTo>
                  <a:cubicBezTo>
                    <a:pt x="156" y="97"/>
                    <a:pt x="164" y="73"/>
                    <a:pt x="187" y="72"/>
                  </a:cubicBezTo>
                  <a:cubicBezTo>
                    <a:pt x="212" y="69"/>
                    <a:pt x="227" y="49"/>
                    <a:pt x="252" y="47"/>
                  </a:cubicBezTo>
                  <a:cubicBezTo>
                    <a:pt x="247" y="40"/>
                    <a:pt x="243" y="36"/>
                    <a:pt x="240" y="32"/>
                  </a:cubicBezTo>
                  <a:cubicBezTo>
                    <a:pt x="244" y="30"/>
                    <a:pt x="247" y="29"/>
                    <a:pt x="251" y="28"/>
                  </a:cubicBezTo>
                  <a:cubicBezTo>
                    <a:pt x="247" y="26"/>
                    <a:pt x="243" y="21"/>
                    <a:pt x="240" y="21"/>
                  </a:cubicBezTo>
                  <a:cubicBezTo>
                    <a:pt x="203" y="21"/>
                    <a:pt x="166" y="21"/>
                    <a:pt x="130" y="21"/>
                  </a:cubicBezTo>
                  <a:cubicBezTo>
                    <a:pt x="119" y="21"/>
                    <a:pt x="115" y="26"/>
                    <a:pt x="114" y="36"/>
                  </a:cubicBezTo>
                  <a:cubicBezTo>
                    <a:pt x="111" y="60"/>
                    <a:pt x="124" y="76"/>
                    <a:pt x="142" y="89"/>
                  </a:cubicBezTo>
                  <a:cubicBezTo>
                    <a:pt x="136" y="87"/>
                    <a:pt x="130" y="86"/>
                    <a:pt x="123" y="85"/>
                  </a:cubicBezTo>
                  <a:close/>
                  <a:moveTo>
                    <a:pt x="377" y="180"/>
                  </a:moveTo>
                  <a:cubicBezTo>
                    <a:pt x="388" y="177"/>
                    <a:pt x="399" y="176"/>
                    <a:pt x="408" y="171"/>
                  </a:cubicBezTo>
                  <a:cubicBezTo>
                    <a:pt x="423" y="163"/>
                    <a:pt x="429" y="148"/>
                    <a:pt x="425" y="132"/>
                  </a:cubicBezTo>
                  <a:cubicBezTo>
                    <a:pt x="421" y="116"/>
                    <a:pt x="413" y="107"/>
                    <a:pt x="394" y="108"/>
                  </a:cubicBezTo>
                  <a:cubicBezTo>
                    <a:pt x="386" y="108"/>
                    <a:pt x="378" y="100"/>
                    <a:pt x="369" y="98"/>
                  </a:cubicBezTo>
                  <a:cubicBezTo>
                    <a:pt x="364" y="96"/>
                    <a:pt x="356" y="96"/>
                    <a:pt x="352" y="99"/>
                  </a:cubicBezTo>
                  <a:cubicBezTo>
                    <a:pt x="339" y="110"/>
                    <a:pt x="326" y="123"/>
                    <a:pt x="308" y="139"/>
                  </a:cubicBezTo>
                  <a:cubicBezTo>
                    <a:pt x="313" y="143"/>
                    <a:pt x="321" y="149"/>
                    <a:pt x="331" y="156"/>
                  </a:cubicBezTo>
                  <a:cubicBezTo>
                    <a:pt x="324" y="155"/>
                    <a:pt x="319" y="155"/>
                    <a:pt x="314" y="154"/>
                  </a:cubicBezTo>
                  <a:cubicBezTo>
                    <a:pt x="317" y="181"/>
                    <a:pt x="334" y="196"/>
                    <a:pt x="359" y="193"/>
                  </a:cubicBezTo>
                  <a:cubicBezTo>
                    <a:pt x="368" y="192"/>
                    <a:pt x="381" y="195"/>
                    <a:pt x="377" y="180"/>
                  </a:cubicBezTo>
                  <a:close/>
                  <a:moveTo>
                    <a:pt x="612" y="68"/>
                  </a:moveTo>
                  <a:cubicBezTo>
                    <a:pt x="637" y="76"/>
                    <a:pt x="658" y="53"/>
                    <a:pt x="653" y="34"/>
                  </a:cubicBezTo>
                  <a:cubicBezTo>
                    <a:pt x="652" y="29"/>
                    <a:pt x="646" y="22"/>
                    <a:pt x="641" y="22"/>
                  </a:cubicBezTo>
                  <a:cubicBezTo>
                    <a:pt x="614" y="21"/>
                    <a:pt x="586" y="21"/>
                    <a:pt x="556" y="21"/>
                  </a:cubicBezTo>
                  <a:cubicBezTo>
                    <a:pt x="562" y="37"/>
                    <a:pt x="566" y="50"/>
                    <a:pt x="571" y="62"/>
                  </a:cubicBezTo>
                  <a:cubicBezTo>
                    <a:pt x="574" y="68"/>
                    <a:pt x="579" y="78"/>
                    <a:pt x="584" y="79"/>
                  </a:cubicBezTo>
                  <a:cubicBezTo>
                    <a:pt x="593" y="81"/>
                    <a:pt x="604" y="78"/>
                    <a:pt x="614" y="77"/>
                  </a:cubicBezTo>
                  <a:cubicBezTo>
                    <a:pt x="613" y="74"/>
                    <a:pt x="613" y="72"/>
                    <a:pt x="612" y="68"/>
                  </a:cubicBezTo>
                  <a:close/>
                  <a:moveTo>
                    <a:pt x="519" y="112"/>
                  </a:moveTo>
                  <a:cubicBezTo>
                    <a:pt x="498" y="134"/>
                    <a:pt x="475" y="143"/>
                    <a:pt x="446" y="131"/>
                  </a:cubicBezTo>
                  <a:cubicBezTo>
                    <a:pt x="444" y="156"/>
                    <a:pt x="452" y="170"/>
                    <a:pt x="471" y="177"/>
                  </a:cubicBezTo>
                  <a:cubicBezTo>
                    <a:pt x="489" y="185"/>
                    <a:pt x="505" y="180"/>
                    <a:pt x="518" y="167"/>
                  </a:cubicBezTo>
                  <a:cubicBezTo>
                    <a:pt x="532" y="153"/>
                    <a:pt x="533" y="136"/>
                    <a:pt x="519" y="112"/>
                  </a:cubicBezTo>
                  <a:close/>
                  <a:moveTo>
                    <a:pt x="91" y="22"/>
                  </a:moveTo>
                  <a:cubicBezTo>
                    <a:pt x="71" y="22"/>
                    <a:pt x="52" y="22"/>
                    <a:pt x="33" y="22"/>
                  </a:cubicBezTo>
                  <a:cubicBezTo>
                    <a:pt x="29" y="43"/>
                    <a:pt x="37" y="58"/>
                    <a:pt x="54" y="68"/>
                  </a:cubicBezTo>
                  <a:cubicBezTo>
                    <a:pt x="69" y="78"/>
                    <a:pt x="86" y="78"/>
                    <a:pt x="99" y="68"/>
                  </a:cubicBezTo>
                  <a:cubicBezTo>
                    <a:pt x="96" y="52"/>
                    <a:pt x="94" y="38"/>
                    <a:pt x="91" y="22"/>
                  </a:cubicBezTo>
                  <a:close/>
                  <a:moveTo>
                    <a:pt x="324" y="22"/>
                  </a:moveTo>
                  <a:cubicBezTo>
                    <a:pt x="300" y="22"/>
                    <a:pt x="280" y="22"/>
                    <a:pt x="260" y="22"/>
                  </a:cubicBezTo>
                  <a:cubicBezTo>
                    <a:pt x="258" y="43"/>
                    <a:pt x="268" y="60"/>
                    <a:pt x="288" y="63"/>
                  </a:cubicBezTo>
                  <a:cubicBezTo>
                    <a:pt x="323" y="70"/>
                    <a:pt x="310" y="37"/>
                    <a:pt x="324" y="22"/>
                  </a:cubicBezTo>
                  <a:close/>
                  <a:moveTo>
                    <a:pt x="293" y="71"/>
                  </a:moveTo>
                  <a:cubicBezTo>
                    <a:pt x="294" y="81"/>
                    <a:pt x="295" y="90"/>
                    <a:pt x="296" y="99"/>
                  </a:cubicBezTo>
                  <a:cubicBezTo>
                    <a:pt x="297" y="106"/>
                    <a:pt x="297" y="118"/>
                    <a:pt x="300" y="119"/>
                  </a:cubicBezTo>
                  <a:cubicBezTo>
                    <a:pt x="307" y="121"/>
                    <a:pt x="317" y="119"/>
                    <a:pt x="324" y="117"/>
                  </a:cubicBezTo>
                  <a:cubicBezTo>
                    <a:pt x="333" y="113"/>
                    <a:pt x="341" y="106"/>
                    <a:pt x="349" y="101"/>
                  </a:cubicBezTo>
                  <a:cubicBezTo>
                    <a:pt x="346" y="101"/>
                    <a:pt x="342" y="100"/>
                    <a:pt x="338" y="100"/>
                  </a:cubicBezTo>
                  <a:cubicBezTo>
                    <a:pt x="328" y="91"/>
                    <a:pt x="318" y="81"/>
                    <a:pt x="308" y="72"/>
                  </a:cubicBezTo>
                  <a:cubicBezTo>
                    <a:pt x="310" y="70"/>
                    <a:pt x="312" y="68"/>
                    <a:pt x="314" y="66"/>
                  </a:cubicBezTo>
                  <a:cubicBezTo>
                    <a:pt x="307" y="68"/>
                    <a:pt x="300" y="69"/>
                    <a:pt x="293" y="71"/>
                  </a:cubicBezTo>
                  <a:close/>
                  <a:moveTo>
                    <a:pt x="600" y="94"/>
                  </a:moveTo>
                  <a:cubicBezTo>
                    <a:pt x="589" y="92"/>
                    <a:pt x="579" y="89"/>
                    <a:pt x="569" y="87"/>
                  </a:cubicBezTo>
                  <a:cubicBezTo>
                    <a:pt x="567" y="90"/>
                    <a:pt x="565" y="93"/>
                    <a:pt x="562" y="96"/>
                  </a:cubicBezTo>
                  <a:cubicBezTo>
                    <a:pt x="560" y="100"/>
                    <a:pt x="557" y="104"/>
                    <a:pt x="554" y="107"/>
                  </a:cubicBezTo>
                  <a:cubicBezTo>
                    <a:pt x="577" y="123"/>
                    <a:pt x="589" y="119"/>
                    <a:pt x="600" y="94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5014913" y="3192463"/>
              <a:ext cx="2030413" cy="1149350"/>
            </a:xfrm>
            <a:custGeom>
              <a:avLst/>
              <a:gdLst/>
              <a:ahLst/>
              <a:cxnLst/>
              <a:rect l="l" t="t" r="r" b="b"/>
              <a:pathLst>
                <a:path w="268" h="151" extrusionOk="0">
                  <a:moveTo>
                    <a:pt x="177" y="94"/>
                  </a:moveTo>
                  <a:cubicBezTo>
                    <a:pt x="171" y="108"/>
                    <a:pt x="167" y="121"/>
                    <a:pt x="162" y="133"/>
                  </a:cubicBezTo>
                  <a:cubicBezTo>
                    <a:pt x="157" y="146"/>
                    <a:pt x="147" y="151"/>
                    <a:pt x="135" y="146"/>
                  </a:cubicBezTo>
                  <a:cubicBezTo>
                    <a:pt x="123" y="141"/>
                    <a:pt x="119" y="131"/>
                    <a:pt x="124" y="118"/>
                  </a:cubicBezTo>
                  <a:cubicBezTo>
                    <a:pt x="128" y="108"/>
                    <a:pt x="131" y="98"/>
                    <a:pt x="135" y="86"/>
                  </a:cubicBezTo>
                  <a:cubicBezTo>
                    <a:pt x="124" y="86"/>
                    <a:pt x="115" y="85"/>
                    <a:pt x="103" y="85"/>
                  </a:cubicBezTo>
                  <a:cubicBezTo>
                    <a:pt x="107" y="97"/>
                    <a:pt x="110" y="106"/>
                    <a:pt x="113" y="116"/>
                  </a:cubicBezTo>
                  <a:cubicBezTo>
                    <a:pt x="117" y="134"/>
                    <a:pt x="110" y="145"/>
                    <a:pt x="92" y="145"/>
                  </a:cubicBezTo>
                  <a:cubicBezTo>
                    <a:pt x="69" y="146"/>
                    <a:pt x="46" y="146"/>
                    <a:pt x="24" y="146"/>
                  </a:cubicBezTo>
                  <a:cubicBezTo>
                    <a:pt x="11" y="145"/>
                    <a:pt x="1" y="140"/>
                    <a:pt x="1" y="126"/>
                  </a:cubicBezTo>
                  <a:cubicBezTo>
                    <a:pt x="0" y="111"/>
                    <a:pt x="10" y="105"/>
                    <a:pt x="24" y="104"/>
                  </a:cubicBezTo>
                  <a:cubicBezTo>
                    <a:pt x="37" y="104"/>
                    <a:pt x="50" y="104"/>
                    <a:pt x="66" y="104"/>
                  </a:cubicBezTo>
                  <a:cubicBezTo>
                    <a:pt x="60" y="88"/>
                    <a:pt x="56" y="75"/>
                    <a:pt x="52" y="62"/>
                  </a:cubicBezTo>
                  <a:cubicBezTo>
                    <a:pt x="46" y="43"/>
                    <a:pt x="51" y="29"/>
                    <a:pt x="69" y="21"/>
                  </a:cubicBezTo>
                  <a:cubicBezTo>
                    <a:pt x="97" y="7"/>
                    <a:pt x="128" y="0"/>
                    <a:pt x="160" y="3"/>
                  </a:cubicBezTo>
                  <a:cubicBezTo>
                    <a:pt x="190" y="6"/>
                    <a:pt x="197" y="22"/>
                    <a:pt x="192" y="51"/>
                  </a:cubicBezTo>
                  <a:cubicBezTo>
                    <a:pt x="190" y="63"/>
                    <a:pt x="203" y="81"/>
                    <a:pt x="214" y="91"/>
                  </a:cubicBezTo>
                  <a:cubicBezTo>
                    <a:pt x="226" y="102"/>
                    <a:pt x="243" y="107"/>
                    <a:pt x="257" y="116"/>
                  </a:cubicBezTo>
                  <a:cubicBezTo>
                    <a:pt x="262" y="120"/>
                    <a:pt x="264" y="130"/>
                    <a:pt x="268" y="136"/>
                  </a:cubicBezTo>
                  <a:cubicBezTo>
                    <a:pt x="260" y="137"/>
                    <a:pt x="250" y="141"/>
                    <a:pt x="244" y="138"/>
                  </a:cubicBezTo>
                  <a:cubicBezTo>
                    <a:pt x="221" y="125"/>
                    <a:pt x="195" y="118"/>
                    <a:pt x="177" y="94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348163" y="4424363"/>
              <a:ext cx="5006975" cy="84138"/>
            </a:xfrm>
            <a:custGeom>
              <a:avLst/>
              <a:gdLst/>
              <a:ahLst/>
              <a:cxnLst/>
              <a:rect l="l" t="t" r="r" b="b"/>
              <a:pathLst>
                <a:path w="661" h="11" extrusionOk="0">
                  <a:moveTo>
                    <a:pt x="660" y="11"/>
                  </a:moveTo>
                  <a:cubicBezTo>
                    <a:pt x="441" y="11"/>
                    <a:pt x="221" y="11"/>
                    <a:pt x="1" y="11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6" y="3"/>
                    <a:pt x="13" y="1"/>
                    <a:pt x="19" y="1"/>
                  </a:cubicBezTo>
                  <a:cubicBezTo>
                    <a:pt x="87" y="0"/>
                    <a:pt x="155" y="0"/>
                    <a:pt x="223" y="0"/>
                  </a:cubicBezTo>
                  <a:cubicBezTo>
                    <a:pt x="362" y="0"/>
                    <a:pt x="501" y="0"/>
                    <a:pt x="641" y="1"/>
                  </a:cubicBezTo>
                  <a:cubicBezTo>
                    <a:pt x="648" y="1"/>
                    <a:pt x="654" y="3"/>
                    <a:pt x="661" y="4"/>
                  </a:cubicBezTo>
                  <a:cubicBezTo>
                    <a:pt x="661" y="6"/>
                    <a:pt x="661" y="9"/>
                    <a:pt x="660" y="1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6561138" y="3192463"/>
              <a:ext cx="560388" cy="571500"/>
            </a:xfrm>
            <a:custGeom>
              <a:avLst/>
              <a:gdLst/>
              <a:ahLst/>
              <a:cxnLst/>
              <a:rect l="l" t="t" r="r" b="b"/>
              <a:pathLst>
                <a:path w="74" h="75" extrusionOk="0">
                  <a:moveTo>
                    <a:pt x="1" y="35"/>
                  </a:moveTo>
                  <a:cubicBezTo>
                    <a:pt x="1" y="14"/>
                    <a:pt x="18" y="0"/>
                    <a:pt x="39" y="0"/>
                  </a:cubicBezTo>
                  <a:cubicBezTo>
                    <a:pt x="59" y="1"/>
                    <a:pt x="74" y="18"/>
                    <a:pt x="73" y="39"/>
                  </a:cubicBezTo>
                  <a:cubicBezTo>
                    <a:pt x="72" y="59"/>
                    <a:pt x="56" y="75"/>
                    <a:pt x="35" y="74"/>
                  </a:cubicBezTo>
                  <a:cubicBezTo>
                    <a:pt x="15" y="73"/>
                    <a:pt x="0" y="56"/>
                    <a:pt x="1" y="35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2" name="Google Shape;1092;p16"/>
          <p:cNvGraphicFramePr/>
          <p:nvPr/>
        </p:nvGraphicFramePr>
        <p:xfrm>
          <a:off x="1116509" y="2722338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93" name="Google Shape;1093;p16"/>
          <p:cNvGraphicFramePr/>
          <p:nvPr/>
        </p:nvGraphicFramePr>
        <p:xfrm>
          <a:off x="6733133" y="1193943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94" name="Google Shape;1094;p16"/>
          <p:cNvGrpSpPr/>
          <p:nvPr/>
        </p:nvGrpSpPr>
        <p:grpSpPr>
          <a:xfrm>
            <a:off x="1563045" y="1439183"/>
            <a:ext cx="4608000" cy="896804"/>
            <a:chOff x="1593768" y="2050016"/>
            <a:chExt cx="4608000" cy="896804"/>
          </a:xfrm>
        </p:grpSpPr>
        <p:sp>
          <p:nvSpPr>
            <p:cNvPr id="1095" name="Google Shape;1095;p16"/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6"/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p16"/>
          <p:cNvGrpSpPr/>
          <p:nvPr/>
        </p:nvGrpSpPr>
        <p:grpSpPr>
          <a:xfrm>
            <a:off x="4428877" y="3708449"/>
            <a:ext cx="4608000" cy="896804"/>
            <a:chOff x="1593768" y="2986120"/>
            <a:chExt cx="4608000" cy="896804"/>
          </a:xfrm>
        </p:grpSpPr>
        <p:sp>
          <p:nvSpPr>
            <p:cNvPr id="1098" name="Google Shape;1098;p16"/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6"/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p16"/>
          <p:cNvSpPr txBox="1"/>
          <p:nvPr/>
        </p:nvSpPr>
        <p:spPr>
          <a:xfrm>
            <a:off x="626941" y="1656753"/>
            <a:ext cx="823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6"/>
          <p:cNvSpPr txBox="1"/>
          <p:nvPr/>
        </p:nvSpPr>
        <p:spPr>
          <a:xfrm>
            <a:off x="3492773" y="3926019"/>
            <a:ext cx="823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6"/>
          <p:cNvSpPr/>
          <p:nvPr/>
        </p:nvSpPr>
        <p:spPr>
          <a:xfrm>
            <a:off x="7188866" y="1686387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6"/>
          <p:cNvSpPr/>
          <p:nvPr/>
        </p:nvSpPr>
        <p:spPr>
          <a:xfrm>
            <a:off x="1572242" y="3214782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6"/>
          <p:cNvSpPr txBox="1"/>
          <p:nvPr/>
        </p:nvSpPr>
        <p:spPr>
          <a:xfrm>
            <a:off x="1655817" y="3535577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16"/>
          <p:cNvSpPr txBox="1"/>
          <p:nvPr/>
        </p:nvSpPr>
        <p:spPr>
          <a:xfrm>
            <a:off x="7272441" y="2007182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6"/>
          <p:cNvSpPr txBox="1"/>
          <p:nvPr/>
        </p:nvSpPr>
        <p:spPr>
          <a:xfrm>
            <a:off x="654190" y="261138"/>
            <a:ext cx="404261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Free Titulo</a:t>
            </a:r>
            <a:endParaRPr sz="66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7"/>
          <p:cNvSpPr txBox="1"/>
          <p:nvPr/>
        </p:nvSpPr>
        <p:spPr>
          <a:xfrm>
            <a:off x="706506" y="3220163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112" name="Google Shape;1112;p17"/>
          <p:cNvSpPr txBox="1"/>
          <p:nvPr/>
        </p:nvSpPr>
        <p:spPr>
          <a:xfrm>
            <a:off x="706505" y="1576038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7"/>
          <p:cNvSpPr/>
          <p:nvPr/>
        </p:nvSpPr>
        <p:spPr>
          <a:xfrm>
            <a:off x="324421" y="332023"/>
            <a:ext cx="9145016" cy="500127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14" name="Google Shape;1114;p17"/>
          <p:cNvSpPr txBox="1"/>
          <p:nvPr/>
        </p:nvSpPr>
        <p:spPr>
          <a:xfrm>
            <a:off x="706506" y="2052265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115" name="Google Shape;1115;p17"/>
          <p:cNvSpPr/>
          <p:nvPr/>
        </p:nvSpPr>
        <p:spPr>
          <a:xfrm>
            <a:off x="5842001" y="3625850"/>
            <a:ext cx="1462088" cy="1570038"/>
          </a:xfrm>
          <a:custGeom>
            <a:avLst/>
            <a:gdLst/>
            <a:ahLst/>
            <a:cxnLst/>
            <a:rect l="l" t="t" r="r" b="b"/>
            <a:pathLst>
              <a:path w="235" h="252" extrusionOk="0">
                <a:moveTo>
                  <a:pt x="158" y="57"/>
                </a:moveTo>
                <a:cubicBezTo>
                  <a:pt x="163" y="65"/>
                  <a:pt x="167" y="74"/>
                  <a:pt x="171" y="82"/>
                </a:cubicBezTo>
                <a:cubicBezTo>
                  <a:pt x="178" y="97"/>
                  <a:pt x="179" y="111"/>
                  <a:pt x="169" y="127"/>
                </a:cubicBezTo>
                <a:cubicBezTo>
                  <a:pt x="161" y="138"/>
                  <a:pt x="159" y="153"/>
                  <a:pt x="154" y="167"/>
                </a:cubicBezTo>
                <a:cubicBezTo>
                  <a:pt x="175" y="173"/>
                  <a:pt x="193" y="178"/>
                  <a:pt x="212" y="183"/>
                </a:cubicBezTo>
                <a:cubicBezTo>
                  <a:pt x="226" y="186"/>
                  <a:pt x="235" y="193"/>
                  <a:pt x="232" y="209"/>
                </a:cubicBezTo>
                <a:cubicBezTo>
                  <a:pt x="228" y="225"/>
                  <a:pt x="215" y="226"/>
                  <a:pt x="201" y="223"/>
                </a:cubicBezTo>
                <a:cubicBezTo>
                  <a:pt x="181" y="218"/>
                  <a:pt x="162" y="212"/>
                  <a:pt x="142" y="207"/>
                </a:cubicBezTo>
                <a:cubicBezTo>
                  <a:pt x="108" y="199"/>
                  <a:pt x="107" y="197"/>
                  <a:pt x="106" y="163"/>
                </a:cubicBezTo>
                <a:cubicBezTo>
                  <a:pt x="103" y="169"/>
                  <a:pt x="98" y="175"/>
                  <a:pt x="96" y="182"/>
                </a:cubicBezTo>
                <a:cubicBezTo>
                  <a:pt x="91" y="198"/>
                  <a:pt x="88" y="214"/>
                  <a:pt x="84" y="230"/>
                </a:cubicBezTo>
                <a:cubicBezTo>
                  <a:pt x="81" y="244"/>
                  <a:pt x="72" y="252"/>
                  <a:pt x="58" y="248"/>
                </a:cubicBezTo>
                <a:cubicBezTo>
                  <a:pt x="44" y="244"/>
                  <a:pt x="41" y="234"/>
                  <a:pt x="44" y="221"/>
                </a:cubicBezTo>
                <a:cubicBezTo>
                  <a:pt x="49" y="198"/>
                  <a:pt x="54" y="176"/>
                  <a:pt x="60" y="153"/>
                </a:cubicBezTo>
                <a:cubicBezTo>
                  <a:pt x="63" y="146"/>
                  <a:pt x="70" y="139"/>
                  <a:pt x="76" y="135"/>
                </a:cubicBezTo>
                <a:cubicBezTo>
                  <a:pt x="89" y="125"/>
                  <a:pt x="103" y="118"/>
                  <a:pt x="119" y="108"/>
                </a:cubicBezTo>
                <a:cubicBezTo>
                  <a:pt x="105" y="90"/>
                  <a:pt x="92" y="73"/>
                  <a:pt x="77" y="55"/>
                </a:cubicBezTo>
                <a:cubicBezTo>
                  <a:pt x="62" y="83"/>
                  <a:pt x="49" y="109"/>
                  <a:pt x="34" y="134"/>
                </a:cubicBezTo>
                <a:cubicBezTo>
                  <a:pt x="30" y="140"/>
                  <a:pt x="18" y="148"/>
                  <a:pt x="13" y="146"/>
                </a:cubicBezTo>
                <a:cubicBezTo>
                  <a:pt x="0" y="141"/>
                  <a:pt x="6" y="130"/>
                  <a:pt x="11" y="121"/>
                </a:cubicBezTo>
                <a:cubicBezTo>
                  <a:pt x="29" y="88"/>
                  <a:pt x="46" y="55"/>
                  <a:pt x="65" y="23"/>
                </a:cubicBezTo>
                <a:cubicBezTo>
                  <a:pt x="75" y="3"/>
                  <a:pt x="94" y="0"/>
                  <a:pt x="113" y="12"/>
                </a:cubicBezTo>
                <a:cubicBezTo>
                  <a:pt x="119" y="16"/>
                  <a:pt x="127" y="16"/>
                  <a:pt x="133" y="19"/>
                </a:cubicBezTo>
                <a:cubicBezTo>
                  <a:pt x="157" y="29"/>
                  <a:pt x="181" y="38"/>
                  <a:pt x="203" y="50"/>
                </a:cubicBezTo>
                <a:cubicBezTo>
                  <a:pt x="208" y="53"/>
                  <a:pt x="213" y="68"/>
                  <a:pt x="210" y="73"/>
                </a:cubicBezTo>
                <a:cubicBezTo>
                  <a:pt x="204" y="84"/>
                  <a:pt x="195" y="77"/>
                  <a:pt x="187" y="71"/>
                </a:cubicBezTo>
                <a:cubicBezTo>
                  <a:pt x="179" y="64"/>
                  <a:pt x="170" y="59"/>
                  <a:pt x="162" y="53"/>
                </a:cubicBezTo>
                <a:cubicBezTo>
                  <a:pt x="161" y="54"/>
                  <a:pt x="160" y="56"/>
                  <a:pt x="158" y="57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7"/>
          <p:cNvSpPr/>
          <p:nvPr/>
        </p:nvSpPr>
        <p:spPr>
          <a:xfrm>
            <a:off x="6743701" y="2428875"/>
            <a:ext cx="2787650" cy="1776413"/>
          </a:xfrm>
          <a:custGeom>
            <a:avLst/>
            <a:gdLst/>
            <a:ahLst/>
            <a:cxnLst/>
            <a:rect l="l" t="t" r="r" b="b"/>
            <a:pathLst>
              <a:path w="448" h="285" extrusionOk="0">
                <a:moveTo>
                  <a:pt x="0" y="202"/>
                </a:moveTo>
                <a:cubicBezTo>
                  <a:pt x="0" y="135"/>
                  <a:pt x="0" y="68"/>
                  <a:pt x="0" y="0"/>
                </a:cubicBezTo>
                <a:cubicBezTo>
                  <a:pt x="71" y="0"/>
                  <a:pt x="141" y="0"/>
                  <a:pt x="213" y="0"/>
                </a:cubicBezTo>
                <a:cubicBezTo>
                  <a:pt x="213" y="92"/>
                  <a:pt x="213" y="185"/>
                  <a:pt x="213" y="278"/>
                </a:cubicBezTo>
                <a:cubicBezTo>
                  <a:pt x="221" y="278"/>
                  <a:pt x="226" y="278"/>
                  <a:pt x="232" y="278"/>
                </a:cubicBezTo>
                <a:cubicBezTo>
                  <a:pt x="231" y="274"/>
                  <a:pt x="230" y="270"/>
                  <a:pt x="229" y="267"/>
                </a:cubicBezTo>
                <a:cubicBezTo>
                  <a:pt x="223" y="251"/>
                  <a:pt x="224" y="235"/>
                  <a:pt x="239" y="225"/>
                </a:cubicBezTo>
                <a:cubicBezTo>
                  <a:pt x="258" y="212"/>
                  <a:pt x="265" y="196"/>
                  <a:pt x="265" y="172"/>
                </a:cubicBezTo>
                <a:cubicBezTo>
                  <a:pt x="273" y="184"/>
                  <a:pt x="281" y="196"/>
                  <a:pt x="291" y="212"/>
                </a:cubicBezTo>
                <a:cubicBezTo>
                  <a:pt x="291" y="194"/>
                  <a:pt x="291" y="180"/>
                  <a:pt x="291" y="162"/>
                </a:cubicBezTo>
                <a:cubicBezTo>
                  <a:pt x="299" y="167"/>
                  <a:pt x="306" y="170"/>
                  <a:pt x="316" y="176"/>
                </a:cubicBezTo>
                <a:cubicBezTo>
                  <a:pt x="317" y="162"/>
                  <a:pt x="317" y="150"/>
                  <a:pt x="318" y="137"/>
                </a:cubicBezTo>
                <a:cubicBezTo>
                  <a:pt x="320" y="137"/>
                  <a:pt x="322" y="136"/>
                  <a:pt x="323" y="136"/>
                </a:cubicBezTo>
                <a:cubicBezTo>
                  <a:pt x="332" y="155"/>
                  <a:pt x="340" y="174"/>
                  <a:pt x="350" y="199"/>
                </a:cubicBezTo>
                <a:cubicBezTo>
                  <a:pt x="350" y="171"/>
                  <a:pt x="350" y="147"/>
                  <a:pt x="350" y="124"/>
                </a:cubicBezTo>
                <a:cubicBezTo>
                  <a:pt x="383" y="141"/>
                  <a:pt x="398" y="166"/>
                  <a:pt x="409" y="218"/>
                </a:cubicBezTo>
                <a:cubicBezTo>
                  <a:pt x="411" y="211"/>
                  <a:pt x="413" y="204"/>
                  <a:pt x="414" y="197"/>
                </a:cubicBezTo>
                <a:cubicBezTo>
                  <a:pt x="416" y="190"/>
                  <a:pt x="415" y="182"/>
                  <a:pt x="416" y="171"/>
                </a:cubicBezTo>
                <a:cubicBezTo>
                  <a:pt x="448" y="209"/>
                  <a:pt x="438" y="247"/>
                  <a:pt x="429" y="285"/>
                </a:cubicBezTo>
                <a:cubicBezTo>
                  <a:pt x="300" y="285"/>
                  <a:pt x="170" y="285"/>
                  <a:pt x="40" y="285"/>
                </a:cubicBezTo>
                <a:cubicBezTo>
                  <a:pt x="40" y="283"/>
                  <a:pt x="40" y="281"/>
                  <a:pt x="40" y="280"/>
                </a:cubicBezTo>
                <a:cubicBezTo>
                  <a:pt x="61" y="280"/>
                  <a:pt x="82" y="280"/>
                  <a:pt x="104" y="280"/>
                </a:cubicBezTo>
                <a:cubicBezTo>
                  <a:pt x="104" y="189"/>
                  <a:pt x="104" y="100"/>
                  <a:pt x="104" y="9"/>
                </a:cubicBezTo>
                <a:cubicBezTo>
                  <a:pt x="73" y="9"/>
                  <a:pt x="42" y="9"/>
                  <a:pt x="8" y="9"/>
                </a:cubicBezTo>
                <a:cubicBezTo>
                  <a:pt x="8" y="74"/>
                  <a:pt x="8" y="138"/>
                  <a:pt x="8" y="203"/>
                </a:cubicBezTo>
                <a:cubicBezTo>
                  <a:pt x="5" y="202"/>
                  <a:pt x="3" y="202"/>
                  <a:pt x="0" y="202"/>
                </a:cubicBezTo>
                <a:close/>
                <a:moveTo>
                  <a:pt x="111" y="278"/>
                </a:moveTo>
                <a:cubicBezTo>
                  <a:pt x="143" y="278"/>
                  <a:pt x="173" y="278"/>
                  <a:pt x="205" y="278"/>
                </a:cubicBezTo>
                <a:cubicBezTo>
                  <a:pt x="205" y="187"/>
                  <a:pt x="205" y="99"/>
                  <a:pt x="205" y="9"/>
                </a:cubicBezTo>
                <a:cubicBezTo>
                  <a:pt x="173" y="9"/>
                  <a:pt x="142" y="9"/>
                  <a:pt x="111" y="9"/>
                </a:cubicBezTo>
                <a:cubicBezTo>
                  <a:pt x="111" y="99"/>
                  <a:pt x="111" y="188"/>
                  <a:pt x="111" y="278"/>
                </a:cubicBezTo>
                <a:close/>
                <a:moveTo>
                  <a:pt x="377" y="195"/>
                </a:moveTo>
                <a:cubicBezTo>
                  <a:pt x="369" y="211"/>
                  <a:pt x="361" y="227"/>
                  <a:pt x="353" y="245"/>
                </a:cubicBezTo>
                <a:cubicBezTo>
                  <a:pt x="343" y="229"/>
                  <a:pt x="336" y="219"/>
                  <a:pt x="330" y="208"/>
                </a:cubicBezTo>
                <a:cubicBezTo>
                  <a:pt x="323" y="221"/>
                  <a:pt x="318" y="233"/>
                  <a:pt x="310" y="241"/>
                </a:cubicBezTo>
                <a:cubicBezTo>
                  <a:pt x="298" y="253"/>
                  <a:pt x="299" y="264"/>
                  <a:pt x="304" y="279"/>
                </a:cubicBezTo>
                <a:cubicBezTo>
                  <a:pt x="338" y="279"/>
                  <a:pt x="372" y="279"/>
                  <a:pt x="405" y="278"/>
                </a:cubicBezTo>
                <a:cubicBezTo>
                  <a:pt x="409" y="278"/>
                  <a:pt x="417" y="274"/>
                  <a:pt x="418" y="270"/>
                </a:cubicBezTo>
                <a:cubicBezTo>
                  <a:pt x="420" y="259"/>
                  <a:pt x="421" y="248"/>
                  <a:pt x="422" y="236"/>
                </a:cubicBezTo>
                <a:cubicBezTo>
                  <a:pt x="419" y="234"/>
                  <a:pt x="416" y="233"/>
                  <a:pt x="413" y="231"/>
                </a:cubicBezTo>
                <a:cubicBezTo>
                  <a:pt x="405" y="242"/>
                  <a:pt x="397" y="253"/>
                  <a:pt x="389" y="264"/>
                </a:cubicBezTo>
                <a:cubicBezTo>
                  <a:pt x="392" y="220"/>
                  <a:pt x="391" y="216"/>
                  <a:pt x="377" y="195"/>
                </a:cubicBezTo>
                <a:close/>
                <a:moveTo>
                  <a:pt x="275" y="226"/>
                </a:moveTo>
                <a:cubicBezTo>
                  <a:pt x="265" y="237"/>
                  <a:pt x="256" y="246"/>
                  <a:pt x="250" y="255"/>
                </a:cubicBezTo>
                <a:cubicBezTo>
                  <a:pt x="247" y="260"/>
                  <a:pt x="246" y="267"/>
                  <a:pt x="247" y="273"/>
                </a:cubicBezTo>
                <a:cubicBezTo>
                  <a:pt x="248" y="276"/>
                  <a:pt x="256" y="278"/>
                  <a:pt x="260" y="279"/>
                </a:cubicBezTo>
                <a:cubicBezTo>
                  <a:pt x="268" y="279"/>
                  <a:pt x="277" y="279"/>
                  <a:pt x="285" y="279"/>
                </a:cubicBezTo>
                <a:cubicBezTo>
                  <a:pt x="282" y="260"/>
                  <a:pt x="279" y="244"/>
                  <a:pt x="275" y="226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7"/>
          <p:cNvSpPr/>
          <p:nvPr/>
        </p:nvSpPr>
        <p:spPr>
          <a:xfrm>
            <a:off x="5773738" y="3419475"/>
            <a:ext cx="466725" cy="481013"/>
          </a:xfrm>
          <a:custGeom>
            <a:avLst/>
            <a:gdLst/>
            <a:ahLst/>
            <a:cxnLst/>
            <a:rect l="l" t="t" r="r" b="b"/>
            <a:pathLst>
              <a:path w="75" h="77" extrusionOk="0">
                <a:moveTo>
                  <a:pt x="1" y="35"/>
                </a:moveTo>
                <a:cubicBezTo>
                  <a:pt x="3" y="16"/>
                  <a:pt x="19" y="0"/>
                  <a:pt x="38" y="1"/>
                </a:cubicBezTo>
                <a:cubicBezTo>
                  <a:pt x="59" y="1"/>
                  <a:pt x="75" y="19"/>
                  <a:pt x="74" y="40"/>
                </a:cubicBezTo>
                <a:cubicBezTo>
                  <a:pt x="73" y="61"/>
                  <a:pt x="55" y="77"/>
                  <a:pt x="35" y="75"/>
                </a:cubicBezTo>
                <a:cubicBezTo>
                  <a:pt x="14" y="73"/>
                  <a:pt x="0" y="56"/>
                  <a:pt x="1" y="35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7"/>
          <p:cNvSpPr/>
          <p:nvPr/>
        </p:nvSpPr>
        <p:spPr>
          <a:xfrm>
            <a:off x="6992938" y="2279650"/>
            <a:ext cx="827088" cy="112713"/>
          </a:xfrm>
          <a:custGeom>
            <a:avLst/>
            <a:gdLst/>
            <a:ahLst/>
            <a:cxnLst/>
            <a:rect l="l" t="t" r="r" b="b"/>
            <a:pathLst>
              <a:path w="133" h="18" extrusionOk="0">
                <a:moveTo>
                  <a:pt x="6" y="0"/>
                </a:moveTo>
                <a:cubicBezTo>
                  <a:pt x="47" y="0"/>
                  <a:pt x="88" y="0"/>
                  <a:pt x="129" y="0"/>
                </a:cubicBezTo>
                <a:cubicBezTo>
                  <a:pt x="130" y="2"/>
                  <a:pt x="131" y="3"/>
                  <a:pt x="133" y="5"/>
                </a:cubicBezTo>
                <a:cubicBezTo>
                  <a:pt x="128" y="9"/>
                  <a:pt x="124" y="17"/>
                  <a:pt x="119" y="17"/>
                </a:cubicBezTo>
                <a:cubicBezTo>
                  <a:pt x="84" y="18"/>
                  <a:pt x="50" y="18"/>
                  <a:pt x="15" y="17"/>
                </a:cubicBezTo>
                <a:cubicBezTo>
                  <a:pt x="10" y="17"/>
                  <a:pt x="5" y="10"/>
                  <a:pt x="0" y="6"/>
                </a:cubicBezTo>
                <a:cubicBezTo>
                  <a:pt x="2" y="4"/>
                  <a:pt x="4" y="2"/>
                  <a:pt x="6" y="0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7"/>
          <p:cNvSpPr/>
          <p:nvPr/>
        </p:nvSpPr>
        <p:spPr>
          <a:xfrm>
            <a:off x="6581776" y="3163888"/>
            <a:ext cx="193675" cy="238125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0" y="2"/>
                </a:moveTo>
                <a:cubicBezTo>
                  <a:pt x="31" y="0"/>
                  <a:pt x="14" y="23"/>
                  <a:pt x="20" y="36"/>
                </a:cubicBezTo>
                <a:cubicBezTo>
                  <a:pt x="12" y="37"/>
                  <a:pt x="7" y="37"/>
                  <a:pt x="0" y="38"/>
                </a:cubicBezTo>
                <a:cubicBezTo>
                  <a:pt x="0" y="26"/>
                  <a:pt x="0" y="15"/>
                  <a:pt x="0" y="2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8"/>
          <p:cNvSpPr/>
          <p:nvPr/>
        </p:nvSpPr>
        <p:spPr>
          <a:xfrm>
            <a:off x="651421" y="1686336"/>
            <a:ext cx="3338513" cy="2654301"/>
          </a:xfrm>
          <a:custGeom>
            <a:avLst/>
            <a:gdLst/>
            <a:ahLst/>
            <a:cxnLst/>
            <a:rect l="l" t="t" r="r" b="b"/>
            <a:pathLst>
              <a:path w="280" h="222" extrusionOk="0">
                <a:moveTo>
                  <a:pt x="248" y="68"/>
                </a:moveTo>
                <a:cubicBezTo>
                  <a:pt x="278" y="106"/>
                  <a:pt x="280" y="146"/>
                  <a:pt x="270" y="188"/>
                </a:cubicBezTo>
                <a:cubicBezTo>
                  <a:pt x="268" y="195"/>
                  <a:pt x="271" y="203"/>
                  <a:pt x="272" y="215"/>
                </a:cubicBezTo>
                <a:cubicBezTo>
                  <a:pt x="267" y="219"/>
                  <a:pt x="33" y="222"/>
                  <a:pt x="6" y="216"/>
                </a:cubicBezTo>
                <a:cubicBezTo>
                  <a:pt x="5" y="203"/>
                  <a:pt x="5" y="192"/>
                  <a:pt x="3" y="181"/>
                </a:cubicBezTo>
                <a:cubicBezTo>
                  <a:pt x="0" y="164"/>
                  <a:pt x="4" y="150"/>
                  <a:pt x="16" y="139"/>
                </a:cubicBezTo>
                <a:cubicBezTo>
                  <a:pt x="47" y="110"/>
                  <a:pt x="47" y="110"/>
                  <a:pt x="52" y="67"/>
                </a:cubicBezTo>
                <a:cubicBezTo>
                  <a:pt x="62" y="84"/>
                  <a:pt x="72" y="101"/>
                  <a:pt x="84" y="119"/>
                </a:cubicBezTo>
                <a:cubicBezTo>
                  <a:pt x="97" y="99"/>
                  <a:pt x="89" y="77"/>
                  <a:pt x="82" y="53"/>
                </a:cubicBezTo>
                <a:cubicBezTo>
                  <a:pt x="95" y="61"/>
                  <a:pt x="105" y="67"/>
                  <a:pt x="118" y="75"/>
                </a:cubicBezTo>
                <a:cubicBezTo>
                  <a:pt x="118" y="56"/>
                  <a:pt x="118" y="39"/>
                  <a:pt x="118" y="17"/>
                </a:cubicBezTo>
                <a:cubicBezTo>
                  <a:pt x="142" y="44"/>
                  <a:pt x="154" y="71"/>
                  <a:pt x="156" y="104"/>
                </a:cubicBezTo>
                <a:cubicBezTo>
                  <a:pt x="171" y="71"/>
                  <a:pt x="169" y="38"/>
                  <a:pt x="155" y="0"/>
                </a:cubicBezTo>
                <a:cubicBezTo>
                  <a:pt x="204" y="34"/>
                  <a:pt x="235" y="72"/>
                  <a:pt x="231" y="134"/>
                </a:cubicBezTo>
                <a:cubicBezTo>
                  <a:pt x="251" y="114"/>
                  <a:pt x="243" y="91"/>
                  <a:pt x="248" y="68"/>
                </a:cubicBezTo>
                <a:close/>
                <a:moveTo>
                  <a:pt x="196" y="95"/>
                </a:moveTo>
                <a:cubicBezTo>
                  <a:pt x="171" y="154"/>
                  <a:pt x="171" y="154"/>
                  <a:pt x="161" y="155"/>
                </a:cubicBezTo>
                <a:cubicBezTo>
                  <a:pt x="152" y="141"/>
                  <a:pt x="143" y="127"/>
                  <a:pt x="137" y="117"/>
                </a:cubicBezTo>
                <a:cubicBezTo>
                  <a:pt x="125" y="134"/>
                  <a:pt x="114" y="147"/>
                  <a:pt x="107" y="163"/>
                </a:cubicBezTo>
                <a:cubicBezTo>
                  <a:pt x="102" y="173"/>
                  <a:pt x="100" y="186"/>
                  <a:pt x="100" y="198"/>
                </a:cubicBezTo>
                <a:cubicBezTo>
                  <a:pt x="100" y="201"/>
                  <a:pt x="115" y="205"/>
                  <a:pt x="123" y="205"/>
                </a:cubicBezTo>
                <a:cubicBezTo>
                  <a:pt x="159" y="206"/>
                  <a:pt x="195" y="206"/>
                  <a:pt x="231" y="206"/>
                </a:cubicBezTo>
                <a:cubicBezTo>
                  <a:pt x="237" y="205"/>
                  <a:pt x="246" y="203"/>
                  <a:pt x="248" y="200"/>
                </a:cubicBezTo>
                <a:cubicBezTo>
                  <a:pt x="255" y="184"/>
                  <a:pt x="256" y="166"/>
                  <a:pt x="251" y="149"/>
                </a:cubicBezTo>
                <a:cubicBezTo>
                  <a:pt x="236" y="165"/>
                  <a:pt x="223" y="178"/>
                  <a:pt x="210" y="192"/>
                </a:cubicBezTo>
                <a:cubicBezTo>
                  <a:pt x="208" y="191"/>
                  <a:pt x="206" y="190"/>
                  <a:pt x="204" y="189"/>
                </a:cubicBezTo>
                <a:cubicBezTo>
                  <a:pt x="217" y="156"/>
                  <a:pt x="217" y="125"/>
                  <a:pt x="196" y="95"/>
                </a:cubicBezTo>
                <a:close/>
                <a:moveTo>
                  <a:pt x="65" y="138"/>
                </a:moveTo>
                <a:cubicBezTo>
                  <a:pt x="52" y="152"/>
                  <a:pt x="42" y="163"/>
                  <a:pt x="34" y="175"/>
                </a:cubicBezTo>
                <a:cubicBezTo>
                  <a:pt x="30" y="181"/>
                  <a:pt x="28" y="191"/>
                  <a:pt x="30" y="198"/>
                </a:cubicBezTo>
                <a:cubicBezTo>
                  <a:pt x="30" y="202"/>
                  <a:pt x="40" y="205"/>
                  <a:pt x="46" y="205"/>
                </a:cubicBezTo>
                <a:cubicBezTo>
                  <a:pt x="57" y="207"/>
                  <a:pt x="67" y="206"/>
                  <a:pt x="79" y="206"/>
                </a:cubicBezTo>
                <a:cubicBezTo>
                  <a:pt x="74" y="182"/>
                  <a:pt x="70" y="160"/>
                  <a:pt x="65" y="138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5" name="Google Shape;1125;p18"/>
          <p:cNvCxnSpPr>
            <a:endCxn id="1126" idx="1"/>
          </p:cNvCxnSpPr>
          <p:nvPr/>
        </p:nvCxnSpPr>
        <p:spPr>
          <a:xfrm rot="10800000" flipH="1">
            <a:off x="3564676" y="1541777"/>
            <a:ext cx="1414500" cy="1308000"/>
          </a:xfrm>
          <a:prstGeom prst="straightConnector1">
            <a:avLst/>
          </a:prstGeom>
          <a:solidFill>
            <a:schemeClr val="accent2"/>
          </a:solidFill>
          <a:ln w="19050" cap="flat" cmpd="sng">
            <a:solidFill>
              <a:srgbClr val="FF0000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1127" name="Google Shape;1127;p18"/>
          <p:cNvCxnSpPr>
            <a:endCxn id="1128" idx="1"/>
          </p:cNvCxnSpPr>
          <p:nvPr/>
        </p:nvCxnSpPr>
        <p:spPr>
          <a:xfrm rot="10800000" flipH="1">
            <a:off x="3564760" y="2412113"/>
            <a:ext cx="1416000" cy="437700"/>
          </a:xfrm>
          <a:prstGeom prst="straightConnector1">
            <a:avLst/>
          </a:prstGeom>
          <a:solidFill>
            <a:schemeClr val="accent2"/>
          </a:solidFill>
          <a:ln w="19050" cap="flat" cmpd="sng">
            <a:solidFill>
              <a:srgbClr val="FF0000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1129" name="Google Shape;1129;p18"/>
          <p:cNvCxnSpPr>
            <a:endCxn id="1130" idx="1"/>
          </p:cNvCxnSpPr>
          <p:nvPr/>
        </p:nvCxnSpPr>
        <p:spPr>
          <a:xfrm>
            <a:off x="3564843" y="2852848"/>
            <a:ext cx="1417500" cy="429600"/>
          </a:xfrm>
          <a:prstGeom prst="straightConnector1">
            <a:avLst/>
          </a:prstGeom>
          <a:solidFill>
            <a:schemeClr val="accent2"/>
          </a:solidFill>
          <a:ln w="19050" cap="flat" cmpd="sng">
            <a:solidFill>
              <a:srgbClr val="FF0000"/>
            </a:solidFill>
            <a:prstDash val="solid"/>
            <a:miter lim="800000"/>
            <a:headEnd type="oval" w="med" len="med"/>
            <a:tailEnd type="none" w="sm" len="sm"/>
          </a:ln>
        </p:spPr>
      </p:cxnSp>
      <p:cxnSp>
        <p:nvCxnSpPr>
          <p:cNvPr id="1131" name="Google Shape;1131;p18"/>
          <p:cNvCxnSpPr>
            <a:endCxn id="1132" idx="1"/>
          </p:cNvCxnSpPr>
          <p:nvPr/>
        </p:nvCxnSpPr>
        <p:spPr>
          <a:xfrm>
            <a:off x="3564927" y="2852885"/>
            <a:ext cx="1419000" cy="1299900"/>
          </a:xfrm>
          <a:prstGeom prst="straightConnector1">
            <a:avLst/>
          </a:prstGeom>
          <a:solidFill>
            <a:schemeClr val="accent2"/>
          </a:solidFill>
          <a:ln w="19050" cap="flat" cmpd="sng">
            <a:solidFill>
              <a:srgbClr val="FF0000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126" name="Google Shape;1126;p18"/>
          <p:cNvSpPr/>
          <p:nvPr/>
        </p:nvSpPr>
        <p:spPr>
          <a:xfrm>
            <a:off x="4979176" y="1170537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8"/>
          <p:cNvSpPr/>
          <p:nvPr/>
        </p:nvSpPr>
        <p:spPr>
          <a:xfrm>
            <a:off x="4980760" y="2040873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8"/>
          <p:cNvSpPr/>
          <p:nvPr/>
        </p:nvSpPr>
        <p:spPr>
          <a:xfrm>
            <a:off x="4982343" y="2911208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8"/>
          <p:cNvSpPr/>
          <p:nvPr/>
        </p:nvSpPr>
        <p:spPr>
          <a:xfrm>
            <a:off x="4983927" y="3781545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Google Shape;1133;p18"/>
          <p:cNvGrpSpPr/>
          <p:nvPr/>
        </p:nvGrpSpPr>
        <p:grpSpPr>
          <a:xfrm>
            <a:off x="5265026" y="1268476"/>
            <a:ext cx="3549823" cy="634282"/>
            <a:chOff x="6417575" y="2011203"/>
            <a:chExt cx="2952329" cy="759571"/>
          </a:xfrm>
        </p:grpSpPr>
        <p:sp>
          <p:nvSpPr>
            <p:cNvPr id="1134" name="Google Shape;1134;p18"/>
            <p:cNvSpPr txBox="1"/>
            <p:nvPr/>
          </p:nvSpPr>
          <p:spPr>
            <a:xfrm>
              <a:off x="6417576" y="2217917"/>
              <a:ext cx="2952328" cy="5528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35" name="Google Shape;1135;p18"/>
            <p:cNvSpPr txBox="1"/>
            <p:nvPr/>
          </p:nvSpPr>
          <p:spPr>
            <a:xfrm>
              <a:off x="6417575" y="2011203"/>
              <a:ext cx="2952328" cy="3685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18"/>
          <p:cNvGrpSpPr/>
          <p:nvPr/>
        </p:nvGrpSpPr>
        <p:grpSpPr>
          <a:xfrm>
            <a:off x="5265026" y="2140982"/>
            <a:ext cx="3549823" cy="634282"/>
            <a:chOff x="6417575" y="2011203"/>
            <a:chExt cx="2952329" cy="759571"/>
          </a:xfrm>
        </p:grpSpPr>
        <p:sp>
          <p:nvSpPr>
            <p:cNvPr id="1137" name="Google Shape;1137;p18"/>
            <p:cNvSpPr txBox="1"/>
            <p:nvPr/>
          </p:nvSpPr>
          <p:spPr>
            <a:xfrm>
              <a:off x="6417576" y="2217917"/>
              <a:ext cx="2952328" cy="5528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38" name="Google Shape;1138;p18"/>
            <p:cNvSpPr txBox="1"/>
            <p:nvPr/>
          </p:nvSpPr>
          <p:spPr>
            <a:xfrm>
              <a:off x="6417575" y="2011203"/>
              <a:ext cx="2952328" cy="3685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9" name="Google Shape;1139;p18"/>
          <p:cNvGrpSpPr/>
          <p:nvPr/>
        </p:nvGrpSpPr>
        <p:grpSpPr>
          <a:xfrm>
            <a:off x="5265026" y="3013487"/>
            <a:ext cx="3549821" cy="634282"/>
            <a:chOff x="6417575" y="2011203"/>
            <a:chExt cx="2952328" cy="759571"/>
          </a:xfrm>
        </p:grpSpPr>
        <p:sp>
          <p:nvSpPr>
            <p:cNvPr id="1140" name="Google Shape;1140;p18"/>
            <p:cNvSpPr txBox="1"/>
            <p:nvPr/>
          </p:nvSpPr>
          <p:spPr>
            <a:xfrm>
              <a:off x="6417576" y="2217917"/>
              <a:ext cx="2952327" cy="5528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41" name="Google Shape;1141;p18"/>
            <p:cNvSpPr txBox="1"/>
            <p:nvPr/>
          </p:nvSpPr>
          <p:spPr>
            <a:xfrm>
              <a:off x="6417575" y="2011203"/>
              <a:ext cx="2952327" cy="3685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8"/>
          <p:cNvGrpSpPr/>
          <p:nvPr/>
        </p:nvGrpSpPr>
        <p:grpSpPr>
          <a:xfrm>
            <a:off x="5265026" y="3885992"/>
            <a:ext cx="3549821" cy="634282"/>
            <a:chOff x="6417575" y="2011203"/>
            <a:chExt cx="2952328" cy="759571"/>
          </a:xfrm>
        </p:grpSpPr>
        <p:sp>
          <p:nvSpPr>
            <p:cNvPr id="1143" name="Google Shape;1143;p18"/>
            <p:cNvSpPr txBox="1"/>
            <p:nvPr/>
          </p:nvSpPr>
          <p:spPr>
            <a:xfrm>
              <a:off x="6417576" y="2217917"/>
              <a:ext cx="2952327" cy="5528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44" name="Google Shape;1144;p18"/>
            <p:cNvSpPr txBox="1"/>
            <p:nvPr/>
          </p:nvSpPr>
          <p:spPr>
            <a:xfrm>
              <a:off x="6417575" y="2011203"/>
              <a:ext cx="2952327" cy="3685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18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19"/>
          <p:cNvGrpSpPr/>
          <p:nvPr/>
        </p:nvGrpSpPr>
        <p:grpSpPr>
          <a:xfrm>
            <a:off x="705338" y="1622014"/>
            <a:ext cx="5381536" cy="3289931"/>
            <a:chOff x="1156964" y="1227029"/>
            <a:chExt cx="5381536" cy="3289931"/>
          </a:xfrm>
        </p:grpSpPr>
        <p:grpSp>
          <p:nvGrpSpPr>
            <p:cNvPr id="1152" name="Google Shape;1152;p19"/>
            <p:cNvGrpSpPr/>
            <p:nvPr/>
          </p:nvGrpSpPr>
          <p:grpSpPr>
            <a:xfrm>
              <a:off x="1156964" y="1227029"/>
              <a:ext cx="4074603" cy="673356"/>
              <a:chOff x="1156964" y="1227028"/>
              <a:chExt cx="5529966" cy="913865"/>
            </a:xfrm>
          </p:grpSpPr>
          <p:sp>
            <p:nvSpPr>
              <p:cNvPr id="1153" name="Google Shape;1153;p19"/>
              <p:cNvSpPr/>
              <p:nvPr/>
            </p:nvSpPr>
            <p:spPr>
              <a:xfrm>
                <a:off x="1602548" y="1227028"/>
                <a:ext cx="5084382" cy="913865"/>
              </a:xfrm>
              <a:prstGeom prst="roundRect">
                <a:avLst>
                  <a:gd name="adj" fmla="val 8426"/>
                </a:avLst>
              </a:prstGeom>
              <a:solidFill>
                <a:srgbClr val="EE9065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9"/>
              <p:cNvSpPr/>
              <p:nvPr/>
            </p:nvSpPr>
            <p:spPr>
              <a:xfrm>
                <a:off x="1156964" y="1227028"/>
                <a:ext cx="925348" cy="913865"/>
              </a:xfrm>
              <a:prstGeom prst="ellipse">
                <a:avLst/>
              </a:prstGeom>
              <a:solidFill>
                <a:srgbClr val="EE9065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5" name="Google Shape;1155;p19"/>
            <p:cNvGrpSpPr/>
            <p:nvPr/>
          </p:nvGrpSpPr>
          <p:grpSpPr>
            <a:xfrm>
              <a:off x="1156964" y="2534692"/>
              <a:ext cx="4074603" cy="674277"/>
              <a:chOff x="1156964" y="2534691"/>
              <a:chExt cx="5529966" cy="915115"/>
            </a:xfrm>
          </p:grpSpPr>
          <p:sp>
            <p:nvSpPr>
              <p:cNvPr id="1156" name="Google Shape;1156;p19"/>
              <p:cNvSpPr/>
              <p:nvPr/>
            </p:nvSpPr>
            <p:spPr>
              <a:xfrm>
                <a:off x="1602548" y="2535942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9"/>
              <p:cNvSpPr/>
              <p:nvPr/>
            </p:nvSpPr>
            <p:spPr>
              <a:xfrm>
                <a:off x="1156964" y="2534691"/>
                <a:ext cx="925348" cy="913865"/>
              </a:xfrm>
              <a:prstGeom prst="ellipse">
                <a:avLst/>
              </a:prstGeom>
              <a:solidFill>
                <a:srgbClr val="C00000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8" name="Google Shape;1158;p19"/>
            <p:cNvGrpSpPr/>
            <p:nvPr/>
          </p:nvGrpSpPr>
          <p:grpSpPr>
            <a:xfrm>
              <a:off x="1156964" y="3843605"/>
              <a:ext cx="4074603" cy="673355"/>
              <a:chOff x="1156964" y="3843605"/>
              <a:chExt cx="5529966" cy="913864"/>
            </a:xfrm>
          </p:grpSpPr>
          <p:sp>
            <p:nvSpPr>
              <p:cNvPr id="1159" name="Google Shape;1159;p19"/>
              <p:cNvSpPr/>
              <p:nvPr/>
            </p:nvSpPr>
            <p:spPr>
              <a:xfrm>
                <a:off x="1602548" y="3843605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D6945"/>
              </a:solidFill>
              <a:ln>
                <a:noFill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9"/>
              <p:cNvSpPr/>
              <p:nvPr/>
            </p:nvSpPr>
            <p:spPr>
              <a:xfrm>
                <a:off x="1156964" y="3843605"/>
                <a:ext cx="925348" cy="913864"/>
              </a:xfrm>
              <a:prstGeom prst="ellipse">
                <a:avLst/>
              </a:prstGeom>
              <a:solidFill>
                <a:srgbClr val="ED6945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575" tIns="36275" rIns="72575" bIns="36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1" name="Google Shape;1161;p19"/>
            <p:cNvSpPr/>
            <p:nvPr/>
          </p:nvSpPr>
          <p:spPr>
            <a:xfrm>
              <a:off x="2162061" y="1319829"/>
              <a:ext cx="979123" cy="50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Texto </a:t>
              </a:r>
              <a:endPara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2162061" y="2639994"/>
              <a:ext cx="979123" cy="50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Texto </a:t>
              </a:r>
              <a:endPara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2162061" y="3961410"/>
              <a:ext cx="979123" cy="504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Texto </a:t>
              </a:r>
              <a:endPara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3780805" y="2693936"/>
              <a:ext cx="2757695" cy="31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Escribe</a:t>
              </a:r>
              <a:endParaRPr sz="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3780805" y="1366451"/>
              <a:ext cx="2757695" cy="31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Escribe</a:t>
              </a:r>
              <a:endParaRPr sz="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3780805" y="4003658"/>
              <a:ext cx="2757695" cy="31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575" tIns="36275" rIns="72575" bIns="36275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Escribe</a:t>
              </a:r>
              <a:endParaRPr sz="1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1167" name="Google Shape;1167;p19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68" name="Google Shape;1168;p19"/>
          <p:cNvSpPr/>
          <p:nvPr/>
        </p:nvSpPr>
        <p:spPr>
          <a:xfrm>
            <a:off x="6518276" y="1282700"/>
            <a:ext cx="2747963" cy="3970337"/>
          </a:xfrm>
          <a:custGeom>
            <a:avLst/>
            <a:gdLst/>
            <a:ahLst/>
            <a:cxnLst/>
            <a:rect l="l" t="t" r="r" b="b"/>
            <a:pathLst>
              <a:path w="731" h="1056" extrusionOk="0">
                <a:moveTo>
                  <a:pt x="91" y="677"/>
                </a:moveTo>
                <a:cubicBezTo>
                  <a:pt x="80" y="673"/>
                  <a:pt x="69" y="670"/>
                  <a:pt x="60" y="665"/>
                </a:cubicBezTo>
                <a:cubicBezTo>
                  <a:pt x="36" y="650"/>
                  <a:pt x="29" y="625"/>
                  <a:pt x="37" y="598"/>
                </a:cubicBezTo>
                <a:cubicBezTo>
                  <a:pt x="43" y="577"/>
                  <a:pt x="46" y="555"/>
                  <a:pt x="50" y="534"/>
                </a:cubicBezTo>
                <a:cubicBezTo>
                  <a:pt x="58" y="502"/>
                  <a:pt x="65" y="471"/>
                  <a:pt x="73" y="440"/>
                </a:cubicBezTo>
                <a:cubicBezTo>
                  <a:pt x="75" y="432"/>
                  <a:pt x="79" y="423"/>
                  <a:pt x="84" y="417"/>
                </a:cubicBezTo>
                <a:cubicBezTo>
                  <a:pt x="90" y="410"/>
                  <a:pt x="91" y="404"/>
                  <a:pt x="91" y="396"/>
                </a:cubicBezTo>
                <a:cubicBezTo>
                  <a:pt x="91" y="289"/>
                  <a:pt x="91" y="182"/>
                  <a:pt x="91" y="74"/>
                </a:cubicBezTo>
                <a:cubicBezTo>
                  <a:pt x="91" y="55"/>
                  <a:pt x="92" y="36"/>
                  <a:pt x="93" y="16"/>
                </a:cubicBezTo>
                <a:cubicBezTo>
                  <a:pt x="93" y="6"/>
                  <a:pt x="99" y="1"/>
                  <a:pt x="109" y="0"/>
                </a:cubicBezTo>
                <a:cubicBezTo>
                  <a:pt x="111" y="0"/>
                  <a:pt x="113" y="0"/>
                  <a:pt x="115" y="0"/>
                </a:cubicBezTo>
                <a:cubicBezTo>
                  <a:pt x="311" y="0"/>
                  <a:pt x="508" y="0"/>
                  <a:pt x="705" y="0"/>
                </a:cubicBezTo>
                <a:cubicBezTo>
                  <a:pt x="726" y="0"/>
                  <a:pt x="731" y="5"/>
                  <a:pt x="731" y="26"/>
                </a:cubicBezTo>
                <a:cubicBezTo>
                  <a:pt x="731" y="118"/>
                  <a:pt x="731" y="209"/>
                  <a:pt x="731" y="301"/>
                </a:cubicBezTo>
                <a:cubicBezTo>
                  <a:pt x="731" y="481"/>
                  <a:pt x="731" y="661"/>
                  <a:pt x="731" y="842"/>
                </a:cubicBezTo>
                <a:cubicBezTo>
                  <a:pt x="731" y="875"/>
                  <a:pt x="731" y="908"/>
                  <a:pt x="731" y="941"/>
                </a:cubicBezTo>
                <a:cubicBezTo>
                  <a:pt x="731" y="961"/>
                  <a:pt x="725" y="966"/>
                  <a:pt x="706" y="966"/>
                </a:cubicBezTo>
                <a:cubicBezTo>
                  <a:pt x="608" y="966"/>
                  <a:pt x="510" y="966"/>
                  <a:pt x="412" y="966"/>
                </a:cubicBezTo>
                <a:cubicBezTo>
                  <a:pt x="405" y="966"/>
                  <a:pt x="401" y="968"/>
                  <a:pt x="397" y="975"/>
                </a:cubicBezTo>
                <a:cubicBezTo>
                  <a:pt x="384" y="998"/>
                  <a:pt x="364" y="1011"/>
                  <a:pt x="337" y="1010"/>
                </a:cubicBezTo>
                <a:cubicBezTo>
                  <a:pt x="311" y="1009"/>
                  <a:pt x="292" y="996"/>
                  <a:pt x="280" y="972"/>
                </a:cubicBezTo>
                <a:cubicBezTo>
                  <a:pt x="278" y="969"/>
                  <a:pt x="274" y="966"/>
                  <a:pt x="270" y="966"/>
                </a:cubicBezTo>
                <a:cubicBezTo>
                  <a:pt x="242" y="966"/>
                  <a:pt x="213" y="966"/>
                  <a:pt x="185" y="966"/>
                </a:cubicBezTo>
                <a:cubicBezTo>
                  <a:pt x="180" y="967"/>
                  <a:pt x="175" y="969"/>
                  <a:pt x="173" y="973"/>
                </a:cubicBezTo>
                <a:cubicBezTo>
                  <a:pt x="162" y="986"/>
                  <a:pt x="153" y="1000"/>
                  <a:pt x="143" y="1014"/>
                </a:cubicBezTo>
                <a:cubicBezTo>
                  <a:pt x="119" y="1049"/>
                  <a:pt x="75" y="1056"/>
                  <a:pt x="39" y="1031"/>
                </a:cubicBezTo>
                <a:cubicBezTo>
                  <a:pt x="7" y="1008"/>
                  <a:pt x="0" y="965"/>
                  <a:pt x="22" y="931"/>
                </a:cubicBezTo>
                <a:cubicBezTo>
                  <a:pt x="44" y="899"/>
                  <a:pt x="65" y="867"/>
                  <a:pt x="86" y="835"/>
                </a:cubicBezTo>
                <a:cubicBezTo>
                  <a:pt x="88" y="831"/>
                  <a:pt x="91" y="826"/>
                  <a:pt x="91" y="822"/>
                </a:cubicBezTo>
                <a:cubicBezTo>
                  <a:pt x="91" y="773"/>
                  <a:pt x="91" y="725"/>
                  <a:pt x="91" y="677"/>
                </a:cubicBezTo>
                <a:close/>
                <a:moveTo>
                  <a:pt x="400" y="419"/>
                </a:moveTo>
                <a:cubicBezTo>
                  <a:pt x="417" y="442"/>
                  <a:pt x="425" y="466"/>
                  <a:pt x="423" y="494"/>
                </a:cubicBezTo>
                <a:cubicBezTo>
                  <a:pt x="423" y="497"/>
                  <a:pt x="426" y="500"/>
                  <a:pt x="429" y="502"/>
                </a:cubicBezTo>
                <a:cubicBezTo>
                  <a:pt x="440" y="509"/>
                  <a:pt x="452" y="515"/>
                  <a:pt x="463" y="523"/>
                </a:cubicBezTo>
                <a:cubicBezTo>
                  <a:pt x="470" y="527"/>
                  <a:pt x="476" y="528"/>
                  <a:pt x="483" y="525"/>
                </a:cubicBezTo>
                <a:cubicBezTo>
                  <a:pt x="515" y="512"/>
                  <a:pt x="547" y="499"/>
                  <a:pt x="579" y="487"/>
                </a:cubicBezTo>
                <a:cubicBezTo>
                  <a:pt x="600" y="479"/>
                  <a:pt x="621" y="481"/>
                  <a:pt x="640" y="496"/>
                </a:cubicBezTo>
                <a:cubicBezTo>
                  <a:pt x="678" y="524"/>
                  <a:pt x="671" y="583"/>
                  <a:pt x="626" y="601"/>
                </a:cubicBezTo>
                <a:cubicBezTo>
                  <a:pt x="582" y="619"/>
                  <a:pt x="537" y="636"/>
                  <a:pt x="493" y="653"/>
                </a:cubicBezTo>
                <a:cubicBezTo>
                  <a:pt x="470" y="662"/>
                  <a:pt x="449" y="659"/>
                  <a:pt x="429" y="647"/>
                </a:cubicBezTo>
                <a:cubicBezTo>
                  <a:pt x="413" y="637"/>
                  <a:pt x="397" y="627"/>
                  <a:pt x="379" y="617"/>
                </a:cubicBezTo>
                <a:cubicBezTo>
                  <a:pt x="374" y="628"/>
                  <a:pt x="371" y="639"/>
                  <a:pt x="366" y="649"/>
                </a:cubicBezTo>
                <a:cubicBezTo>
                  <a:pt x="362" y="657"/>
                  <a:pt x="364" y="662"/>
                  <a:pt x="370" y="668"/>
                </a:cubicBezTo>
                <a:cubicBezTo>
                  <a:pt x="400" y="697"/>
                  <a:pt x="430" y="727"/>
                  <a:pt x="460" y="757"/>
                </a:cubicBezTo>
                <a:cubicBezTo>
                  <a:pt x="485" y="781"/>
                  <a:pt x="489" y="812"/>
                  <a:pt x="473" y="841"/>
                </a:cubicBezTo>
                <a:cubicBezTo>
                  <a:pt x="459" y="867"/>
                  <a:pt x="444" y="892"/>
                  <a:pt x="430" y="917"/>
                </a:cubicBezTo>
                <a:cubicBezTo>
                  <a:pt x="428" y="920"/>
                  <a:pt x="427" y="924"/>
                  <a:pt x="424" y="928"/>
                </a:cubicBezTo>
                <a:cubicBezTo>
                  <a:pt x="515" y="928"/>
                  <a:pt x="604" y="928"/>
                  <a:pt x="693" y="928"/>
                </a:cubicBezTo>
                <a:cubicBezTo>
                  <a:pt x="693" y="924"/>
                  <a:pt x="694" y="921"/>
                  <a:pt x="694" y="918"/>
                </a:cubicBezTo>
                <a:cubicBezTo>
                  <a:pt x="694" y="888"/>
                  <a:pt x="694" y="858"/>
                  <a:pt x="694" y="828"/>
                </a:cubicBezTo>
                <a:cubicBezTo>
                  <a:pt x="694" y="646"/>
                  <a:pt x="694" y="463"/>
                  <a:pt x="694" y="281"/>
                </a:cubicBezTo>
                <a:cubicBezTo>
                  <a:pt x="694" y="204"/>
                  <a:pt x="694" y="127"/>
                  <a:pt x="694" y="50"/>
                </a:cubicBezTo>
                <a:cubicBezTo>
                  <a:pt x="694" y="46"/>
                  <a:pt x="694" y="42"/>
                  <a:pt x="694" y="38"/>
                </a:cubicBezTo>
                <a:cubicBezTo>
                  <a:pt x="690" y="37"/>
                  <a:pt x="688" y="37"/>
                  <a:pt x="686" y="37"/>
                </a:cubicBezTo>
                <a:cubicBezTo>
                  <a:pt x="653" y="37"/>
                  <a:pt x="619" y="37"/>
                  <a:pt x="586" y="37"/>
                </a:cubicBezTo>
                <a:cubicBezTo>
                  <a:pt x="567" y="37"/>
                  <a:pt x="549" y="36"/>
                  <a:pt x="530" y="35"/>
                </a:cubicBezTo>
                <a:cubicBezTo>
                  <a:pt x="516" y="34"/>
                  <a:pt x="500" y="41"/>
                  <a:pt x="486" y="32"/>
                </a:cubicBezTo>
                <a:cubicBezTo>
                  <a:pt x="486" y="32"/>
                  <a:pt x="485" y="33"/>
                  <a:pt x="484" y="33"/>
                </a:cubicBezTo>
                <a:cubicBezTo>
                  <a:pt x="474" y="34"/>
                  <a:pt x="464" y="36"/>
                  <a:pt x="454" y="36"/>
                </a:cubicBezTo>
                <a:cubicBezTo>
                  <a:pt x="446" y="37"/>
                  <a:pt x="438" y="37"/>
                  <a:pt x="431" y="36"/>
                </a:cubicBezTo>
                <a:cubicBezTo>
                  <a:pt x="417" y="35"/>
                  <a:pt x="401" y="41"/>
                  <a:pt x="389" y="24"/>
                </a:cubicBezTo>
                <a:cubicBezTo>
                  <a:pt x="390" y="29"/>
                  <a:pt x="391" y="32"/>
                  <a:pt x="393" y="37"/>
                </a:cubicBezTo>
                <a:cubicBezTo>
                  <a:pt x="382" y="37"/>
                  <a:pt x="371" y="37"/>
                  <a:pt x="361" y="37"/>
                </a:cubicBezTo>
                <a:cubicBezTo>
                  <a:pt x="287" y="37"/>
                  <a:pt x="213" y="37"/>
                  <a:pt x="139" y="37"/>
                </a:cubicBezTo>
                <a:cubicBezTo>
                  <a:pt x="131" y="37"/>
                  <a:pt x="128" y="39"/>
                  <a:pt x="128" y="48"/>
                </a:cubicBezTo>
                <a:cubicBezTo>
                  <a:pt x="128" y="159"/>
                  <a:pt x="128" y="271"/>
                  <a:pt x="128" y="382"/>
                </a:cubicBezTo>
                <a:cubicBezTo>
                  <a:pt x="128" y="385"/>
                  <a:pt x="129" y="389"/>
                  <a:pt x="129" y="393"/>
                </a:cubicBezTo>
                <a:cubicBezTo>
                  <a:pt x="183" y="389"/>
                  <a:pt x="236" y="385"/>
                  <a:pt x="290" y="380"/>
                </a:cubicBezTo>
                <a:cubicBezTo>
                  <a:pt x="270" y="351"/>
                  <a:pt x="264" y="321"/>
                  <a:pt x="274" y="289"/>
                </a:cubicBezTo>
                <a:cubicBezTo>
                  <a:pt x="283" y="257"/>
                  <a:pt x="304" y="234"/>
                  <a:pt x="335" y="221"/>
                </a:cubicBezTo>
                <a:cubicBezTo>
                  <a:pt x="387" y="201"/>
                  <a:pt x="446" y="225"/>
                  <a:pt x="468" y="276"/>
                </a:cubicBezTo>
                <a:cubicBezTo>
                  <a:pt x="490" y="326"/>
                  <a:pt x="471" y="396"/>
                  <a:pt x="400" y="419"/>
                </a:cubicBezTo>
                <a:close/>
                <a:moveTo>
                  <a:pt x="383" y="474"/>
                </a:moveTo>
                <a:cubicBezTo>
                  <a:pt x="379" y="448"/>
                  <a:pt x="365" y="431"/>
                  <a:pt x="344" y="420"/>
                </a:cubicBezTo>
                <a:cubicBezTo>
                  <a:pt x="338" y="416"/>
                  <a:pt x="330" y="415"/>
                  <a:pt x="324" y="415"/>
                </a:cubicBezTo>
                <a:cubicBezTo>
                  <a:pt x="261" y="420"/>
                  <a:pt x="198" y="425"/>
                  <a:pt x="136" y="429"/>
                </a:cubicBezTo>
                <a:cubicBezTo>
                  <a:pt x="118" y="431"/>
                  <a:pt x="112" y="436"/>
                  <a:pt x="108" y="454"/>
                </a:cubicBezTo>
                <a:cubicBezTo>
                  <a:pt x="99" y="490"/>
                  <a:pt x="90" y="527"/>
                  <a:pt x="82" y="563"/>
                </a:cubicBezTo>
                <a:cubicBezTo>
                  <a:pt x="78" y="580"/>
                  <a:pt x="73" y="596"/>
                  <a:pt x="70" y="613"/>
                </a:cubicBezTo>
                <a:cubicBezTo>
                  <a:pt x="68" y="626"/>
                  <a:pt x="76" y="635"/>
                  <a:pt x="88" y="637"/>
                </a:cubicBezTo>
                <a:cubicBezTo>
                  <a:pt x="99" y="639"/>
                  <a:pt x="109" y="632"/>
                  <a:pt x="113" y="619"/>
                </a:cubicBezTo>
                <a:cubicBezTo>
                  <a:pt x="115" y="610"/>
                  <a:pt x="117" y="600"/>
                  <a:pt x="120" y="591"/>
                </a:cubicBezTo>
                <a:cubicBezTo>
                  <a:pt x="128" y="557"/>
                  <a:pt x="136" y="524"/>
                  <a:pt x="143" y="491"/>
                </a:cubicBezTo>
                <a:cubicBezTo>
                  <a:pt x="147" y="474"/>
                  <a:pt x="153" y="470"/>
                  <a:pt x="170" y="470"/>
                </a:cubicBezTo>
                <a:cubicBezTo>
                  <a:pt x="190" y="470"/>
                  <a:pt x="210" y="471"/>
                  <a:pt x="230" y="471"/>
                </a:cubicBezTo>
                <a:cubicBezTo>
                  <a:pt x="247" y="471"/>
                  <a:pt x="253" y="480"/>
                  <a:pt x="250" y="497"/>
                </a:cubicBezTo>
                <a:cubicBezTo>
                  <a:pt x="238" y="558"/>
                  <a:pt x="225" y="619"/>
                  <a:pt x="213" y="680"/>
                </a:cubicBezTo>
                <a:cubicBezTo>
                  <a:pt x="208" y="704"/>
                  <a:pt x="202" y="727"/>
                  <a:pt x="188" y="748"/>
                </a:cubicBezTo>
                <a:cubicBezTo>
                  <a:pt x="142" y="815"/>
                  <a:pt x="98" y="884"/>
                  <a:pt x="53" y="952"/>
                </a:cubicBezTo>
                <a:cubicBezTo>
                  <a:pt x="41" y="971"/>
                  <a:pt x="45" y="990"/>
                  <a:pt x="63" y="1002"/>
                </a:cubicBezTo>
                <a:cubicBezTo>
                  <a:pt x="82" y="1014"/>
                  <a:pt x="101" y="1010"/>
                  <a:pt x="114" y="991"/>
                </a:cubicBezTo>
                <a:cubicBezTo>
                  <a:pt x="141" y="952"/>
                  <a:pt x="169" y="912"/>
                  <a:pt x="197" y="872"/>
                </a:cubicBezTo>
                <a:cubicBezTo>
                  <a:pt x="201" y="868"/>
                  <a:pt x="207" y="865"/>
                  <a:pt x="210" y="861"/>
                </a:cubicBezTo>
                <a:cubicBezTo>
                  <a:pt x="218" y="848"/>
                  <a:pt x="224" y="835"/>
                  <a:pt x="232" y="823"/>
                </a:cubicBezTo>
                <a:cubicBezTo>
                  <a:pt x="247" y="798"/>
                  <a:pt x="263" y="775"/>
                  <a:pt x="278" y="750"/>
                </a:cubicBezTo>
                <a:cubicBezTo>
                  <a:pt x="287" y="737"/>
                  <a:pt x="298" y="735"/>
                  <a:pt x="310" y="745"/>
                </a:cubicBezTo>
                <a:cubicBezTo>
                  <a:pt x="330" y="763"/>
                  <a:pt x="350" y="780"/>
                  <a:pt x="370" y="797"/>
                </a:cubicBezTo>
                <a:cubicBezTo>
                  <a:pt x="380" y="807"/>
                  <a:pt x="382" y="814"/>
                  <a:pt x="375" y="826"/>
                </a:cubicBezTo>
                <a:cubicBezTo>
                  <a:pt x="363" y="846"/>
                  <a:pt x="352" y="866"/>
                  <a:pt x="340" y="886"/>
                </a:cubicBezTo>
                <a:cubicBezTo>
                  <a:pt x="331" y="901"/>
                  <a:pt x="322" y="916"/>
                  <a:pt x="314" y="932"/>
                </a:cubicBezTo>
                <a:cubicBezTo>
                  <a:pt x="307" y="947"/>
                  <a:pt x="313" y="963"/>
                  <a:pt x="327" y="970"/>
                </a:cubicBezTo>
                <a:cubicBezTo>
                  <a:pt x="341" y="977"/>
                  <a:pt x="356" y="972"/>
                  <a:pt x="364" y="957"/>
                </a:cubicBezTo>
                <a:cubicBezTo>
                  <a:pt x="390" y="912"/>
                  <a:pt x="415" y="868"/>
                  <a:pt x="440" y="823"/>
                </a:cubicBezTo>
                <a:cubicBezTo>
                  <a:pt x="449" y="808"/>
                  <a:pt x="446" y="796"/>
                  <a:pt x="434" y="784"/>
                </a:cubicBezTo>
                <a:cubicBezTo>
                  <a:pt x="401" y="750"/>
                  <a:pt x="367" y="717"/>
                  <a:pt x="333" y="683"/>
                </a:cubicBezTo>
                <a:cubicBezTo>
                  <a:pt x="320" y="670"/>
                  <a:pt x="319" y="667"/>
                  <a:pt x="326" y="650"/>
                </a:cubicBezTo>
                <a:cubicBezTo>
                  <a:pt x="333" y="633"/>
                  <a:pt x="340" y="615"/>
                  <a:pt x="346" y="597"/>
                </a:cubicBezTo>
                <a:cubicBezTo>
                  <a:pt x="333" y="589"/>
                  <a:pt x="320" y="582"/>
                  <a:pt x="308" y="574"/>
                </a:cubicBezTo>
                <a:cubicBezTo>
                  <a:pt x="296" y="567"/>
                  <a:pt x="292" y="557"/>
                  <a:pt x="298" y="547"/>
                </a:cubicBezTo>
                <a:cubicBezTo>
                  <a:pt x="304" y="537"/>
                  <a:pt x="315" y="535"/>
                  <a:pt x="326" y="542"/>
                </a:cubicBezTo>
                <a:cubicBezTo>
                  <a:pt x="348" y="555"/>
                  <a:pt x="370" y="568"/>
                  <a:pt x="392" y="581"/>
                </a:cubicBezTo>
                <a:cubicBezTo>
                  <a:pt x="411" y="592"/>
                  <a:pt x="431" y="603"/>
                  <a:pt x="449" y="615"/>
                </a:cubicBezTo>
                <a:cubicBezTo>
                  <a:pt x="460" y="622"/>
                  <a:pt x="470" y="624"/>
                  <a:pt x="480" y="618"/>
                </a:cubicBezTo>
                <a:cubicBezTo>
                  <a:pt x="499" y="607"/>
                  <a:pt x="522" y="608"/>
                  <a:pt x="541" y="595"/>
                </a:cubicBezTo>
                <a:cubicBezTo>
                  <a:pt x="554" y="586"/>
                  <a:pt x="572" y="583"/>
                  <a:pt x="587" y="577"/>
                </a:cubicBezTo>
                <a:cubicBezTo>
                  <a:pt x="596" y="573"/>
                  <a:pt x="604" y="570"/>
                  <a:pt x="612" y="567"/>
                </a:cubicBezTo>
                <a:cubicBezTo>
                  <a:pt x="624" y="562"/>
                  <a:pt x="629" y="550"/>
                  <a:pt x="627" y="539"/>
                </a:cubicBezTo>
                <a:cubicBezTo>
                  <a:pt x="624" y="528"/>
                  <a:pt x="615" y="520"/>
                  <a:pt x="603" y="521"/>
                </a:cubicBezTo>
                <a:cubicBezTo>
                  <a:pt x="597" y="521"/>
                  <a:pt x="591" y="523"/>
                  <a:pt x="585" y="525"/>
                </a:cubicBezTo>
                <a:cubicBezTo>
                  <a:pt x="551" y="538"/>
                  <a:pt x="517" y="552"/>
                  <a:pt x="482" y="565"/>
                </a:cubicBezTo>
                <a:cubicBezTo>
                  <a:pt x="476" y="567"/>
                  <a:pt x="466" y="567"/>
                  <a:pt x="460" y="564"/>
                </a:cubicBezTo>
                <a:cubicBezTo>
                  <a:pt x="414" y="537"/>
                  <a:pt x="369" y="510"/>
                  <a:pt x="324" y="482"/>
                </a:cubicBezTo>
                <a:cubicBezTo>
                  <a:pt x="319" y="479"/>
                  <a:pt x="315" y="473"/>
                  <a:pt x="315" y="468"/>
                </a:cubicBezTo>
                <a:cubicBezTo>
                  <a:pt x="314" y="462"/>
                  <a:pt x="318" y="454"/>
                  <a:pt x="322" y="451"/>
                </a:cubicBezTo>
                <a:cubicBezTo>
                  <a:pt x="327" y="448"/>
                  <a:pt x="336" y="448"/>
                  <a:pt x="341" y="450"/>
                </a:cubicBezTo>
                <a:cubicBezTo>
                  <a:pt x="356" y="457"/>
                  <a:pt x="369" y="466"/>
                  <a:pt x="383" y="474"/>
                </a:cubicBezTo>
                <a:close/>
                <a:moveTo>
                  <a:pt x="307" y="317"/>
                </a:moveTo>
                <a:cubicBezTo>
                  <a:pt x="306" y="359"/>
                  <a:pt x="341" y="384"/>
                  <a:pt x="372" y="384"/>
                </a:cubicBezTo>
                <a:cubicBezTo>
                  <a:pt x="409" y="384"/>
                  <a:pt x="439" y="356"/>
                  <a:pt x="440" y="320"/>
                </a:cubicBezTo>
                <a:cubicBezTo>
                  <a:pt x="440" y="283"/>
                  <a:pt x="412" y="252"/>
                  <a:pt x="375" y="251"/>
                </a:cubicBezTo>
                <a:cubicBezTo>
                  <a:pt x="341" y="250"/>
                  <a:pt x="307" y="277"/>
                  <a:pt x="307" y="317"/>
                </a:cubicBezTo>
                <a:close/>
                <a:moveTo>
                  <a:pt x="128" y="768"/>
                </a:moveTo>
                <a:cubicBezTo>
                  <a:pt x="132" y="764"/>
                  <a:pt x="133" y="762"/>
                  <a:pt x="135" y="760"/>
                </a:cubicBezTo>
                <a:cubicBezTo>
                  <a:pt x="144" y="745"/>
                  <a:pt x="154" y="731"/>
                  <a:pt x="163" y="716"/>
                </a:cubicBezTo>
                <a:cubicBezTo>
                  <a:pt x="167" y="710"/>
                  <a:pt x="170" y="703"/>
                  <a:pt x="172" y="697"/>
                </a:cubicBezTo>
                <a:cubicBezTo>
                  <a:pt x="180" y="656"/>
                  <a:pt x="188" y="616"/>
                  <a:pt x="196" y="576"/>
                </a:cubicBezTo>
                <a:cubicBezTo>
                  <a:pt x="201" y="554"/>
                  <a:pt x="205" y="532"/>
                  <a:pt x="210" y="508"/>
                </a:cubicBezTo>
                <a:cubicBezTo>
                  <a:pt x="201" y="508"/>
                  <a:pt x="194" y="508"/>
                  <a:pt x="186" y="507"/>
                </a:cubicBezTo>
                <a:cubicBezTo>
                  <a:pt x="179" y="507"/>
                  <a:pt x="177" y="509"/>
                  <a:pt x="175" y="516"/>
                </a:cubicBezTo>
                <a:cubicBezTo>
                  <a:pt x="167" y="552"/>
                  <a:pt x="159" y="589"/>
                  <a:pt x="149" y="625"/>
                </a:cubicBezTo>
                <a:cubicBezTo>
                  <a:pt x="147" y="636"/>
                  <a:pt x="139" y="646"/>
                  <a:pt x="134" y="656"/>
                </a:cubicBezTo>
                <a:cubicBezTo>
                  <a:pt x="132" y="660"/>
                  <a:pt x="129" y="665"/>
                  <a:pt x="129" y="670"/>
                </a:cubicBezTo>
                <a:cubicBezTo>
                  <a:pt x="128" y="696"/>
                  <a:pt x="128" y="723"/>
                  <a:pt x="128" y="750"/>
                </a:cubicBezTo>
                <a:cubicBezTo>
                  <a:pt x="128" y="755"/>
                  <a:pt x="128" y="760"/>
                  <a:pt x="128" y="768"/>
                </a:cubicBezTo>
                <a:close/>
                <a:moveTo>
                  <a:pt x="301" y="787"/>
                </a:moveTo>
                <a:cubicBezTo>
                  <a:pt x="269" y="834"/>
                  <a:pt x="237" y="881"/>
                  <a:pt x="203" y="929"/>
                </a:cubicBezTo>
                <a:cubicBezTo>
                  <a:pt x="225" y="929"/>
                  <a:pt x="244" y="928"/>
                  <a:pt x="262" y="929"/>
                </a:cubicBezTo>
                <a:cubicBezTo>
                  <a:pt x="272" y="930"/>
                  <a:pt x="278" y="927"/>
                  <a:pt x="280" y="917"/>
                </a:cubicBezTo>
                <a:cubicBezTo>
                  <a:pt x="281" y="913"/>
                  <a:pt x="283" y="909"/>
                  <a:pt x="286" y="905"/>
                </a:cubicBezTo>
                <a:cubicBezTo>
                  <a:pt x="301" y="878"/>
                  <a:pt x="317" y="851"/>
                  <a:pt x="333" y="824"/>
                </a:cubicBezTo>
                <a:cubicBezTo>
                  <a:pt x="334" y="821"/>
                  <a:pt x="335" y="817"/>
                  <a:pt x="333" y="815"/>
                </a:cubicBezTo>
                <a:cubicBezTo>
                  <a:pt x="323" y="806"/>
                  <a:pt x="312" y="797"/>
                  <a:pt x="301" y="787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19"/>
          <p:cNvSpPr/>
          <p:nvPr/>
        </p:nvSpPr>
        <p:spPr>
          <a:xfrm>
            <a:off x="5106988" y="3317875"/>
            <a:ext cx="1406525" cy="1698625"/>
          </a:xfrm>
          <a:custGeom>
            <a:avLst/>
            <a:gdLst/>
            <a:ahLst/>
            <a:cxnLst/>
            <a:rect l="l" t="t" r="r" b="b"/>
            <a:pathLst>
              <a:path w="374" h="452" extrusionOk="0">
                <a:moveTo>
                  <a:pt x="258" y="348"/>
                </a:moveTo>
                <a:cubicBezTo>
                  <a:pt x="222" y="363"/>
                  <a:pt x="199" y="346"/>
                  <a:pt x="179" y="315"/>
                </a:cubicBezTo>
                <a:cubicBezTo>
                  <a:pt x="175" y="324"/>
                  <a:pt x="172" y="330"/>
                  <a:pt x="170" y="336"/>
                </a:cubicBezTo>
                <a:cubicBezTo>
                  <a:pt x="161" y="361"/>
                  <a:pt x="145" y="370"/>
                  <a:pt x="117" y="363"/>
                </a:cubicBezTo>
                <a:cubicBezTo>
                  <a:pt x="118" y="367"/>
                  <a:pt x="118" y="371"/>
                  <a:pt x="120" y="374"/>
                </a:cubicBezTo>
                <a:cubicBezTo>
                  <a:pt x="125" y="386"/>
                  <a:pt x="129" y="399"/>
                  <a:pt x="135" y="412"/>
                </a:cubicBezTo>
                <a:cubicBezTo>
                  <a:pt x="139" y="420"/>
                  <a:pt x="141" y="427"/>
                  <a:pt x="136" y="435"/>
                </a:cubicBezTo>
                <a:cubicBezTo>
                  <a:pt x="130" y="443"/>
                  <a:pt x="122" y="444"/>
                  <a:pt x="113" y="443"/>
                </a:cubicBezTo>
                <a:cubicBezTo>
                  <a:pt x="65" y="435"/>
                  <a:pt x="16" y="403"/>
                  <a:pt x="5" y="345"/>
                </a:cubicBezTo>
                <a:cubicBezTo>
                  <a:pt x="0" y="323"/>
                  <a:pt x="0" y="300"/>
                  <a:pt x="1" y="277"/>
                </a:cubicBezTo>
                <a:cubicBezTo>
                  <a:pt x="2" y="243"/>
                  <a:pt x="5" y="209"/>
                  <a:pt x="16" y="177"/>
                </a:cubicBezTo>
                <a:cubicBezTo>
                  <a:pt x="20" y="166"/>
                  <a:pt x="25" y="156"/>
                  <a:pt x="31" y="147"/>
                </a:cubicBezTo>
                <a:cubicBezTo>
                  <a:pt x="36" y="139"/>
                  <a:pt x="45" y="136"/>
                  <a:pt x="54" y="139"/>
                </a:cubicBezTo>
                <a:cubicBezTo>
                  <a:pt x="62" y="142"/>
                  <a:pt x="65" y="149"/>
                  <a:pt x="66" y="157"/>
                </a:cubicBezTo>
                <a:cubicBezTo>
                  <a:pt x="69" y="174"/>
                  <a:pt x="72" y="191"/>
                  <a:pt x="77" y="208"/>
                </a:cubicBezTo>
                <a:cubicBezTo>
                  <a:pt x="79" y="216"/>
                  <a:pt x="85" y="223"/>
                  <a:pt x="97" y="224"/>
                </a:cubicBezTo>
                <a:cubicBezTo>
                  <a:pt x="96" y="214"/>
                  <a:pt x="95" y="206"/>
                  <a:pt x="93" y="197"/>
                </a:cubicBezTo>
                <a:cubicBezTo>
                  <a:pt x="79" y="130"/>
                  <a:pt x="112" y="49"/>
                  <a:pt x="171" y="12"/>
                </a:cubicBezTo>
                <a:cubicBezTo>
                  <a:pt x="178" y="7"/>
                  <a:pt x="186" y="4"/>
                  <a:pt x="194" y="2"/>
                </a:cubicBezTo>
                <a:cubicBezTo>
                  <a:pt x="211" y="0"/>
                  <a:pt x="219" y="11"/>
                  <a:pt x="216" y="27"/>
                </a:cubicBezTo>
                <a:cubicBezTo>
                  <a:pt x="213" y="53"/>
                  <a:pt x="210" y="79"/>
                  <a:pt x="210" y="105"/>
                </a:cubicBezTo>
                <a:cubicBezTo>
                  <a:pt x="209" y="136"/>
                  <a:pt x="225" y="172"/>
                  <a:pt x="245" y="193"/>
                </a:cubicBezTo>
                <a:cubicBezTo>
                  <a:pt x="246" y="192"/>
                  <a:pt x="247" y="190"/>
                  <a:pt x="247" y="189"/>
                </a:cubicBezTo>
                <a:cubicBezTo>
                  <a:pt x="259" y="159"/>
                  <a:pt x="282" y="140"/>
                  <a:pt x="309" y="125"/>
                </a:cubicBezTo>
                <a:cubicBezTo>
                  <a:pt x="317" y="120"/>
                  <a:pt x="325" y="119"/>
                  <a:pt x="332" y="125"/>
                </a:cubicBezTo>
                <a:cubicBezTo>
                  <a:pt x="339" y="131"/>
                  <a:pt x="340" y="138"/>
                  <a:pt x="338" y="147"/>
                </a:cubicBezTo>
                <a:cubicBezTo>
                  <a:pt x="332" y="171"/>
                  <a:pt x="334" y="194"/>
                  <a:pt x="345" y="217"/>
                </a:cubicBezTo>
                <a:cubicBezTo>
                  <a:pt x="364" y="253"/>
                  <a:pt x="374" y="293"/>
                  <a:pt x="371" y="335"/>
                </a:cubicBezTo>
                <a:cubicBezTo>
                  <a:pt x="367" y="400"/>
                  <a:pt x="307" y="452"/>
                  <a:pt x="243" y="448"/>
                </a:cubicBezTo>
                <a:cubicBezTo>
                  <a:pt x="240" y="448"/>
                  <a:pt x="238" y="448"/>
                  <a:pt x="236" y="448"/>
                </a:cubicBezTo>
                <a:cubicBezTo>
                  <a:pt x="219" y="446"/>
                  <a:pt x="211" y="432"/>
                  <a:pt x="220" y="418"/>
                </a:cubicBezTo>
                <a:cubicBezTo>
                  <a:pt x="231" y="401"/>
                  <a:pt x="243" y="384"/>
                  <a:pt x="254" y="367"/>
                </a:cubicBezTo>
                <a:cubicBezTo>
                  <a:pt x="257" y="362"/>
                  <a:pt x="259" y="356"/>
                  <a:pt x="261" y="350"/>
                </a:cubicBezTo>
                <a:cubicBezTo>
                  <a:pt x="260" y="349"/>
                  <a:pt x="259" y="349"/>
                  <a:pt x="258" y="348"/>
                </a:cubicBezTo>
                <a:close/>
                <a:moveTo>
                  <a:pt x="44" y="229"/>
                </a:moveTo>
                <a:cubicBezTo>
                  <a:pt x="44" y="229"/>
                  <a:pt x="43" y="229"/>
                  <a:pt x="42" y="229"/>
                </a:cubicBezTo>
                <a:cubicBezTo>
                  <a:pt x="41" y="242"/>
                  <a:pt x="39" y="254"/>
                  <a:pt x="39" y="267"/>
                </a:cubicBezTo>
                <a:cubicBezTo>
                  <a:pt x="38" y="289"/>
                  <a:pt x="37" y="311"/>
                  <a:pt x="40" y="333"/>
                </a:cubicBezTo>
                <a:cubicBezTo>
                  <a:pt x="44" y="360"/>
                  <a:pt x="59" y="381"/>
                  <a:pt x="87" y="395"/>
                </a:cubicBezTo>
                <a:cubicBezTo>
                  <a:pt x="85" y="389"/>
                  <a:pt x="84" y="386"/>
                  <a:pt x="83" y="382"/>
                </a:cubicBezTo>
                <a:cubicBezTo>
                  <a:pt x="77" y="360"/>
                  <a:pt x="73" y="337"/>
                  <a:pt x="77" y="314"/>
                </a:cubicBezTo>
                <a:cubicBezTo>
                  <a:pt x="79" y="304"/>
                  <a:pt x="87" y="300"/>
                  <a:pt x="94" y="298"/>
                </a:cubicBezTo>
                <a:cubicBezTo>
                  <a:pt x="102" y="296"/>
                  <a:pt x="108" y="302"/>
                  <a:pt x="112" y="308"/>
                </a:cubicBezTo>
                <a:cubicBezTo>
                  <a:pt x="117" y="315"/>
                  <a:pt x="122" y="320"/>
                  <a:pt x="127" y="326"/>
                </a:cubicBezTo>
                <a:cubicBezTo>
                  <a:pt x="128" y="327"/>
                  <a:pt x="134" y="326"/>
                  <a:pt x="134" y="325"/>
                </a:cubicBezTo>
                <a:cubicBezTo>
                  <a:pt x="138" y="317"/>
                  <a:pt x="143" y="309"/>
                  <a:pt x="145" y="301"/>
                </a:cubicBezTo>
                <a:cubicBezTo>
                  <a:pt x="148" y="288"/>
                  <a:pt x="149" y="275"/>
                  <a:pt x="151" y="262"/>
                </a:cubicBezTo>
                <a:cubicBezTo>
                  <a:pt x="153" y="250"/>
                  <a:pt x="159" y="243"/>
                  <a:pt x="168" y="242"/>
                </a:cubicBezTo>
                <a:cubicBezTo>
                  <a:pt x="179" y="241"/>
                  <a:pt x="185" y="247"/>
                  <a:pt x="189" y="255"/>
                </a:cubicBezTo>
                <a:cubicBezTo>
                  <a:pt x="196" y="269"/>
                  <a:pt x="202" y="283"/>
                  <a:pt x="210" y="296"/>
                </a:cubicBezTo>
                <a:cubicBezTo>
                  <a:pt x="215" y="303"/>
                  <a:pt x="221" y="309"/>
                  <a:pt x="228" y="314"/>
                </a:cubicBezTo>
                <a:cubicBezTo>
                  <a:pt x="236" y="320"/>
                  <a:pt x="242" y="317"/>
                  <a:pt x="247" y="309"/>
                </a:cubicBezTo>
                <a:cubicBezTo>
                  <a:pt x="249" y="305"/>
                  <a:pt x="251" y="300"/>
                  <a:pt x="253" y="296"/>
                </a:cubicBezTo>
                <a:cubicBezTo>
                  <a:pt x="261" y="284"/>
                  <a:pt x="278" y="284"/>
                  <a:pt x="284" y="296"/>
                </a:cubicBezTo>
                <a:cubicBezTo>
                  <a:pt x="298" y="321"/>
                  <a:pt x="306" y="362"/>
                  <a:pt x="282" y="393"/>
                </a:cubicBezTo>
                <a:cubicBezTo>
                  <a:pt x="280" y="396"/>
                  <a:pt x="277" y="400"/>
                  <a:pt x="275" y="404"/>
                </a:cubicBezTo>
                <a:cubicBezTo>
                  <a:pt x="275" y="405"/>
                  <a:pt x="276" y="406"/>
                  <a:pt x="277" y="407"/>
                </a:cubicBezTo>
                <a:cubicBezTo>
                  <a:pt x="285" y="402"/>
                  <a:pt x="293" y="399"/>
                  <a:pt x="300" y="393"/>
                </a:cubicBezTo>
                <a:cubicBezTo>
                  <a:pt x="332" y="369"/>
                  <a:pt x="341" y="334"/>
                  <a:pt x="332" y="297"/>
                </a:cubicBezTo>
                <a:cubicBezTo>
                  <a:pt x="323" y="259"/>
                  <a:pt x="308" y="221"/>
                  <a:pt x="296" y="183"/>
                </a:cubicBezTo>
                <a:cubicBezTo>
                  <a:pt x="282" y="196"/>
                  <a:pt x="277" y="211"/>
                  <a:pt x="279" y="231"/>
                </a:cubicBezTo>
                <a:cubicBezTo>
                  <a:pt x="280" y="240"/>
                  <a:pt x="279" y="247"/>
                  <a:pt x="271" y="251"/>
                </a:cubicBezTo>
                <a:cubicBezTo>
                  <a:pt x="264" y="256"/>
                  <a:pt x="256" y="256"/>
                  <a:pt x="250" y="251"/>
                </a:cubicBezTo>
                <a:cubicBezTo>
                  <a:pt x="241" y="245"/>
                  <a:pt x="233" y="238"/>
                  <a:pt x="226" y="230"/>
                </a:cubicBezTo>
                <a:cubicBezTo>
                  <a:pt x="189" y="187"/>
                  <a:pt x="168" y="138"/>
                  <a:pt x="172" y="80"/>
                </a:cubicBezTo>
                <a:cubicBezTo>
                  <a:pt x="172" y="74"/>
                  <a:pt x="172" y="68"/>
                  <a:pt x="172" y="61"/>
                </a:cubicBezTo>
                <a:cubicBezTo>
                  <a:pt x="170" y="62"/>
                  <a:pt x="169" y="62"/>
                  <a:pt x="169" y="63"/>
                </a:cubicBezTo>
                <a:cubicBezTo>
                  <a:pt x="165" y="68"/>
                  <a:pt x="161" y="72"/>
                  <a:pt x="157" y="77"/>
                </a:cubicBezTo>
                <a:cubicBezTo>
                  <a:pt x="131" y="113"/>
                  <a:pt x="117" y="152"/>
                  <a:pt x="130" y="196"/>
                </a:cubicBezTo>
                <a:cubicBezTo>
                  <a:pt x="133" y="207"/>
                  <a:pt x="134" y="219"/>
                  <a:pt x="134" y="231"/>
                </a:cubicBezTo>
                <a:cubicBezTo>
                  <a:pt x="133" y="245"/>
                  <a:pt x="123" y="256"/>
                  <a:pt x="109" y="259"/>
                </a:cubicBezTo>
                <a:cubicBezTo>
                  <a:pt x="86" y="265"/>
                  <a:pt x="64" y="256"/>
                  <a:pt x="50" y="237"/>
                </a:cubicBezTo>
                <a:cubicBezTo>
                  <a:pt x="48" y="234"/>
                  <a:pt x="46" y="231"/>
                  <a:pt x="44" y="229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19"/>
          <p:cNvSpPr/>
          <p:nvPr/>
        </p:nvSpPr>
        <p:spPr>
          <a:xfrm>
            <a:off x="5106988" y="1260476"/>
            <a:ext cx="1500188" cy="1293812"/>
          </a:xfrm>
          <a:custGeom>
            <a:avLst/>
            <a:gdLst/>
            <a:ahLst/>
            <a:cxnLst/>
            <a:rect l="l" t="t" r="r" b="b"/>
            <a:pathLst>
              <a:path w="399" h="344" extrusionOk="0">
                <a:moveTo>
                  <a:pt x="188" y="251"/>
                </a:moveTo>
                <a:cubicBezTo>
                  <a:pt x="172" y="251"/>
                  <a:pt x="160" y="251"/>
                  <a:pt x="148" y="251"/>
                </a:cubicBezTo>
                <a:cubicBezTo>
                  <a:pt x="106" y="251"/>
                  <a:pt x="64" y="251"/>
                  <a:pt x="23" y="251"/>
                </a:cubicBezTo>
                <a:cubicBezTo>
                  <a:pt x="6" y="251"/>
                  <a:pt x="0" y="245"/>
                  <a:pt x="0" y="229"/>
                </a:cubicBezTo>
                <a:cubicBezTo>
                  <a:pt x="0" y="194"/>
                  <a:pt x="0" y="160"/>
                  <a:pt x="0" y="126"/>
                </a:cubicBezTo>
                <a:cubicBezTo>
                  <a:pt x="0" y="105"/>
                  <a:pt x="5" y="100"/>
                  <a:pt x="25" y="100"/>
                </a:cubicBezTo>
                <a:cubicBezTo>
                  <a:pt x="75" y="100"/>
                  <a:pt x="125" y="99"/>
                  <a:pt x="174" y="100"/>
                </a:cubicBezTo>
                <a:cubicBezTo>
                  <a:pt x="184" y="100"/>
                  <a:pt x="186" y="97"/>
                  <a:pt x="186" y="88"/>
                </a:cubicBezTo>
                <a:cubicBezTo>
                  <a:pt x="185" y="67"/>
                  <a:pt x="186" y="46"/>
                  <a:pt x="186" y="25"/>
                </a:cubicBezTo>
                <a:cubicBezTo>
                  <a:pt x="186" y="16"/>
                  <a:pt x="189" y="8"/>
                  <a:pt x="197" y="4"/>
                </a:cubicBezTo>
                <a:cubicBezTo>
                  <a:pt x="206" y="0"/>
                  <a:pt x="213" y="3"/>
                  <a:pt x="220" y="9"/>
                </a:cubicBezTo>
                <a:cubicBezTo>
                  <a:pt x="275" y="59"/>
                  <a:pt x="331" y="108"/>
                  <a:pt x="387" y="157"/>
                </a:cubicBezTo>
                <a:cubicBezTo>
                  <a:pt x="399" y="168"/>
                  <a:pt x="399" y="179"/>
                  <a:pt x="387" y="190"/>
                </a:cubicBezTo>
                <a:cubicBezTo>
                  <a:pt x="341" y="230"/>
                  <a:pt x="296" y="270"/>
                  <a:pt x="250" y="311"/>
                </a:cubicBezTo>
                <a:cubicBezTo>
                  <a:pt x="238" y="321"/>
                  <a:pt x="227" y="331"/>
                  <a:pt x="214" y="341"/>
                </a:cubicBezTo>
                <a:cubicBezTo>
                  <a:pt x="210" y="344"/>
                  <a:pt x="203" y="344"/>
                  <a:pt x="198" y="342"/>
                </a:cubicBezTo>
                <a:cubicBezTo>
                  <a:pt x="191" y="341"/>
                  <a:pt x="188" y="336"/>
                  <a:pt x="188" y="328"/>
                </a:cubicBezTo>
                <a:cubicBezTo>
                  <a:pt x="188" y="303"/>
                  <a:pt x="188" y="278"/>
                  <a:pt x="188" y="251"/>
                </a:cubicBezTo>
                <a:close/>
                <a:moveTo>
                  <a:pt x="349" y="173"/>
                </a:moveTo>
                <a:cubicBezTo>
                  <a:pt x="307" y="136"/>
                  <a:pt x="266" y="100"/>
                  <a:pt x="225" y="64"/>
                </a:cubicBezTo>
                <a:cubicBezTo>
                  <a:pt x="224" y="66"/>
                  <a:pt x="223" y="67"/>
                  <a:pt x="223" y="67"/>
                </a:cubicBezTo>
                <a:cubicBezTo>
                  <a:pt x="223" y="81"/>
                  <a:pt x="223" y="95"/>
                  <a:pt x="223" y="108"/>
                </a:cubicBezTo>
                <a:cubicBezTo>
                  <a:pt x="223" y="132"/>
                  <a:pt x="219" y="137"/>
                  <a:pt x="194" y="137"/>
                </a:cubicBezTo>
                <a:cubicBezTo>
                  <a:pt x="146" y="137"/>
                  <a:pt x="98" y="137"/>
                  <a:pt x="49" y="137"/>
                </a:cubicBezTo>
                <a:cubicBezTo>
                  <a:pt x="45" y="137"/>
                  <a:pt x="42" y="137"/>
                  <a:pt x="38" y="137"/>
                </a:cubicBezTo>
                <a:cubicBezTo>
                  <a:pt x="38" y="163"/>
                  <a:pt x="38" y="188"/>
                  <a:pt x="38" y="214"/>
                </a:cubicBezTo>
                <a:cubicBezTo>
                  <a:pt x="42" y="214"/>
                  <a:pt x="46" y="214"/>
                  <a:pt x="50" y="214"/>
                </a:cubicBezTo>
                <a:cubicBezTo>
                  <a:pt x="99" y="214"/>
                  <a:pt x="148" y="214"/>
                  <a:pt x="197" y="214"/>
                </a:cubicBezTo>
                <a:cubicBezTo>
                  <a:pt x="217" y="214"/>
                  <a:pt x="223" y="220"/>
                  <a:pt x="223" y="240"/>
                </a:cubicBezTo>
                <a:cubicBezTo>
                  <a:pt x="223" y="251"/>
                  <a:pt x="223" y="262"/>
                  <a:pt x="223" y="274"/>
                </a:cubicBezTo>
                <a:cubicBezTo>
                  <a:pt x="223" y="276"/>
                  <a:pt x="224" y="279"/>
                  <a:pt x="224" y="284"/>
                </a:cubicBezTo>
                <a:cubicBezTo>
                  <a:pt x="266" y="246"/>
                  <a:pt x="307" y="210"/>
                  <a:pt x="349" y="173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9"/>
          <p:cNvSpPr/>
          <p:nvPr/>
        </p:nvSpPr>
        <p:spPr>
          <a:xfrm>
            <a:off x="883985" y="1706601"/>
            <a:ext cx="385436" cy="50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2800"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2" name="Google Shape;1172;p19"/>
          <p:cNvSpPr/>
          <p:nvPr/>
        </p:nvSpPr>
        <p:spPr>
          <a:xfrm>
            <a:off x="853528" y="3034979"/>
            <a:ext cx="385436" cy="50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2800"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3" name="Google Shape;1173;p19"/>
          <p:cNvSpPr/>
          <p:nvPr/>
        </p:nvSpPr>
        <p:spPr>
          <a:xfrm>
            <a:off x="855909" y="4345631"/>
            <a:ext cx="385436" cy="50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2800"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"/>
          <p:cNvSpPr txBox="1">
            <a:spLocks noGrp="1"/>
          </p:cNvSpPr>
          <p:nvPr>
            <p:ph type="body" idx="4294967295"/>
          </p:nvPr>
        </p:nvSpPr>
        <p:spPr>
          <a:xfrm>
            <a:off x="203817" y="252065"/>
            <a:ext cx="37719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en-US" sz="4000">
                <a:solidFill>
                  <a:schemeClr val="lt1"/>
                </a:solidFill>
              </a:rPr>
              <a:t>Our Team Style</a:t>
            </a:r>
            <a:endParaRPr/>
          </a:p>
        </p:txBody>
      </p:sp>
      <p:grpSp>
        <p:nvGrpSpPr>
          <p:cNvPr id="814" name="Google Shape;814;p2"/>
          <p:cNvGrpSpPr/>
          <p:nvPr/>
        </p:nvGrpSpPr>
        <p:grpSpPr>
          <a:xfrm>
            <a:off x="951890" y="3313075"/>
            <a:ext cx="1481866" cy="927663"/>
            <a:chOff x="986815" y="4254584"/>
            <a:chExt cx="1881734" cy="1177985"/>
          </a:xfrm>
        </p:grpSpPr>
        <p:sp>
          <p:nvSpPr>
            <p:cNvPr id="815" name="Google Shape;815;p2"/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JAMES NORTON</a:t>
              </a:r>
              <a:endParaRPr/>
            </a:p>
          </p:txBody>
        </p:sp>
        <p:sp>
          <p:nvSpPr>
            <p:cNvPr id="816" name="Google Shape;816;p2"/>
            <p:cNvSpPr txBox="1"/>
            <p:nvPr/>
          </p:nvSpPr>
          <p:spPr>
            <a:xfrm>
              <a:off x="986815" y="4878572"/>
              <a:ext cx="1881734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5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17" name="Google Shape;817;p2"/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  <p:cxnSp>
          <p:nvCxnSpPr>
            <p:cNvPr id="818" name="Google Shape;818;p2"/>
            <p:cNvCxnSpPr/>
            <p:nvPr/>
          </p:nvCxnSpPr>
          <p:spPr>
            <a:xfrm>
              <a:off x="1423626" y="4819657"/>
              <a:ext cx="1008112" cy="0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19" name="Google Shape;819;p2"/>
          <p:cNvGrpSpPr/>
          <p:nvPr/>
        </p:nvGrpSpPr>
        <p:grpSpPr>
          <a:xfrm>
            <a:off x="3137372" y="3313075"/>
            <a:ext cx="1481866" cy="927663"/>
            <a:chOff x="3762030" y="4254584"/>
            <a:chExt cx="1881734" cy="1177985"/>
          </a:xfrm>
        </p:grpSpPr>
        <p:sp>
          <p:nvSpPr>
            <p:cNvPr id="820" name="Google Shape;820;p2"/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JOHN FREEMAN</a:t>
              </a:r>
              <a:endParaRPr/>
            </a:p>
          </p:txBody>
        </p:sp>
        <p:sp>
          <p:nvSpPr>
            <p:cNvPr id="821" name="Google Shape;821;p2"/>
            <p:cNvSpPr txBox="1"/>
            <p:nvPr/>
          </p:nvSpPr>
          <p:spPr>
            <a:xfrm>
              <a:off x="3762030" y="4878572"/>
              <a:ext cx="1881734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5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22" name="Google Shape;822;p2"/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Developer</a:t>
              </a:r>
              <a:endParaRPr/>
            </a:p>
          </p:txBody>
        </p:sp>
        <p:cxnSp>
          <p:nvCxnSpPr>
            <p:cNvPr id="823" name="Google Shape;823;p2"/>
            <p:cNvCxnSpPr/>
            <p:nvPr/>
          </p:nvCxnSpPr>
          <p:spPr>
            <a:xfrm>
              <a:off x="4198841" y="4819657"/>
              <a:ext cx="1008112" cy="0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24" name="Google Shape;824;p2"/>
          <p:cNvGrpSpPr/>
          <p:nvPr/>
        </p:nvGrpSpPr>
        <p:grpSpPr>
          <a:xfrm>
            <a:off x="5322854" y="3313075"/>
            <a:ext cx="1481866" cy="927663"/>
            <a:chOff x="6537245" y="4254584"/>
            <a:chExt cx="1881734" cy="1177985"/>
          </a:xfrm>
        </p:grpSpPr>
        <p:sp>
          <p:nvSpPr>
            <p:cNvPr id="825" name="Google Shape;825;p2"/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AMANDA JANE</a:t>
              </a:r>
              <a:endParaRPr/>
            </a:p>
          </p:txBody>
        </p:sp>
        <p:sp>
          <p:nvSpPr>
            <p:cNvPr id="826" name="Google Shape;826;p2"/>
            <p:cNvSpPr txBox="1"/>
            <p:nvPr/>
          </p:nvSpPr>
          <p:spPr>
            <a:xfrm>
              <a:off x="6537245" y="4878572"/>
              <a:ext cx="1881734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5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27" name="Google Shape;827;p2"/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  <p:cxnSp>
          <p:nvCxnSpPr>
            <p:cNvPr id="828" name="Google Shape;828;p2"/>
            <p:cNvCxnSpPr/>
            <p:nvPr/>
          </p:nvCxnSpPr>
          <p:spPr>
            <a:xfrm>
              <a:off x="6974056" y="4819657"/>
              <a:ext cx="1008112" cy="0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29" name="Google Shape;829;p2"/>
          <p:cNvGrpSpPr/>
          <p:nvPr/>
        </p:nvGrpSpPr>
        <p:grpSpPr>
          <a:xfrm>
            <a:off x="7508337" y="3313075"/>
            <a:ext cx="1481866" cy="927663"/>
            <a:chOff x="9312461" y="4254584"/>
            <a:chExt cx="1881734" cy="1177985"/>
          </a:xfrm>
        </p:grpSpPr>
        <p:sp>
          <p:nvSpPr>
            <p:cNvPr id="830" name="Google Shape;830;p2"/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HANS FAKER</a:t>
              </a:r>
              <a:endParaRPr/>
            </a:p>
          </p:txBody>
        </p:sp>
        <p:sp>
          <p:nvSpPr>
            <p:cNvPr id="831" name="Google Shape;831;p2"/>
            <p:cNvSpPr txBox="1"/>
            <p:nvPr/>
          </p:nvSpPr>
          <p:spPr>
            <a:xfrm>
              <a:off x="9312461" y="4878572"/>
              <a:ext cx="1881734" cy="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5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832" name="Google Shape;832;p2"/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F28B19"/>
                  </a:solidFill>
                  <a:latin typeface="Arial"/>
                  <a:ea typeface="Arial"/>
                  <a:cs typeface="Arial"/>
                  <a:sym typeface="Arial"/>
                </a:rPr>
                <a:t>Expert</a:t>
              </a:r>
              <a:endParaRPr/>
            </a:p>
          </p:txBody>
        </p:sp>
        <p:cxnSp>
          <p:nvCxnSpPr>
            <p:cNvPr id="833" name="Google Shape;833;p2"/>
            <p:cNvCxnSpPr/>
            <p:nvPr/>
          </p:nvCxnSpPr>
          <p:spPr>
            <a:xfrm>
              <a:off x="9749272" y="4819657"/>
              <a:ext cx="1008112" cy="0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34" name="Google Shape;834;p2"/>
          <p:cNvGrpSpPr/>
          <p:nvPr/>
        </p:nvGrpSpPr>
        <p:grpSpPr>
          <a:xfrm>
            <a:off x="1188800" y="1925241"/>
            <a:ext cx="1043464" cy="1041796"/>
            <a:chOff x="1074738" y="1833563"/>
            <a:chExt cx="993775" cy="992187"/>
          </a:xfrm>
        </p:grpSpPr>
        <p:sp>
          <p:nvSpPr>
            <p:cNvPr id="835" name="Google Shape;835;p2"/>
            <p:cNvSpPr/>
            <p:nvPr/>
          </p:nvSpPr>
          <p:spPr>
            <a:xfrm>
              <a:off x="1074738" y="1833563"/>
              <a:ext cx="993775" cy="99218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1392238" y="2219325"/>
              <a:ext cx="265113" cy="271462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2"/>
          <p:cNvGrpSpPr/>
          <p:nvPr/>
        </p:nvGrpSpPr>
        <p:grpSpPr>
          <a:xfrm>
            <a:off x="3356572" y="1925241"/>
            <a:ext cx="1043464" cy="1041796"/>
            <a:chOff x="1074738" y="1833563"/>
            <a:chExt cx="993775" cy="992187"/>
          </a:xfrm>
        </p:grpSpPr>
        <p:sp>
          <p:nvSpPr>
            <p:cNvPr id="838" name="Google Shape;838;p2"/>
            <p:cNvSpPr/>
            <p:nvPr/>
          </p:nvSpPr>
          <p:spPr>
            <a:xfrm>
              <a:off x="1074738" y="1833563"/>
              <a:ext cx="993775" cy="99218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1392238" y="2219325"/>
              <a:ext cx="265113" cy="271462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2"/>
          <p:cNvGrpSpPr/>
          <p:nvPr/>
        </p:nvGrpSpPr>
        <p:grpSpPr>
          <a:xfrm>
            <a:off x="7813217" y="1926331"/>
            <a:ext cx="1043464" cy="1041796"/>
            <a:chOff x="1074738" y="1833563"/>
            <a:chExt cx="993775" cy="992187"/>
          </a:xfrm>
        </p:grpSpPr>
        <p:sp>
          <p:nvSpPr>
            <p:cNvPr id="841" name="Google Shape;841;p2"/>
            <p:cNvSpPr/>
            <p:nvPr/>
          </p:nvSpPr>
          <p:spPr>
            <a:xfrm>
              <a:off x="1074738" y="1833563"/>
              <a:ext cx="993775" cy="99218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1392238" y="2219325"/>
              <a:ext cx="265113" cy="271462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3" name="Google Shape;843;p2"/>
          <p:cNvGrpSpPr/>
          <p:nvPr/>
        </p:nvGrpSpPr>
        <p:grpSpPr>
          <a:xfrm>
            <a:off x="5542054" y="1925241"/>
            <a:ext cx="1043464" cy="1041796"/>
            <a:chOff x="1074738" y="1833563"/>
            <a:chExt cx="993775" cy="992187"/>
          </a:xfrm>
        </p:grpSpPr>
        <p:sp>
          <p:nvSpPr>
            <p:cNvPr id="844" name="Google Shape;844;p2"/>
            <p:cNvSpPr/>
            <p:nvPr/>
          </p:nvSpPr>
          <p:spPr>
            <a:xfrm>
              <a:off x="1074738" y="1833563"/>
              <a:ext cx="993775" cy="99218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1392238" y="2219325"/>
              <a:ext cx="265113" cy="271462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6000" tIns="48000" rIns="96000" bIns="48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0"/>
          <p:cNvSpPr txBox="1"/>
          <p:nvPr/>
        </p:nvSpPr>
        <p:spPr>
          <a:xfrm>
            <a:off x="252413" y="1850757"/>
            <a:ext cx="313052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grpSp>
        <p:nvGrpSpPr>
          <p:cNvPr id="1180" name="Google Shape;1180;p20"/>
          <p:cNvGrpSpPr/>
          <p:nvPr/>
        </p:nvGrpSpPr>
        <p:grpSpPr>
          <a:xfrm>
            <a:off x="3551874" y="1850757"/>
            <a:ext cx="6104491" cy="1296145"/>
            <a:chOff x="3611356" y="1692224"/>
            <a:chExt cx="6104491" cy="1296145"/>
          </a:xfrm>
        </p:grpSpPr>
        <p:sp>
          <p:nvSpPr>
            <p:cNvPr id="1181" name="Google Shape;1181;p20"/>
            <p:cNvSpPr/>
            <p:nvPr/>
          </p:nvSpPr>
          <p:spPr>
            <a:xfrm>
              <a:off x="3639265" y="1692224"/>
              <a:ext cx="5902180" cy="1296145"/>
            </a:xfrm>
            <a:prstGeom prst="rect">
              <a:avLst/>
            </a:pr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0"/>
            <p:cNvSpPr txBox="1"/>
            <p:nvPr/>
          </p:nvSpPr>
          <p:spPr>
            <a:xfrm>
              <a:off x="3611356" y="1836241"/>
              <a:ext cx="610449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9" marR="0" lvl="0" indent="-95259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  <a:p>
              <a:pPr marL="171459" marR="0" lvl="0" indent="-95259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3" name="Google Shape;1183;p20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84" name="Google Shape;1184;p20"/>
          <p:cNvGrpSpPr/>
          <p:nvPr/>
        </p:nvGrpSpPr>
        <p:grpSpPr>
          <a:xfrm>
            <a:off x="3550652" y="3290919"/>
            <a:ext cx="6104491" cy="1296145"/>
            <a:chOff x="3611356" y="1692224"/>
            <a:chExt cx="6104491" cy="1296145"/>
          </a:xfrm>
        </p:grpSpPr>
        <p:sp>
          <p:nvSpPr>
            <p:cNvPr id="1185" name="Google Shape;1185;p20"/>
            <p:cNvSpPr/>
            <p:nvPr/>
          </p:nvSpPr>
          <p:spPr>
            <a:xfrm>
              <a:off x="3639265" y="1692224"/>
              <a:ext cx="5902180" cy="1296145"/>
            </a:xfrm>
            <a:prstGeom prst="rect">
              <a:avLst/>
            </a:pr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0"/>
            <p:cNvSpPr txBox="1"/>
            <p:nvPr/>
          </p:nvSpPr>
          <p:spPr>
            <a:xfrm>
              <a:off x="3611356" y="1836241"/>
              <a:ext cx="610449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9" marR="0" lvl="0" indent="-95259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/>
            </a:p>
            <a:p>
              <a:pPr marL="171459" marR="0" lvl="0" indent="-95259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20"/>
          <p:cNvGrpSpPr/>
          <p:nvPr/>
        </p:nvGrpSpPr>
        <p:grpSpPr>
          <a:xfrm>
            <a:off x="306905" y="2268289"/>
            <a:ext cx="3021539" cy="2770057"/>
            <a:chOff x="549275" y="2476500"/>
            <a:chExt cx="2555875" cy="2343150"/>
          </a:xfrm>
        </p:grpSpPr>
        <p:sp>
          <p:nvSpPr>
            <p:cNvPr id="1188" name="Google Shape;1188;p20"/>
            <p:cNvSpPr/>
            <p:nvPr/>
          </p:nvSpPr>
          <p:spPr>
            <a:xfrm>
              <a:off x="549275" y="2501900"/>
              <a:ext cx="1020763" cy="1933575"/>
            </a:xfrm>
            <a:custGeom>
              <a:avLst/>
              <a:gdLst/>
              <a:ahLst/>
              <a:cxnLst/>
              <a:rect l="l" t="t" r="r" b="b"/>
              <a:pathLst>
                <a:path w="162" h="307" extrusionOk="0">
                  <a:moveTo>
                    <a:pt x="162" y="307"/>
                  </a:moveTo>
                  <a:cubicBezTo>
                    <a:pt x="108" y="307"/>
                    <a:pt x="55" y="307"/>
                    <a:pt x="0" y="307"/>
                  </a:cubicBezTo>
                  <a:cubicBezTo>
                    <a:pt x="0" y="205"/>
                    <a:pt x="0" y="103"/>
                    <a:pt x="0" y="0"/>
                  </a:cubicBezTo>
                  <a:cubicBezTo>
                    <a:pt x="54" y="0"/>
                    <a:pt x="107" y="0"/>
                    <a:pt x="162" y="0"/>
                  </a:cubicBezTo>
                  <a:cubicBezTo>
                    <a:pt x="162" y="102"/>
                    <a:pt x="162" y="204"/>
                    <a:pt x="162" y="307"/>
                  </a:cubicBezTo>
                  <a:close/>
                  <a:moveTo>
                    <a:pt x="144" y="82"/>
                  </a:moveTo>
                  <a:cubicBezTo>
                    <a:pt x="102" y="82"/>
                    <a:pt x="60" y="82"/>
                    <a:pt x="18" y="82"/>
                  </a:cubicBezTo>
                  <a:cubicBezTo>
                    <a:pt x="18" y="151"/>
                    <a:pt x="18" y="219"/>
                    <a:pt x="18" y="288"/>
                  </a:cubicBezTo>
                  <a:cubicBezTo>
                    <a:pt x="60" y="288"/>
                    <a:pt x="102" y="288"/>
                    <a:pt x="144" y="288"/>
                  </a:cubicBezTo>
                  <a:cubicBezTo>
                    <a:pt x="144" y="219"/>
                    <a:pt x="144" y="152"/>
                    <a:pt x="144" y="82"/>
                  </a:cubicBezTo>
                  <a:close/>
                  <a:moveTo>
                    <a:pt x="63" y="38"/>
                  </a:moveTo>
                  <a:cubicBezTo>
                    <a:pt x="70" y="48"/>
                    <a:pt x="76" y="55"/>
                    <a:pt x="82" y="64"/>
                  </a:cubicBezTo>
                  <a:cubicBezTo>
                    <a:pt x="89" y="54"/>
                    <a:pt x="95" y="47"/>
                    <a:pt x="100" y="40"/>
                  </a:cubicBezTo>
                  <a:cubicBezTo>
                    <a:pt x="94" y="32"/>
                    <a:pt x="89" y="24"/>
                    <a:pt x="84" y="17"/>
                  </a:cubicBezTo>
                  <a:cubicBezTo>
                    <a:pt x="77" y="23"/>
                    <a:pt x="70" y="30"/>
                    <a:pt x="63" y="38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1739900" y="2892425"/>
              <a:ext cx="1365250" cy="1927225"/>
            </a:xfrm>
            <a:custGeom>
              <a:avLst/>
              <a:gdLst/>
              <a:ahLst/>
              <a:cxnLst/>
              <a:rect l="l" t="t" r="r" b="b"/>
              <a:pathLst>
                <a:path w="217" h="306" extrusionOk="0">
                  <a:moveTo>
                    <a:pt x="83" y="61"/>
                  </a:moveTo>
                  <a:cubicBezTo>
                    <a:pt x="62" y="67"/>
                    <a:pt x="41" y="74"/>
                    <a:pt x="20" y="77"/>
                  </a:cubicBezTo>
                  <a:cubicBezTo>
                    <a:pt x="14" y="79"/>
                    <a:pt x="7" y="71"/>
                    <a:pt x="0" y="67"/>
                  </a:cubicBezTo>
                  <a:cubicBezTo>
                    <a:pt x="6" y="62"/>
                    <a:pt x="11" y="54"/>
                    <a:pt x="17" y="53"/>
                  </a:cubicBezTo>
                  <a:cubicBezTo>
                    <a:pt x="50" y="47"/>
                    <a:pt x="80" y="34"/>
                    <a:pt x="106" y="15"/>
                  </a:cubicBezTo>
                  <a:cubicBezTo>
                    <a:pt x="125" y="0"/>
                    <a:pt x="145" y="3"/>
                    <a:pt x="156" y="24"/>
                  </a:cubicBezTo>
                  <a:cubicBezTo>
                    <a:pt x="174" y="58"/>
                    <a:pt x="176" y="94"/>
                    <a:pt x="169" y="131"/>
                  </a:cubicBezTo>
                  <a:cubicBezTo>
                    <a:pt x="168" y="137"/>
                    <a:pt x="163" y="143"/>
                    <a:pt x="159" y="147"/>
                  </a:cubicBezTo>
                  <a:cubicBezTo>
                    <a:pt x="144" y="160"/>
                    <a:pt x="144" y="177"/>
                    <a:pt x="148" y="193"/>
                  </a:cubicBezTo>
                  <a:cubicBezTo>
                    <a:pt x="152" y="209"/>
                    <a:pt x="166" y="213"/>
                    <a:pt x="181" y="213"/>
                  </a:cubicBezTo>
                  <a:cubicBezTo>
                    <a:pt x="183" y="214"/>
                    <a:pt x="185" y="214"/>
                    <a:pt x="187" y="214"/>
                  </a:cubicBezTo>
                  <a:cubicBezTo>
                    <a:pt x="202" y="216"/>
                    <a:pt x="217" y="220"/>
                    <a:pt x="214" y="239"/>
                  </a:cubicBezTo>
                  <a:cubicBezTo>
                    <a:pt x="211" y="257"/>
                    <a:pt x="196" y="257"/>
                    <a:pt x="181" y="256"/>
                  </a:cubicBezTo>
                  <a:cubicBezTo>
                    <a:pt x="146" y="251"/>
                    <a:pt x="118" y="239"/>
                    <a:pt x="106" y="202"/>
                  </a:cubicBezTo>
                  <a:cubicBezTo>
                    <a:pt x="104" y="202"/>
                    <a:pt x="102" y="201"/>
                    <a:pt x="100" y="201"/>
                  </a:cubicBezTo>
                  <a:cubicBezTo>
                    <a:pt x="93" y="227"/>
                    <a:pt x="85" y="252"/>
                    <a:pt x="80" y="278"/>
                  </a:cubicBezTo>
                  <a:cubicBezTo>
                    <a:pt x="77" y="293"/>
                    <a:pt x="74" y="306"/>
                    <a:pt x="57" y="304"/>
                  </a:cubicBezTo>
                  <a:cubicBezTo>
                    <a:pt x="39" y="303"/>
                    <a:pt x="37" y="289"/>
                    <a:pt x="39" y="274"/>
                  </a:cubicBezTo>
                  <a:cubicBezTo>
                    <a:pt x="43" y="229"/>
                    <a:pt x="58" y="186"/>
                    <a:pt x="87" y="152"/>
                  </a:cubicBezTo>
                  <a:cubicBezTo>
                    <a:pt x="107" y="129"/>
                    <a:pt x="118" y="107"/>
                    <a:pt x="111" y="77"/>
                  </a:cubicBezTo>
                  <a:cubicBezTo>
                    <a:pt x="120" y="68"/>
                    <a:pt x="130" y="60"/>
                    <a:pt x="137" y="50"/>
                  </a:cubicBezTo>
                  <a:cubicBezTo>
                    <a:pt x="141" y="43"/>
                    <a:pt x="139" y="34"/>
                    <a:pt x="141" y="26"/>
                  </a:cubicBezTo>
                  <a:cubicBezTo>
                    <a:pt x="132" y="27"/>
                    <a:pt x="121" y="26"/>
                    <a:pt x="114" y="31"/>
                  </a:cubicBezTo>
                  <a:cubicBezTo>
                    <a:pt x="103" y="39"/>
                    <a:pt x="93" y="51"/>
                    <a:pt x="83" y="6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2035175" y="2476500"/>
              <a:ext cx="471488" cy="473075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39" y="75"/>
                  </a:moveTo>
                  <a:cubicBezTo>
                    <a:pt x="19" y="75"/>
                    <a:pt x="1" y="58"/>
                    <a:pt x="1" y="38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58" y="1"/>
                    <a:pt x="75" y="18"/>
                    <a:pt x="75" y="38"/>
                  </a:cubicBezTo>
                  <a:cubicBezTo>
                    <a:pt x="75" y="57"/>
                    <a:pt x="58" y="74"/>
                    <a:pt x="39" y="75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1801813" y="3055938"/>
              <a:ext cx="825500" cy="598488"/>
            </a:xfrm>
            <a:custGeom>
              <a:avLst/>
              <a:gdLst/>
              <a:ahLst/>
              <a:cxnLst/>
              <a:rect l="l" t="t" r="r" b="b"/>
              <a:pathLst>
                <a:path w="131" h="95" extrusionOk="0">
                  <a:moveTo>
                    <a:pt x="73" y="35"/>
                  </a:moveTo>
                  <a:cubicBezTo>
                    <a:pt x="83" y="25"/>
                    <a:pt x="93" y="13"/>
                    <a:pt x="104" y="5"/>
                  </a:cubicBezTo>
                  <a:cubicBezTo>
                    <a:pt x="111" y="0"/>
                    <a:pt x="122" y="1"/>
                    <a:pt x="131" y="0"/>
                  </a:cubicBezTo>
                  <a:cubicBezTo>
                    <a:pt x="129" y="8"/>
                    <a:pt x="131" y="17"/>
                    <a:pt x="127" y="24"/>
                  </a:cubicBezTo>
                  <a:cubicBezTo>
                    <a:pt x="120" y="34"/>
                    <a:pt x="110" y="42"/>
                    <a:pt x="101" y="51"/>
                  </a:cubicBezTo>
                  <a:cubicBezTo>
                    <a:pt x="77" y="63"/>
                    <a:pt x="53" y="76"/>
                    <a:pt x="29" y="88"/>
                  </a:cubicBezTo>
                  <a:cubicBezTo>
                    <a:pt x="20" y="93"/>
                    <a:pt x="8" y="95"/>
                    <a:pt x="4" y="82"/>
                  </a:cubicBezTo>
                  <a:cubicBezTo>
                    <a:pt x="0" y="69"/>
                    <a:pt x="12" y="67"/>
                    <a:pt x="21" y="63"/>
                  </a:cubicBezTo>
                  <a:cubicBezTo>
                    <a:pt x="39" y="55"/>
                    <a:pt x="56" y="44"/>
                    <a:pt x="73" y="35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863600" y="3346450"/>
              <a:ext cx="341313" cy="842963"/>
            </a:xfrm>
            <a:custGeom>
              <a:avLst/>
              <a:gdLst/>
              <a:ahLst/>
              <a:cxnLst/>
              <a:rect l="l" t="t" r="r" b="b"/>
              <a:pathLst>
                <a:path w="54" h="134" extrusionOk="0">
                  <a:moveTo>
                    <a:pt x="1" y="69"/>
                  </a:moveTo>
                  <a:cubicBezTo>
                    <a:pt x="1" y="54"/>
                    <a:pt x="1" y="40"/>
                    <a:pt x="1" y="25"/>
                  </a:cubicBezTo>
                  <a:cubicBezTo>
                    <a:pt x="1" y="11"/>
                    <a:pt x="9" y="2"/>
                    <a:pt x="24" y="1"/>
                  </a:cubicBezTo>
                  <a:cubicBezTo>
                    <a:pt x="39" y="0"/>
                    <a:pt x="50" y="7"/>
                    <a:pt x="51" y="21"/>
                  </a:cubicBezTo>
                  <a:cubicBezTo>
                    <a:pt x="53" y="53"/>
                    <a:pt x="54" y="86"/>
                    <a:pt x="52" y="118"/>
                  </a:cubicBezTo>
                  <a:cubicBezTo>
                    <a:pt x="51" y="134"/>
                    <a:pt x="34" y="132"/>
                    <a:pt x="23" y="131"/>
                  </a:cubicBezTo>
                  <a:cubicBezTo>
                    <a:pt x="13" y="131"/>
                    <a:pt x="0" y="131"/>
                    <a:pt x="1" y="115"/>
                  </a:cubicBezTo>
                  <a:cubicBezTo>
                    <a:pt x="1" y="100"/>
                    <a:pt x="1" y="84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lose/>
                  <a:moveTo>
                    <a:pt x="27" y="106"/>
                  </a:moveTo>
                  <a:cubicBezTo>
                    <a:pt x="46" y="112"/>
                    <a:pt x="52" y="105"/>
                    <a:pt x="50" y="88"/>
                  </a:cubicBezTo>
                  <a:cubicBezTo>
                    <a:pt x="49" y="76"/>
                    <a:pt x="49" y="64"/>
                    <a:pt x="50" y="53"/>
                  </a:cubicBezTo>
                  <a:cubicBezTo>
                    <a:pt x="51" y="33"/>
                    <a:pt x="42" y="32"/>
                    <a:pt x="27" y="37"/>
                  </a:cubicBezTo>
                  <a:cubicBezTo>
                    <a:pt x="27" y="60"/>
                    <a:pt x="27" y="83"/>
                    <a:pt x="27" y="106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1084263" y="3238500"/>
              <a:ext cx="220663" cy="838200"/>
            </a:xfrm>
            <a:custGeom>
              <a:avLst/>
              <a:gdLst/>
              <a:ahLst/>
              <a:cxnLst/>
              <a:rect l="l" t="t" r="r" b="b"/>
              <a:pathLst>
                <a:path w="35" h="133" extrusionOk="0">
                  <a:moveTo>
                    <a:pt x="24" y="133"/>
                  </a:moveTo>
                  <a:cubicBezTo>
                    <a:pt x="24" y="124"/>
                    <a:pt x="23" y="114"/>
                    <a:pt x="24" y="105"/>
                  </a:cubicBezTo>
                  <a:cubicBezTo>
                    <a:pt x="26" y="82"/>
                    <a:pt x="28" y="60"/>
                    <a:pt x="29" y="38"/>
                  </a:cubicBezTo>
                  <a:cubicBezTo>
                    <a:pt x="30" y="19"/>
                    <a:pt x="24" y="4"/>
                    <a:pt x="0" y="5"/>
                  </a:cubicBezTo>
                  <a:cubicBezTo>
                    <a:pt x="19" y="0"/>
                    <a:pt x="31" y="7"/>
                    <a:pt x="34" y="25"/>
                  </a:cubicBezTo>
                  <a:cubicBezTo>
                    <a:pt x="35" y="33"/>
                    <a:pt x="35" y="42"/>
                    <a:pt x="35" y="51"/>
                  </a:cubicBezTo>
                  <a:cubicBezTo>
                    <a:pt x="35" y="72"/>
                    <a:pt x="35" y="94"/>
                    <a:pt x="34" y="116"/>
                  </a:cubicBezTo>
                  <a:cubicBezTo>
                    <a:pt x="34" y="121"/>
                    <a:pt x="33" y="127"/>
                    <a:pt x="32" y="133"/>
                  </a:cubicBezTo>
                  <a:cubicBezTo>
                    <a:pt x="29" y="133"/>
                    <a:pt x="27" y="133"/>
                    <a:pt x="24" y="133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21"/>
          <p:cNvGrpSpPr/>
          <p:nvPr/>
        </p:nvGrpSpPr>
        <p:grpSpPr>
          <a:xfrm>
            <a:off x="215433" y="1372994"/>
            <a:ext cx="4794140" cy="3512957"/>
            <a:chOff x="3956126" y="539162"/>
            <a:chExt cx="6198528" cy="4542039"/>
          </a:xfrm>
        </p:grpSpPr>
        <p:grpSp>
          <p:nvGrpSpPr>
            <p:cNvPr id="1199" name="Google Shape;1199;p21"/>
            <p:cNvGrpSpPr/>
            <p:nvPr/>
          </p:nvGrpSpPr>
          <p:grpSpPr>
            <a:xfrm>
              <a:off x="3970353" y="539162"/>
              <a:ext cx="6184301" cy="800220"/>
              <a:chOff x="4748009" y="1482095"/>
              <a:chExt cx="6184301" cy="800220"/>
            </a:xfrm>
          </p:grpSpPr>
          <p:grpSp>
            <p:nvGrpSpPr>
              <p:cNvPr id="1200" name="Google Shape;1200;p21"/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1201" name="Google Shape;1201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21"/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03" name="Google Shape;1203;p21"/>
              <p:cNvGrpSpPr/>
              <p:nvPr/>
            </p:nvGrpSpPr>
            <p:grpSpPr>
              <a:xfrm>
                <a:off x="4748009" y="1491808"/>
                <a:ext cx="958096" cy="780795"/>
                <a:chOff x="5326520" y="1449052"/>
                <a:chExt cx="958096" cy="780795"/>
              </a:xfrm>
            </p:grpSpPr>
            <p:sp>
              <p:nvSpPr>
                <p:cNvPr id="1204" name="Google Shape;1204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21"/>
                <p:cNvSpPr txBox="1"/>
                <p:nvPr/>
              </p:nvSpPr>
              <p:spPr>
                <a:xfrm>
                  <a:off x="5326520" y="1473767"/>
                  <a:ext cx="958096" cy="756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01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06" name="Google Shape;1206;p21"/>
            <p:cNvGrpSpPr/>
            <p:nvPr/>
          </p:nvGrpSpPr>
          <p:grpSpPr>
            <a:xfrm>
              <a:off x="3956126" y="1786436"/>
              <a:ext cx="6194516" cy="802527"/>
              <a:chOff x="4737794" y="1482096"/>
              <a:chExt cx="6194516" cy="802527"/>
            </a:xfrm>
          </p:grpSpPr>
          <p:grpSp>
            <p:nvGrpSpPr>
              <p:cNvPr id="1207" name="Google Shape;1207;p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208" name="Google Shape;1208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21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10" name="Google Shape;1210;p21"/>
              <p:cNvGrpSpPr/>
              <p:nvPr/>
            </p:nvGrpSpPr>
            <p:grpSpPr>
              <a:xfrm>
                <a:off x="4737794" y="1491808"/>
                <a:ext cx="958095" cy="792815"/>
                <a:chOff x="5316305" y="1449052"/>
                <a:chExt cx="958095" cy="792815"/>
              </a:xfrm>
            </p:grpSpPr>
            <p:sp>
              <p:nvSpPr>
                <p:cNvPr id="1211" name="Google Shape;1211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21"/>
                <p:cNvSpPr txBox="1"/>
                <p:nvPr/>
              </p:nvSpPr>
              <p:spPr>
                <a:xfrm>
                  <a:off x="5316305" y="1485788"/>
                  <a:ext cx="958095" cy="756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02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13" name="Google Shape;1213;p21"/>
            <p:cNvGrpSpPr/>
            <p:nvPr/>
          </p:nvGrpSpPr>
          <p:grpSpPr>
            <a:xfrm>
              <a:off x="3956129" y="3033709"/>
              <a:ext cx="6190501" cy="818933"/>
              <a:chOff x="4741809" y="1482096"/>
              <a:chExt cx="6190501" cy="818933"/>
            </a:xfrm>
          </p:grpSpPr>
          <p:grpSp>
            <p:nvGrpSpPr>
              <p:cNvPr id="1214" name="Google Shape;1214;p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215" name="Google Shape;1215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21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17" name="Google Shape;1217;p21"/>
              <p:cNvGrpSpPr/>
              <p:nvPr/>
            </p:nvGrpSpPr>
            <p:grpSpPr>
              <a:xfrm>
                <a:off x="4741809" y="1491808"/>
                <a:ext cx="958095" cy="809221"/>
                <a:chOff x="5320320" y="1449052"/>
                <a:chExt cx="958095" cy="809221"/>
              </a:xfrm>
            </p:grpSpPr>
            <p:sp>
              <p:nvSpPr>
                <p:cNvPr id="1218" name="Google Shape;1218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21"/>
                <p:cNvSpPr txBox="1"/>
                <p:nvPr/>
              </p:nvSpPr>
              <p:spPr>
                <a:xfrm>
                  <a:off x="5320320" y="1502194"/>
                  <a:ext cx="958095" cy="756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03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20" name="Google Shape;1220;p21"/>
            <p:cNvGrpSpPr/>
            <p:nvPr/>
          </p:nvGrpSpPr>
          <p:grpSpPr>
            <a:xfrm>
              <a:off x="3956128" y="4280982"/>
              <a:ext cx="6186490" cy="800219"/>
              <a:chOff x="4745820" y="1482096"/>
              <a:chExt cx="6186490" cy="800219"/>
            </a:xfrm>
          </p:grpSpPr>
          <p:grpSp>
            <p:nvGrpSpPr>
              <p:cNvPr id="1221" name="Google Shape;1221;p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222" name="Google Shape;1222;p21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Get a modern PowerPoint  Presentation that is beautifully designed. I hope and I believe that this Template will your Time.</a:t>
                  </a:r>
                  <a:endParaRPr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21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Contents</a:t>
                  </a:r>
                  <a:endParaRPr sz="19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4" name="Google Shape;1224;p21"/>
              <p:cNvGrpSpPr/>
              <p:nvPr/>
            </p:nvGrpSpPr>
            <p:grpSpPr>
              <a:xfrm>
                <a:off x="4745820" y="1491808"/>
                <a:ext cx="958095" cy="788325"/>
                <a:chOff x="5324331" y="1449052"/>
                <a:chExt cx="958095" cy="788325"/>
              </a:xfrm>
            </p:grpSpPr>
            <p:sp>
              <p:nvSpPr>
                <p:cNvPr id="1225" name="Google Shape;1225;p21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21"/>
                <p:cNvSpPr txBox="1"/>
                <p:nvPr/>
              </p:nvSpPr>
              <p:spPr>
                <a:xfrm>
                  <a:off x="5324331" y="1481298"/>
                  <a:ext cx="958095" cy="7560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08000" tIns="45700" rIns="108000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04</a:t>
                  </a:r>
                  <a:endParaRPr sz="3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27" name="Google Shape;1227;p21"/>
          <p:cNvSpPr/>
          <p:nvPr/>
        </p:nvSpPr>
        <p:spPr>
          <a:xfrm>
            <a:off x="488049" y="293730"/>
            <a:ext cx="7613236" cy="623237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36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28" name="Google Shape;1228;p21"/>
          <p:cNvGrpSpPr/>
          <p:nvPr/>
        </p:nvGrpSpPr>
        <p:grpSpPr>
          <a:xfrm flipH="1">
            <a:off x="4716909" y="1458938"/>
            <a:ext cx="4830543" cy="3573749"/>
            <a:chOff x="4838700" y="1595438"/>
            <a:chExt cx="4679950" cy="3462337"/>
          </a:xfrm>
        </p:grpSpPr>
        <p:sp>
          <p:nvSpPr>
            <p:cNvPr id="1229" name="Google Shape;1229;p21"/>
            <p:cNvSpPr/>
            <p:nvPr/>
          </p:nvSpPr>
          <p:spPr>
            <a:xfrm>
              <a:off x="5899150" y="2032000"/>
              <a:ext cx="3619500" cy="1738313"/>
            </a:xfrm>
            <a:custGeom>
              <a:avLst/>
              <a:gdLst/>
              <a:ahLst/>
              <a:cxnLst/>
              <a:rect l="l" t="t" r="r" b="b"/>
              <a:pathLst>
                <a:path w="498" h="239" extrusionOk="0">
                  <a:moveTo>
                    <a:pt x="443" y="70"/>
                  </a:moveTo>
                  <a:cubicBezTo>
                    <a:pt x="485" y="123"/>
                    <a:pt x="480" y="177"/>
                    <a:pt x="460" y="233"/>
                  </a:cubicBezTo>
                  <a:cubicBezTo>
                    <a:pt x="474" y="233"/>
                    <a:pt x="486" y="234"/>
                    <a:pt x="498" y="235"/>
                  </a:cubicBezTo>
                  <a:cubicBezTo>
                    <a:pt x="498" y="236"/>
                    <a:pt x="498" y="237"/>
                    <a:pt x="498" y="239"/>
                  </a:cubicBezTo>
                  <a:cubicBezTo>
                    <a:pt x="332" y="239"/>
                    <a:pt x="166" y="239"/>
                    <a:pt x="0" y="239"/>
                  </a:cubicBezTo>
                  <a:cubicBezTo>
                    <a:pt x="0" y="237"/>
                    <a:pt x="0" y="235"/>
                    <a:pt x="0" y="234"/>
                  </a:cubicBezTo>
                  <a:cubicBezTo>
                    <a:pt x="19" y="234"/>
                    <a:pt x="37" y="234"/>
                    <a:pt x="56" y="234"/>
                  </a:cubicBezTo>
                  <a:cubicBezTo>
                    <a:pt x="75" y="234"/>
                    <a:pt x="94" y="234"/>
                    <a:pt x="115" y="234"/>
                  </a:cubicBezTo>
                  <a:cubicBezTo>
                    <a:pt x="111" y="224"/>
                    <a:pt x="107" y="216"/>
                    <a:pt x="104" y="208"/>
                  </a:cubicBezTo>
                  <a:cubicBezTo>
                    <a:pt x="96" y="184"/>
                    <a:pt x="100" y="161"/>
                    <a:pt x="119" y="149"/>
                  </a:cubicBezTo>
                  <a:cubicBezTo>
                    <a:pt x="145" y="132"/>
                    <a:pt x="155" y="109"/>
                    <a:pt x="151" y="79"/>
                  </a:cubicBezTo>
                  <a:cubicBezTo>
                    <a:pt x="151" y="77"/>
                    <a:pt x="151" y="74"/>
                    <a:pt x="151" y="68"/>
                  </a:cubicBezTo>
                  <a:cubicBezTo>
                    <a:pt x="174" y="89"/>
                    <a:pt x="186" y="111"/>
                    <a:pt x="189" y="139"/>
                  </a:cubicBezTo>
                  <a:cubicBezTo>
                    <a:pt x="204" y="112"/>
                    <a:pt x="202" y="84"/>
                    <a:pt x="190" y="56"/>
                  </a:cubicBezTo>
                  <a:cubicBezTo>
                    <a:pt x="192" y="55"/>
                    <a:pt x="194" y="53"/>
                    <a:pt x="195" y="52"/>
                  </a:cubicBezTo>
                  <a:cubicBezTo>
                    <a:pt x="219" y="74"/>
                    <a:pt x="242" y="95"/>
                    <a:pt x="267" y="118"/>
                  </a:cubicBezTo>
                  <a:cubicBezTo>
                    <a:pt x="303" y="96"/>
                    <a:pt x="301" y="57"/>
                    <a:pt x="297" y="12"/>
                  </a:cubicBezTo>
                  <a:cubicBezTo>
                    <a:pt x="324" y="44"/>
                    <a:pt x="338" y="75"/>
                    <a:pt x="339" y="112"/>
                  </a:cubicBezTo>
                  <a:cubicBezTo>
                    <a:pt x="355" y="86"/>
                    <a:pt x="356" y="48"/>
                    <a:pt x="341" y="0"/>
                  </a:cubicBezTo>
                  <a:cubicBezTo>
                    <a:pt x="388" y="15"/>
                    <a:pt x="424" y="75"/>
                    <a:pt x="426" y="146"/>
                  </a:cubicBezTo>
                  <a:cubicBezTo>
                    <a:pt x="445" y="123"/>
                    <a:pt x="440" y="98"/>
                    <a:pt x="443" y="70"/>
                  </a:cubicBezTo>
                  <a:close/>
                  <a:moveTo>
                    <a:pt x="317" y="123"/>
                  </a:moveTo>
                  <a:cubicBezTo>
                    <a:pt x="315" y="123"/>
                    <a:pt x="313" y="124"/>
                    <a:pt x="311" y="125"/>
                  </a:cubicBezTo>
                  <a:cubicBezTo>
                    <a:pt x="311" y="129"/>
                    <a:pt x="311" y="134"/>
                    <a:pt x="309" y="137"/>
                  </a:cubicBezTo>
                  <a:cubicBezTo>
                    <a:pt x="301" y="151"/>
                    <a:pt x="289" y="163"/>
                    <a:pt x="283" y="178"/>
                  </a:cubicBezTo>
                  <a:cubicBezTo>
                    <a:pt x="278" y="191"/>
                    <a:pt x="277" y="206"/>
                    <a:pt x="277" y="219"/>
                  </a:cubicBezTo>
                  <a:cubicBezTo>
                    <a:pt x="276" y="222"/>
                    <a:pt x="286" y="228"/>
                    <a:pt x="291" y="228"/>
                  </a:cubicBezTo>
                  <a:cubicBezTo>
                    <a:pt x="337" y="229"/>
                    <a:pt x="383" y="229"/>
                    <a:pt x="429" y="228"/>
                  </a:cubicBezTo>
                  <a:cubicBezTo>
                    <a:pt x="434" y="228"/>
                    <a:pt x="443" y="222"/>
                    <a:pt x="444" y="217"/>
                  </a:cubicBezTo>
                  <a:cubicBezTo>
                    <a:pt x="448" y="199"/>
                    <a:pt x="449" y="181"/>
                    <a:pt x="451" y="164"/>
                  </a:cubicBezTo>
                  <a:cubicBezTo>
                    <a:pt x="432" y="181"/>
                    <a:pt x="416" y="196"/>
                    <a:pt x="399" y="212"/>
                  </a:cubicBezTo>
                  <a:cubicBezTo>
                    <a:pt x="408" y="147"/>
                    <a:pt x="405" y="124"/>
                    <a:pt x="382" y="102"/>
                  </a:cubicBezTo>
                  <a:cubicBezTo>
                    <a:pt x="375" y="129"/>
                    <a:pt x="372" y="159"/>
                    <a:pt x="345" y="173"/>
                  </a:cubicBezTo>
                  <a:cubicBezTo>
                    <a:pt x="335" y="155"/>
                    <a:pt x="326" y="139"/>
                    <a:pt x="317" y="123"/>
                  </a:cubicBezTo>
                  <a:close/>
                  <a:moveTo>
                    <a:pt x="229" y="131"/>
                  </a:moveTo>
                  <a:cubicBezTo>
                    <a:pt x="221" y="153"/>
                    <a:pt x="218" y="177"/>
                    <a:pt x="195" y="185"/>
                  </a:cubicBezTo>
                  <a:cubicBezTo>
                    <a:pt x="184" y="171"/>
                    <a:pt x="176" y="160"/>
                    <a:pt x="169" y="151"/>
                  </a:cubicBezTo>
                  <a:cubicBezTo>
                    <a:pt x="157" y="165"/>
                    <a:pt x="146" y="177"/>
                    <a:pt x="137" y="190"/>
                  </a:cubicBezTo>
                  <a:cubicBezTo>
                    <a:pt x="132" y="197"/>
                    <a:pt x="130" y="207"/>
                    <a:pt x="130" y="215"/>
                  </a:cubicBezTo>
                  <a:cubicBezTo>
                    <a:pt x="130" y="219"/>
                    <a:pt x="136" y="226"/>
                    <a:pt x="140" y="226"/>
                  </a:cubicBezTo>
                  <a:cubicBezTo>
                    <a:pt x="178" y="227"/>
                    <a:pt x="215" y="227"/>
                    <a:pt x="253" y="227"/>
                  </a:cubicBezTo>
                  <a:cubicBezTo>
                    <a:pt x="254" y="225"/>
                    <a:pt x="255" y="223"/>
                    <a:pt x="256" y="222"/>
                  </a:cubicBezTo>
                  <a:cubicBezTo>
                    <a:pt x="251" y="218"/>
                    <a:pt x="246" y="213"/>
                    <a:pt x="241" y="210"/>
                  </a:cubicBezTo>
                  <a:cubicBezTo>
                    <a:pt x="243" y="184"/>
                    <a:pt x="252" y="156"/>
                    <a:pt x="229" y="13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4838700" y="2279650"/>
              <a:ext cx="1590675" cy="2778125"/>
            </a:xfrm>
            <a:custGeom>
              <a:avLst/>
              <a:gdLst/>
              <a:ahLst/>
              <a:cxnLst/>
              <a:rect l="l" t="t" r="r" b="b"/>
              <a:pathLst>
                <a:path w="219" h="382" extrusionOk="0">
                  <a:moveTo>
                    <a:pt x="81" y="217"/>
                  </a:moveTo>
                  <a:cubicBezTo>
                    <a:pt x="81" y="224"/>
                    <a:pt x="81" y="232"/>
                    <a:pt x="81" y="239"/>
                  </a:cubicBezTo>
                  <a:cubicBezTo>
                    <a:pt x="81" y="278"/>
                    <a:pt x="81" y="317"/>
                    <a:pt x="81" y="355"/>
                  </a:cubicBezTo>
                  <a:cubicBezTo>
                    <a:pt x="81" y="370"/>
                    <a:pt x="77" y="382"/>
                    <a:pt x="61" y="382"/>
                  </a:cubicBezTo>
                  <a:cubicBezTo>
                    <a:pt x="45" y="382"/>
                    <a:pt x="40" y="371"/>
                    <a:pt x="40" y="356"/>
                  </a:cubicBezTo>
                  <a:cubicBezTo>
                    <a:pt x="41" y="287"/>
                    <a:pt x="41" y="217"/>
                    <a:pt x="41" y="148"/>
                  </a:cubicBezTo>
                  <a:cubicBezTo>
                    <a:pt x="41" y="142"/>
                    <a:pt x="41" y="135"/>
                    <a:pt x="41" y="129"/>
                  </a:cubicBezTo>
                  <a:cubicBezTo>
                    <a:pt x="39" y="129"/>
                    <a:pt x="37" y="129"/>
                    <a:pt x="35" y="128"/>
                  </a:cubicBezTo>
                  <a:cubicBezTo>
                    <a:pt x="33" y="144"/>
                    <a:pt x="30" y="159"/>
                    <a:pt x="30" y="174"/>
                  </a:cubicBezTo>
                  <a:cubicBezTo>
                    <a:pt x="29" y="190"/>
                    <a:pt x="30" y="205"/>
                    <a:pt x="29" y="220"/>
                  </a:cubicBezTo>
                  <a:cubicBezTo>
                    <a:pt x="29" y="225"/>
                    <a:pt x="22" y="231"/>
                    <a:pt x="17" y="233"/>
                  </a:cubicBezTo>
                  <a:cubicBezTo>
                    <a:pt x="14" y="233"/>
                    <a:pt x="6" y="227"/>
                    <a:pt x="5" y="223"/>
                  </a:cubicBezTo>
                  <a:cubicBezTo>
                    <a:pt x="1" y="182"/>
                    <a:pt x="0" y="141"/>
                    <a:pt x="19" y="102"/>
                  </a:cubicBezTo>
                  <a:cubicBezTo>
                    <a:pt x="27" y="85"/>
                    <a:pt x="43" y="77"/>
                    <a:pt x="63" y="77"/>
                  </a:cubicBezTo>
                  <a:cubicBezTo>
                    <a:pt x="89" y="76"/>
                    <a:pt x="116" y="76"/>
                    <a:pt x="142" y="71"/>
                  </a:cubicBezTo>
                  <a:cubicBezTo>
                    <a:pt x="162" y="68"/>
                    <a:pt x="181" y="58"/>
                    <a:pt x="190" y="33"/>
                  </a:cubicBezTo>
                  <a:cubicBezTo>
                    <a:pt x="176" y="33"/>
                    <a:pt x="164" y="33"/>
                    <a:pt x="151" y="33"/>
                  </a:cubicBezTo>
                  <a:cubicBezTo>
                    <a:pt x="151" y="22"/>
                    <a:pt x="151" y="12"/>
                    <a:pt x="151" y="0"/>
                  </a:cubicBezTo>
                  <a:cubicBezTo>
                    <a:pt x="166" y="0"/>
                    <a:pt x="181" y="0"/>
                    <a:pt x="196" y="0"/>
                  </a:cubicBezTo>
                  <a:cubicBezTo>
                    <a:pt x="207" y="1"/>
                    <a:pt x="219" y="19"/>
                    <a:pt x="217" y="33"/>
                  </a:cubicBezTo>
                  <a:cubicBezTo>
                    <a:pt x="213" y="64"/>
                    <a:pt x="192" y="81"/>
                    <a:pt x="164" y="92"/>
                  </a:cubicBezTo>
                  <a:cubicBezTo>
                    <a:pt x="129" y="107"/>
                    <a:pt x="129" y="107"/>
                    <a:pt x="129" y="146"/>
                  </a:cubicBezTo>
                  <a:cubicBezTo>
                    <a:pt x="129" y="212"/>
                    <a:pt x="129" y="279"/>
                    <a:pt x="129" y="346"/>
                  </a:cubicBezTo>
                  <a:cubicBezTo>
                    <a:pt x="129" y="350"/>
                    <a:pt x="129" y="354"/>
                    <a:pt x="129" y="358"/>
                  </a:cubicBezTo>
                  <a:cubicBezTo>
                    <a:pt x="129" y="372"/>
                    <a:pt x="123" y="382"/>
                    <a:pt x="109" y="382"/>
                  </a:cubicBezTo>
                  <a:cubicBezTo>
                    <a:pt x="95" y="382"/>
                    <a:pt x="88" y="373"/>
                    <a:pt x="89" y="358"/>
                  </a:cubicBezTo>
                  <a:cubicBezTo>
                    <a:pt x="89" y="317"/>
                    <a:pt x="89" y="277"/>
                    <a:pt x="89" y="236"/>
                  </a:cubicBezTo>
                  <a:cubicBezTo>
                    <a:pt x="89" y="230"/>
                    <a:pt x="89" y="223"/>
                    <a:pt x="89" y="217"/>
                  </a:cubicBezTo>
                  <a:cubicBezTo>
                    <a:pt x="86" y="217"/>
                    <a:pt x="83" y="217"/>
                    <a:pt x="81" y="217"/>
                  </a:cubicBezTo>
                  <a:close/>
                  <a:moveTo>
                    <a:pt x="196" y="5"/>
                  </a:moveTo>
                  <a:cubicBezTo>
                    <a:pt x="185" y="5"/>
                    <a:pt x="174" y="5"/>
                    <a:pt x="161" y="5"/>
                  </a:cubicBezTo>
                  <a:cubicBezTo>
                    <a:pt x="161" y="13"/>
                    <a:pt x="161" y="20"/>
                    <a:pt x="161" y="27"/>
                  </a:cubicBezTo>
                  <a:cubicBezTo>
                    <a:pt x="178" y="28"/>
                    <a:pt x="195" y="33"/>
                    <a:pt x="196" y="5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7548563" y="1711325"/>
              <a:ext cx="611188" cy="1069975"/>
            </a:xfrm>
            <a:custGeom>
              <a:avLst/>
              <a:gdLst/>
              <a:ahLst/>
              <a:cxnLst/>
              <a:rect l="l" t="t" r="r" b="b"/>
              <a:pathLst>
                <a:path w="84" h="147" extrusionOk="0">
                  <a:moveTo>
                    <a:pt x="84" y="0"/>
                  </a:moveTo>
                  <a:cubicBezTo>
                    <a:pt x="84" y="17"/>
                    <a:pt x="84" y="33"/>
                    <a:pt x="84" y="55"/>
                  </a:cubicBezTo>
                  <a:cubicBezTo>
                    <a:pt x="74" y="46"/>
                    <a:pt x="68" y="41"/>
                    <a:pt x="60" y="34"/>
                  </a:cubicBezTo>
                  <a:cubicBezTo>
                    <a:pt x="61" y="58"/>
                    <a:pt x="65" y="79"/>
                    <a:pt x="63" y="99"/>
                  </a:cubicBezTo>
                  <a:cubicBezTo>
                    <a:pt x="60" y="117"/>
                    <a:pt x="50" y="134"/>
                    <a:pt x="45" y="147"/>
                  </a:cubicBezTo>
                  <a:cubicBezTo>
                    <a:pt x="30" y="136"/>
                    <a:pt x="17" y="125"/>
                    <a:pt x="3" y="113"/>
                  </a:cubicBezTo>
                  <a:cubicBezTo>
                    <a:pt x="1" y="111"/>
                    <a:pt x="0" y="107"/>
                    <a:pt x="0" y="104"/>
                  </a:cubicBezTo>
                  <a:cubicBezTo>
                    <a:pt x="0" y="71"/>
                    <a:pt x="0" y="38"/>
                    <a:pt x="0" y="1"/>
                  </a:cubicBezTo>
                  <a:cubicBezTo>
                    <a:pt x="29" y="1"/>
                    <a:pt x="57" y="1"/>
                    <a:pt x="84" y="1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7396163" y="1595438"/>
              <a:ext cx="1627188" cy="923925"/>
            </a:xfrm>
            <a:custGeom>
              <a:avLst/>
              <a:gdLst/>
              <a:ahLst/>
              <a:cxnLst/>
              <a:rect l="l" t="t" r="r" b="b"/>
              <a:pathLst>
                <a:path w="224" h="127" extrusionOk="0">
                  <a:moveTo>
                    <a:pt x="105" y="17"/>
                  </a:moveTo>
                  <a:cubicBezTo>
                    <a:pt x="77" y="16"/>
                    <a:pt x="48" y="15"/>
                    <a:pt x="18" y="13"/>
                  </a:cubicBezTo>
                  <a:cubicBezTo>
                    <a:pt x="18" y="51"/>
                    <a:pt x="18" y="85"/>
                    <a:pt x="18" y="120"/>
                  </a:cubicBezTo>
                  <a:cubicBezTo>
                    <a:pt x="16" y="120"/>
                    <a:pt x="14" y="121"/>
                    <a:pt x="12" y="121"/>
                  </a:cubicBezTo>
                  <a:cubicBezTo>
                    <a:pt x="10" y="115"/>
                    <a:pt x="7" y="110"/>
                    <a:pt x="7" y="104"/>
                  </a:cubicBezTo>
                  <a:cubicBezTo>
                    <a:pt x="6" y="82"/>
                    <a:pt x="7" y="60"/>
                    <a:pt x="6" y="38"/>
                  </a:cubicBezTo>
                  <a:cubicBezTo>
                    <a:pt x="6" y="26"/>
                    <a:pt x="2" y="15"/>
                    <a:pt x="0" y="0"/>
                  </a:cubicBezTo>
                  <a:cubicBezTo>
                    <a:pt x="73" y="0"/>
                    <a:pt x="150" y="0"/>
                    <a:pt x="224" y="0"/>
                  </a:cubicBezTo>
                  <a:cubicBezTo>
                    <a:pt x="221" y="14"/>
                    <a:pt x="218" y="27"/>
                    <a:pt x="218" y="40"/>
                  </a:cubicBezTo>
                  <a:cubicBezTo>
                    <a:pt x="217" y="69"/>
                    <a:pt x="218" y="97"/>
                    <a:pt x="215" y="127"/>
                  </a:cubicBezTo>
                  <a:cubicBezTo>
                    <a:pt x="204" y="91"/>
                    <a:pt x="211" y="54"/>
                    <a:pt x="207" y="16"/>
                  </a:cubicBezTo>
                  <a:cubicBezTo>
                    <a:pt x="178" y="16"/>
                    <a:pt x="149" y="16"/>
                    <a:pt x="117" y="16"/>
                  </a:cubicBezTo>
                  <a:cubicBezTo>
                    <a:pt x="117" y="39"/>
                    <a:pt x="117" y="62"/>
                    <a:pt x="117" y="85"/>
                  </a:cubicBezTo>
                  <a:cubicBezTo>
                    <a:pt x="116" y="86"/>
                    <a:pt x="114" y="86"/>
                    <a:pt x="112" y="86"/>
                  </a:cubicBezTo>
                  <a:cubicBezTo>
                    <a:pt x="111" y="79"/>
                    <a:pt x="108" y="73"/>
                    <a:pt x="108" y="66"/>
                  </a:cubicBezTo>
                  <a:cubicBezTo>
                    <a:pt x="106" y="49"/>
                    <a:pt x="106" y="33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180013" y="2235200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1" y="36"/>
                  </a:moveTo>
                  <a:cubicBezTo>
                    <a:pt x="2" y="15"/>
                    <a:pt x="18" y="0"/>
                    <a:pt x="39" y="1"/>
                  </a:cubicBezTo>
                  <a:cubicBezTo>
                    <a:pt x="60" y="2"/>
                    <a:pt x="75" y="18"/>
                    <a:pt x="74" y="39"/>
                  </a:cubicBezTo>
                  <a:cubicBezTo>
                    <a:pt x="74" y="59"/>
                    <a:pt x="57" y="75"/>
                    <a:pt x="36" y="74"/>
                  </a:cubicBezTo>
                  <a:cubicBezTo>
                    <a:pt x="16" y="74"/>
                    <a:pt x="0" y="57"/>
                    <a:pt x="1" y="36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8267700" y="1719263"/>
              <a:ext cx="617538" cy="61753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1"/>
                  </a:moveTo>
                  <a:cubicBezTo>
                    <a:pt x="27" y="1"/>
                    <a:pt x="51" y="0"/>
                    <a:pt x="74" y="1"/>
                  </a:cubicBezTo>
                  <a:cubicBezTo>
                    <a:pt x="78" y="2"/>
                    <a:pt x="84" y="8"/>
                    <a:pt x="84" y="12"/>
                  </a:cubicBezTo>
                  <a:cubicBezTo>
                    <a:pt x="85" y="37"/>
                    <a:pt x="85" y="61"/>
                    <a:pt x="85" y="85"/>
                  </a:cubicBezTo>
                  <a:cubicBezTo>
                    <a:pt x="58" y="63"/>
                    <a:pt x="31" y="43"/>
                    <a:pt x="5" y="21"/>
                  </a:cubicBezTo>
                  <a:cubicBezTo>
                    <a:pt x="1" y="18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6400800" y="3035300"/>
              <a:ext cx="304800" cy="661988"/>
            </a:xfrm>
            <a:custGeom>
              <a:avLst/>
              <a:gdLst/>
              <a:ahLst/>
              <a:cxnLst/>
              <a:rect l="l" t="t" r="r" b="b"/>
              <a:pathLst>
                <a:path w="42" h="91" extrusionOk="0">
                  <a:moveTo>
                    <a:pt x="42" y="4"/>
                  </a:moveTo>
                  <a:cubicBezTo>
                    <a:pt x="31" y="4"/>
                    <a:pt x="20" y="5"/>
                    <a:pt x="8" y="6"/>
                  </a:cubicBezTo>
                  <a:cubicBezTo>
                    <a:pt x="8" y="10"/>
                    <a:pt x="7" y="14"/>
                    <a:pt x="7" y="18"/>
                  </a:cubicBezTo>
                  <a:cubicBezTo>
                    <a:pt x="7" y="38"/>
                    <a:pt x="7" y="57"/>
                    <a:pt x="7" y="77"/>
                  </a:cubicBezTo>
                  <a:cubicBezTo>
                    <a:pt x="15" y="79"/>
                    <a:pt x="22" y="80"/>
                    <a:pt x="29" y="81"/>
                  </a:cubicBezTo>
                  <a:cubicBezTo>
                    <a:pt x="29" y="82"/>
                    <a:pt x="29" y="84"/>
                    <a:pt x="30" y="86"/>
                  </a:cubicBezTo>
                  <a:cubicBezTo>
                    <a:pt x="22" y="87"/>
                    <a:pt x="14" y="91"/>
                    <a:pt x="8" y="89"/>
                  </a:cubicBezTo>
                  <a:cubicBezTo>
                    <a:pt x="4" y="87"/>
                    <a:pt x="1" y="77"/>
                    <a:pt x="1" y="70"/>
                  </a:cubicBezTo>
                  <a:cubicBezTo>
                    <a:pt x="0" y="47"/>
                    <a:pt x="1" y="24"/>
                    <a:pt x="1" y="0"/>
                  </a:cubicBezTo>
                  <a:cubicBezTo>
                    <a:pt x="16" y="0"/>
                    <a:pt x="29" y="0"/>
                    <a:pt x="42" y="0"/>
                  </a:cubicBezTo>
                  <a:cubicBezTo>
                    <a:pt x="42" y="2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8247063" y="2038350"/>
              <a:ext cx="158750" cy="422275"/>
            </a:xfrm>
            <a:custGeom>
              <a:avLst/>
              <a:gdLst/>
              <a:ahLst/>
              <a:cxnLst/>
              <a:rect l="l" t="t" r="r" b="b"/>
              <a:pathLst>
                <a:path w="22" h="58" extrusionOk="0">
                  <a:moveTo>
                    <a:pt x="11" y="0"/>
                  </a:moveTo>
                  <a:cubicBezTo>
                    <a:pt x="15" y="20"/>
                    <a:pt x="18" y="39"/>
                    <a:pt x="22" y="58"/>
                  </a:cubicBezTo>
                  <a:cubicBezTo>
                    <a:pt x="0" y="43"/>
                    <a:pt x="3" y="22"/>
                    <a:pt x="4" y="1"/>
                  </a:cubicBezTo>
                  <a:cubicBezTo>
                    <a:pt x="7" y="1"/>
                    <a:pt x="9" y="1"/>
                    <a:pt x="11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6465888" y="3094038"/>
              <a:ext cx="188913" cy="239713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0" y="0"/>
                  </a:moveTo>
                  <a:cubicBezTo>
                    <a:pt x="10" y="0"/>
                    <a:pt x="18" y="0"/>
                    <a:pt x="26" y="0"/>
                  </a:cubicBezTo>
                  <a:cubicBezTo>
                    <a:pt x="23" y="9"/>
                    <a:pt x="20" y="18"/>
                    <a:pt x="16" y="26"/>
                  </a:cubicBezTo>
                  <a:cubicBezTo>
                    <a:pt x="14" y="29"/>
                    <a:pt x="10" y="30"/>
                    <a:pt x="7" y="33"/>
                  </a:cubicBezTo>
                  <a:cubicBezTo>
                    <a:pt x="5" y="29"/>
                    <a:pt x="1" y="26"/>
                    <a:pt x="1" y="23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6445250" y="3348038"/>
              <a:ext cx="173038" cy="239713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2" y="33"/>
                  </a:moveTo>
                  <a:cubicBezTo>
                    <a:pt x="1" y="33"/>
                    <a:pt x="0" y="31"/>
                    <a:pt x="6" y="0"/>
                  </a:cubicBezTo>
                  <a:cubicBezTo>
                    <a:pt x="24" y="5"/>
                    <a:pt x="16" y="21"/>
                    <a:pt x="22" y="33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2"/>
          <p:cNvSpPr txBox="1"/>
          <p:nvPr/>
        </p:nvSpPr>
        <p:spPr>
          <a:xfrm>
            <a:off x="540445" y="2484313"/>
            <a:ext cx="39683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sp>
        <p:nvSpPr>
          <p:cNvPr id="1244" name="Google Shape;1244;p22"/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</a:t>
            </a:r>
            <a:endParaRPr sz="180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5" name="Google Shape;12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109" y="2340297"/>
            <a:ext cx="2096750" cy="292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2073" y="108049"/>
            <a:ext cx="1085926" cy="118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22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23"/>
          <p:cNvGrpSpPr/>
          <p:nvPr/>
        </p:nvGrpSpPr>
        <p:grpSpPr>
          <a:xfrm>
            <a:off x="828477" y="1542164"/>
            <a:ext cx="1818889" cy="1391309"/>
            <a:chOff x="635324" y="1595142"/>
            <a:chExt cx="1732275" cy="1325056"/>
          </a:xfrm>
        </p:grpSpPr>
        <p:sp>
          <p:nvSpPr>
            <p:cNvPr id="1253" name="Google Shape;1253;p23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54" name="Google Shape;1254;p23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55" name="Google Shape;1255;p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23"/>
          <p:cNvGrpSpPr/>
          <p:nvPr/>
        </p:nvGrpSpPr>
        <p:grpSpPr>
          <a:xfrm>
            <a:off x="785014" y="3105199"/>
            <a:ext cx="1818889" cy="1391309"/>
            <a:chOff x="635324" y="1595142"/>
            <a:chExt cx="1732275" cy="1325056"/>
          </a:xfrm>
        </p:grpSpPr>
        <p:sp>
          <p:nvSpPr>
            <p:cNvPr id="1257" name="Google Shape;1257;p23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58" name="Google Shape;1258;p23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59" name="Google Shape;1259;p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23"/>
          <p:cNvGrpSpPr/>
          <p:nvPr/>
        </p:nvGrpSpPr>
        <p:grpSpPr>
          <a:xfrm>
            <a:off x="7159607" y="3077910"/>
            <a:ext cx="1818889" cy="1391309"/>
            <a:chOff x="635324" y="1595142"/>
            <a:chExt cx="1732275" cy="1325056"/>
          </a:xfrm>
        </p:grpSpPr>
        <p:sp>
          <p:nvSpPr>
            <p:cNvPr id="1261" name="Google Shape;1261;p23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62" name="Google Shape;1262;p23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63" name="Google Shape;1263;p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23"/>
          <p:cNvGrpSpPr/>
          <p:nvPr/>
        </p:nvGrpSpPr>
        <p:grpSpPr>
          <a:xfrm>
            <a:off x="7165181" y="1512911"/>
            <a:ext cx="1818889" cy="1391309"/>
            <a:chOff x="635324" y="1595142"/>
            <a:chExt cx="1732275" cy="1325056"/>
          </a:xfrm>
        </p:grpSpPr>
        <p:sp>
          <p:nvSpPr>
            <p:cNvPr id="1265" name="Google Shape;1265;p23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66" name="Google Shape;1266;p23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67" name="Google Shape;1267;p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8" name="Google Shape;1268;p23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9" name="Google Shape;1269;p23"/>
          <p:cNvSpPr/>
          <p:nvPr/>
        </p:nvSpPr>
        <p:spPr>
          <a:xfrm>
            <a:off x="4330700" y="1885950"/>
            <a:ext cx="1560512" cy="1484313"/>
          </a:xfrm>
          <a:custGeom>
            <a:avLst/>
            <a:gdLst/>
            <a:ahLst/>
            <a:cxnLst/>
            <a:rect l="l" t="t" r="r" b="b"/>
            <a:pathLst>
              <a:path w="157" h="150" extrusionOk="0">
                <a:moveTo>
                  <a:pt x="29" y="150"/>
                </a:moveTo>
                <a:cubicBezTo>
                  <a:pt x="0" y="119"/>
                  <a:pt x="2" y="81"/>
                  <a:pt x="34" y="52"/>
                </a:cubicBezTo>
                <a:cubicBezTo>
                  <a:pt x="37" y="64"/>
                  <a:pt x="41" y="76"/>
                  <a:pt x="44" y="88"/>
                </a:cubicBezTo>
                <a:cubicBezTo>
                  <a:pt x="62" y="60"/>
                  <a:pt x="62" y="31"/>
                  <a:pt x="53" y="0"/>
                </a:cubicBezTo>
                <a:cubicBezTo>
                  <a:pt x="73" y="8"/>
                  <a:pt x="82" y="20"/>
                  <a:pt x="105" y="66"/>
                </a:cubicBezTo>
                <a:cubicBezTo>
                  <a:pt x="109" y="52"/>
                  <a:pt x="111" y="42"/>
                  <a:pt x="113" y="33"/>
                </a:cubicBezTo>
                <a:cubicBezTo>
                  <a:pt x="150" y="62"/>
                  <a:pt x="157" y="114"/>
                  <a:pt x="126" y="146"/>
                </a:cubicBezTo>
                <a:cubicBezTo>
                  <a:pt x="124" y="123"/>
                  <a:pt x="118" y="103"/>
                  <a:pt x="92" y="102"/>
                </a:cubicBezTo>
                <a:cubicBezTo>
                  <a:pt x="60" y="100"/>
                  <a:pt x="41" y="120"/>
                  <a:pt x="29" y="150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23"/>
          <p:cNvSpPr/>
          <p:nvPr/>
        </p:nvSpPr>
        <p:spPr>
          <a:xfrm>
            <a:off x="4071938" y="3567113"/>
            <a:ext cx="804862" cy="820738"/>
          </a:xfrm>
          <a:custGeom>
            <a:avLst/>
            <a:gdLst/>
            <a:ahLst/>
            <a:cxnLst/>
            <a:rect l="l" t="t" r="r" b="b"/>
            <a:pathLst>
              <a:path w="81" h="83" extrusionOk="0">
                <a:moveTo>
                  <a:pt x="64" y="0"/>
                </a:moveTo>
                <a:cubicBezTo>
                  <a:pt x="70" y="5"/>
                  <a:pt x="75" y="10"/>
                  <a:pt x="81" y="16"/>
                </a:cubicBezTo>
                <a:cubicBezTo>
                  <a:pt x="60" y="37"/>
                  <a:pt x="39" y="59"/>
                  <a:pt x="17" y="80"/>
                </a:cubicBezTo>
                <a:cubicBezTo>
                  <a:pt x="14" y="83"/>
                  <a:pt x="7" y="81"/>
                  <a:pt x="1" y="82"/>
                </a:cubicBezTo>
                <a:cubicBezTo>
                  <a:pt x="2" y="75"/>
                  <a:pt x="0" y="67"/>
                  <a:pt x="3" y="63"/>
                </a:cubicBezTo>
                <a:cubicBezTo>
                  <a:pt x="23" y="41"/>
                  <a:pt x="43" y="21"/>
                  <a:pt x="64" y="0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23"/>
          <p:cNvSpPr/>
          <p:nvPr/>
        </p:nvSpPr>
        <p:spPr>
          <a:xfrm>
            <a:off x="4787900" y="3092450"/>
            <a:ext cx="566737" cy="584200"/>
          </a:xfrm>
          <a:custGeom>
            <a:avLst/>
            <a:gdLst/>
            <a:ahLst/>
            <a:cxnLst/>
            <a:rect l="l" t="t" r="r" b="b"/>
            <a:pathLst>
              <a:path w="57" h="59" extrusionOk="0">
                <a:moveTo>
                  <a:pt x="32" y="0"/>
                </a:moveTo>
                <a:cubicBezTo>
                  <a:pt x="41" y="10"/>
                  <a:pt x="48" y="17"/>
                  <a:pt x="57" y="26"/>
                </a:cubicBezTo>
                <a:cubicBezTo>
                  <a:pt x="54" y="43"/>
                  <a:pt x="38" y="59"/>
                  <a:pt x="22" y="55"/>
                </a:cubicBezTo>
                <a:cubicBezTo>
                  <a:pt x="14" y="52"/>
                  <a:pt x="5" y="42"/>
                  <a:pt x="3" y="34"/>
                </a:cubicBezTo>
                <a:cubicBezTo>
                  <a:pt x="0" y="18"/>
                  <a:pt x="14" y="4"/>
                  <a:pt x="32" y="0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4"/>
          <p:cNvSpPr txBox="1">
            <a:spLocks noGrp="1"/>
          </p:cNvSpPr>
          <p:nvPr>
            <p:ph type="body" idx="4294967295"/>
          </p:nvPr>
        </p:nvSpPr>
        <p:spPr>
          <a:xfrm>
            <a:off x="540445" y="278726"/>
            <a:ext cx="97218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</a:pPr>
            <a:r>
              <a:rPr lang="en-US" sz="4400">
                <a:solidFill>
                  <a:schemeClr val="lt1"/>
                </a:solidFill>
              </a:rPr>
              <a:t>Our Team Layout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277" name="Google Shape;1277;p24"/>
          <p:cNvSpPr txBox="1">
            <a:spLocks noGrp="1"/>
          </p:cNvSpPr>
          <p:nvPr>
            <p:ph type="body" idx="4294967295"/>
          </p:nvPr>
        </p:nvSpPr>
        <p:spPr>
          <a:xfrm>
            <a:off x="540445" y="1082247"/>
            <a:ext cx="9721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Insert the title of your subtitle Here</a:t>
            </a:r>
            <a:endParaRPr/>
          </a:p>
        </p:txBody>
      </p:sp>
      <p:grpSp>
        <p:nvGrpSpPr>
          <p:cNvPr id="1278" name="Google Shape;1278;p24"/>
          <p:cNvGrpSpPr/>
          <p:nvPr/>
        </p:nvGrpSpPr>
        <p:grpSpPr>
          <a:xfrm>
            <a:off x="558995" y="2710890"/>
            <a:ext cx="1818889" cy="1391309"/>
            <a:chOff x="635324" y="1595142"/>
            <a:chExt cx="1732275" cy="1325056"/>
          </a:xfrm>
        </p:grpSpPr>
        <p:sp>
          <p:nvSpPr>
            <p:cNvPr id="1279" name="Google Shape;1279;p24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80" name="Google Shape;1280;p24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81" name="Google Shape;1281;p24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24"/>
          <p:cNvGrpSpPr/>
          <p:nvPr/>
        </p:nvGrpSpPr>
        <p:grpSpPr>
          <a:xfrm>
            <a:off x="7323630" y="2612511"/>
            <a:ext cx="1818889" cy="1391309"/>
            <a:chOff x="635324" y="1595142"/>
            <a:chExt cx="1732275" cy="1325056"/>
          </a:xfrm>
        </p:grpSpPr>
        <p:sp>
          <p:nvSpPr>
            <p:cNvPr id="1283" name="Google Shape;1283;p24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84" name="Google Shape;1284;p24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85" name="Google Shape;1285;p24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24"/>
          <p:cNvGrpSpPr/>
          <p:nvPr/>
        </p:nvGrpSpPr>
        <p:grpSpPr>
          <a:xfrm>
            <a:off x="5188806" y="3746257"/>
            <a:ext cx="1818889" cy="1391309"/>
            <a:chOff x="635324" y="1595142"/>
            <a:chExt cx="1732275" cy="1325056"/>
          </a:xfrm>
        </p:grpSpPr>
        <p:sp>
          <p:nvSpPr>
            <p:cNvPr id="1287" name="Google Shape;1287;p24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88" name="Google Shape;1288;p24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89" name="Google Shape;1289;p24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0" name="Google Shape;1290;p24"/>
          <p:cNvGrpSpPr/>
          <p:nvPr/>
        </p:nvGrpSpPr>
        <p:grpSpPr>
          <a:xfrm>
            <a:off x="2607288" y="3708449"/>
            <a:ext cx="1818889" cy="1391309"/>
            <a:chOff x="635324" y="1595142"/>
            <a:chExt cx="1732275" cy="1325056"/>
          </a:xfrm>
        </p:grpSpPr>
        <p:sp>
          <p:nvSpPr>
            <p:cNvPr id="1291" name="Google Shape;1291;p24"/>
            <p:cNvSpPr txBox="1"/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Name Here</a:t>
              </a:r>
              <a:endParaRPr/>
            </a:p>
          </p:txBody>
        </p:sp>
        <p:sp>
          <p:nvSpPr>
            <p:cNvPr id="1292" name="Google Shape;1292;p24"/>
            <p:cNvSpPr txBox="1"/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70"/>
                <a:buFont typeface="Arial"/>
                <a:buNone/>
              </a:pPr>
              <a:r>
                <a:rPr lang="en-US" sz="147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Programmer</a:t>
              </a:r>
              <a:endParaRPr/>
            </a:p>
          </p:txBody>
        </p:sp>
        <p:sp>
          <p:nvSpPr>
            <p:cNvPr id="1293" name="Google Shape;1293;p24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24"/>
          <p:cNvGrpSpPr/>
          <p:nvPr/>
        </p:nvGrpSpPr>
        <p:grpSpPr>
          <a:xfrm>
            <a:off x="5687088" y="2673310"/>
            <a:ext cx="822324" cy="938213"/>
            <a:chOff x="10756901" y="-3175"/>
            <a:chExt cx="822324" cy="938213"/>
          </a:xfrm>
        </p:grpSpPr>
        <p:sp>
          <p:nvSpPr>
            <p:cNvPr id="1295" name="Google Shape;1295;p24"/>
            <p:cNvSpPr/>
            <p:nvPr/>
          </p:nvSpPr>
          <p:spPr>
            <a:xfrm>
              <a:off x="10756901" y="357188"/>
              <a:ext cx="822324" cy="57785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182" y="34"/>
                  </a:moveTo>
                  <a:cubicBezTo>
                    <a:pt x="184" y="63"/>
                    <a:pt x="179" y="88"/>
                    <a:pt x="163" y="110"/>
                  </a:cubicBezTo>
                  <a:cubicBezTo>
                    <a:pt x="134" y="151"/>
                    <a:pt x="81" y="152"/>
                    <a:pt x="54" y="109"/>
                  </a:cubicBezTo>
                  <a:cubicBezTo>
                    <a:pt x="43" y="92"/>
                    <a:pt x="38" y="70"/>
                    <a:pt x="34" y="50"/>
                  </a:cubicBezTo>
                  <a:cubicBezTo>
                    <a:pt x="33" y="39"/>
                    <a:pt x="32" y="31"/>
                    <a:pt x="20" y="28"/>
                  </a:cubicBezTo>
                  <a:cubicBezTo>
                    <a:pt x="15" y="27"/>
                    <a:pt x="10" y="24"/>
                    <a:pt x="6" y="21"/>
                  </a:cubicBezTo>
                  <a:cubicBezTo>
                    <a:pt x="3" y="18"/>
                    <a:pt x="0" y="12"/>
                    <a:pt x="1" y="9"/>
                  </a:cubicBezTo>
                  <a:cubicBezTo>
                    <a:pt x="2" y="6"/>
                    <a:pt x="7" y="3"/>
                    <a:pt x="11" y="2"/>
                  </a:cubicBezTo>
                  <a:cubicBezTo>
                    <a:pt x="16" y="0"/>
                    <a:pt x="21" y="1"/>
                    <a:pt x="25" y="1"/>
                  </a:cubicBezTo>
                  <a:cubicBezTo>
                    <a:pt x="81" y="1"/>
                    <a:pt x="137" y="0"/>
                    <a:pt x="193" y="1"/>
                  </a:cubicBezTo>
                  <a:cubicBezTo>
                    <a:pt x="201" y="1"/>
                    <a:pt x="209" y="7"/>
                    <a:pt x="216" y="10"/>
                  </a:cubicBezTo>
                  <a:cubicBezTo>
                    <a:pt x="210" y="16"/>
                    <a:pt x="204" y="23"/>
                    <a:pt x="197" y="28"/>
                  </a:cubicBezTo>
                  <a:cubicBezTo>
                    <a:pt x="194" y="31"/>
                    <a:pt x="188" y="32"/>
                    <a:pt x="182" y="34"/>
                  </a:cubicBezTo>
                  <a:close/>
                  <a:moveTo>
                    <a:pt x="45" y="55"/>
                  </a:moveTo>
                  <a:cubicBezTo>
                    <a:pt x="47" y="61"/>
                    <a:pt x="48" y="72"/>
                    <a:pt x="52" y="83"/>
                  </a:cubicBezTo>
                  <a:cubicBezTo>
                    <a:pt x="59" y="99"/>
                    <a:pt x="66" y="100"/>
                    <a:pt x="79" y="87"/>
                  </a:cubicBezTo>
                  <a:cubicBezTo>
                    <a:pt x="90" y="77"/>
                    <a:pt x="126" y="76"/>
                    <a:pt x="136" y="86"/>
                  </a:cubicBezTo>
                  <a:cubicBezTo>
                    <a:pt x="152" y="101"/>
                    <a:pt x="159" y="99"/>
                    <a:pt x="166" y="79"/>
                  </a:cubicBezTo>
                  <a:cubicBezTo>
                    <a:pt x="169" y="69"/>
                    <a:pt x="171" y="59"/>
                    <a:pt x="171" y="49"/>
                  </a:cubicBezTo>
                  <a:cubicBezTo>
                    <a:pt x="172" y="33"/>
                    <a:pt x="165" y="21"/>
                    <a:pt x="148" y="21"/>
                  </a:cubicBezTo>
                  <a:cubicBezTo>
                    <a:pt x="121" y="20"/>
                    <a:pt x="95" y="19"/>
                    <a:pt x="68" y="21"/>
                  </a:cubicBezTo>
                  <a:cubicBezTo>
                    <a:pt x="52" y="22"/>
                    <a:pt x="44" y="33"/>
                    <a:pt x="45" y="55"/>
                  </a:cubicBezTo>
                  <a:close/>
                  <a:moveTo>
                    <a:pt x="130" y="99"/>
                  </a:moveTo>
                  <a:cubicBezTo>
                    <a:pt x="129" y="98"/>
                    <a:pt x="128" y="96"/>
                    <a:pt x="127" y="94"/>
                  </a:cubicBezTo>
                  <a:cubicBezTo>
                    <a:pt x="114" y="94"/>
                    <a:pt x="101" y="94"/>
                    <a:pt x="89" y="94"/>
                  </a:cubicBezTo>
                  <a:cubicBezTo>
                    <a:pt x="93" y="101"/>
                    <a:pt x="99" y="107"/>
                    <a:pt x="106" y="107"/>
                  </a:cubicBezTo>
                  <a:cubicBezTo>
                    <a:pt x="114" y="107"/>
                    <a:pt x="122" y="102"/>
                    <a:pt x="130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10988675" y="-3175"/>
              <a:ext cx="328612" cy="269875"/>
            </a:xfrm>
            <a:custGeom>
              <a:avLst/>
              <a:gdLst/>
              <a:ahLst/>
              <a:cxnLst/>
              <a:rect l="l" t="t" r="r" b="b"/>
              <a:pathLst>
                <a:path w="86" h="71" extrusionOk="0">
                  <a:moveTo>
                    <a:pt x="47" y="71"/>
                  </a:moveTo>
                  <a:cubicBezTo>
                    <a:pt x="19" y="71"/>
                    <a:pt x="19" y="71"/>
                    <a:pt x="15" y="43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2" y="26"/>
                    <a:pt x="0" y="11"/>
                    <a:pt x="22" y="5"/>
                  </a:cubicBezTo>
                  <a:cubicBezTo>
                    <a:pt x="34" y="2"/>
                    <a:pt x="48" y="0"/>
                    <a:pt x="59" y="2"/>
                  </a:cubicBezTo>
                  <a:cubicBezTo>
                    <a:pt x="86" y="8"/>
                    <a:pt x="86" y="10"/>
                    <a:pt x="80" y="37"/>
                  </a:cubicBezTo>
                  <a:cubicBezTo>
                    <a:pt x="79" y="39"/>
                    <a:pt x="79" y="41"/>
                    <a:pt x="79" y="43"/>
                  </a:cubicBezTo>
                  <a:cubicBezTo>
                    <a:pt x="76" y="71"/>
                    <a:pt x="76" y="71"/>
                    <a:pt x="47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10936288" y="92075"/>
              <a:ext cx="471487" cy="234950"/>
            </a:xfrm>
            <a:custGeom>
              <a:avLst/>
              <a:gdLst/>
              <a:ahLst/>
              <a:cxnLst/>
              <a:rect l="l" t="t" r="r" b="b"/>
              <a:pathLst>
                <a:path w="124" h="62" extrusionOk="0">
                  <a:moveTo>
                    <a:pt x="124" y="62"/>
                  </a:moveTo>
                  <a:cubicBezTo>
                    <a:pt x="81" y="62"/>
                    <a:pt x="42" y="62"/>
                    <a:pt x="0" y="62"/>
                  </a:cubicBezTo>
                  <a:cubicBezTo>
                    <a:pt x="2" y="41"/>
                    <a:pt x="5" y="21"/>
                    <a:pt x="7" y="1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8" y="9"/>
                    <a:pt x="20" y="17"/>
                    <a:pt x="21" y="26"/>
                  </a:cubicBezTo>
                  <a:cubicBezTo>
                    <a:pt x="22" y="30"/>
                    <a:pt x="21" y="34"/>
                    <a:pt x="22" y="38"/>
                  </a:cubicBezTo>
                  <a:cubicBezTo>
                    <a:pt x="25" y="52"/>
                    <a:pt x="46" y="58"/>
                    <a:pt x="78" y="54"/>
                  </a:cubicBezTo>
                  <a:cubicBezTo>
                    <a:pt x="93" y="52"/>
                    <a:pt x="103" y="46"/>
                    <a:pt x="102" y="28"/>
                  </a:cubicBezTo>
                  <a:cubicBezTo>
                    <a:pt x="101" y="19"/>
                    <a:pt x="105" y="10"/>
                    <a:pt x="106" y="1"/>
                  </a:cubicBezTo>
                  <a:cubicBezTo>
                    <a:pt x="109" y="1"/>
                    <a:pt x="112" y="1"/>
                    <a:pt x="115" y="1"/>
                  </a:cubicBezTo>
                  <a:cubicBezTo>
                    <a:pt x="118" y="20"/>
                    <a:pt x="120" y="40"/>
                    <a:pt x="12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10844213" y="182563"/>
              <a:ext cx="92075" cy="147638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16" y="1"/>
                  </a:moveTo>
                  <a:cubicBezTo>
                    <a:pt x="12" y="13"/>
                    <a:pt x="24" y="31"/>
                    <a:pt x="8" y="39"/>
                  </a:cubicBezTo>
                  <a:cubicBezTo>
                    <a:pt x="6" y="38"/>
                    <a:pt x="3" y="37"/>
                    <a:pt x="0" y="36"/>
                  </a:cubicBezTo>
                  <a:cubicBezTo>
                    <a:pt x="4" y="24"/>
                    <a:pt x="7" y="12"/>
                    <a:pt x="11" y="0"/>
                  </a:cubicBezTo>
                  <a:cubicBezTo>
                    <a:pt x="1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11431588" y="182563"/>
              <a:ext cx="65087" cy="144463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5" y="0"/>
                  </a:moveTo>
                  <a:cubicBezTo>
                    <a:pt x="9" y="12"/>
                    <a:pt x="13" y="24"/>
                    <a:pt x="17" y="36"/>
                  </a:cubicBezTo>
                  <a:cubicBezTo>
                    <a:pt x="0" y="38"/>
                    <a:pt x="0" y="38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24"/>
          <p:cNvGrpSpPr/>
          <p:nvPr/>
        </p:nvGrpSpPr>
        <p:grpSpPr>
          <a:xfrm>
            <a:off x="7974312" y="1788589"/>
            <a:ext cx="822324" cy="938213"/>
            <a:chOff x="10756901" y="-3175"/>
            <a:chExt cx="822324" cy="938213"/>
          </a:xfrm>
        </p:grpSpPr>
        <p:sp>
          <p:nvSpPr>
            <p:cNvPr id="1301" name="Google Shape;1301;p24"/>
            <p:cNvSpPr/>
            <p:nvPr/>
          </p:nvSpPr>
          <p:spPr>
            <a:xfrm>
              <a:off x="10756901" y="357188"/>
              <a:ext cx="822324" cy="57785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182" y="34"/>
                  </a:moveTo>
                  <a:cubicBezTo>
                    <a:pt x="184" y="63"/>
                    <a:pt x="179" y="88"/>
                    <a:pt x="163" y="110"/>
                  </a:cubicBezTo>
                  <a:cubicBezTo>
                    <a:pt x="134" y="151"/>
                    <a:pt x="81" y="152"/>
                    <a:pt x="54" y="109"/>
                  </a:cubicBezTo>
                  <a:cubicBezTo>
                    <a:pt x="43" y="92"/>
                    <a:pt x="38" y="70"/>
                    <a:pt x="34" y="50"/>
                  </a:cubicBezTo>
                  <a:cubicBezTo>
                    <a:pt x="33" y="39"/>
                    <a:pt x="32" y="31"/>
                    <a:pt x="20" y="28"/>
                  </a:cubicBezTo>
                  <a:cubicBezTo>
                    <a:pt x="15" y="27"/>
                    <a:pt x="10" y="24"/>
                    <a:pt x="6" y="21"/>
                  </a:cubicBezTo>
                  <a:cubicBezTo>
                    <a:pt x="3" y="18"/>
                    <a:pt x="0" y="12"/>
                    <a:pt x="1" y="9"/>
                  </a:cubicBezTo>
                  <a:cubicBezTo>
                    <a:pt x="2" y="6"/>
                    <a:pt x="7" y="3"/>
                    <a:pt x="11" y="2"/>
                  </a:cubicBezTo>
                  <a:cubicBezTo>
                    <a:pt x="16" y="0"/>
                    <a:pt x="21" y="1"/>
                    <a:pt x="25" y="1"/>
                  </a:cubicBezTo>
                  <a:cubicBezTo>
                    <a:pt x="81" y="1"/>
                    <a:pt x="137" y="0"/>
                    <a:pt x="193" y="1"/>
                  </a:cubicBezTo>
                  <a:cubicBezTo>
                    <a:pt x="201" y="1"/>
                    <a:pt x="209" y="7"/>
                    <a:pt x="216" y="10"/>
                  </a:cubicBezTo>
                  <a:cubicBezTo>
                    <a:pt x="210" y="16"/>
                    <a:pt x="204" y="23"/>
                    <a:pt x="197" y="28"/>
                  </a:cubicBezTo>
                  <a:cubicBezTo>
                    <a:pt x="194" y="31"/>
                    <a:pt x="188" y="32"/>
                    <a:pt x="182" y="34"/>
                  </a:cubicBezTo>
                  <a:close/>
                  <a:moveTo>
                    <a:pt x="45" y="55"/>
                  </a:moveTo>
                  <a:cubicBezTo>
                    <a:pt x="47" y="61"/>
                    <a:pt x="48" y="72"/>
                    <a:pt x="52" y="83"/>
                  </a:cubicBezTo>
                  <a:cubicBezTo>
                    <a:pt x="59" y="99"/>
                    <a:pt x="66" y="100"/>
                    <a:pt x="79" y="87"/>
                  </a:cubicBezTo>
                  <a:cubicBezTo>
                    <a:pt x="90" y="77"/>
                    <a:pt x="126" y="76"/>
                    <a:pt x="136" y="86"/>
                  </a:cubicBezTo>
                  <a:cubicBezTo>
                    <a:pt x="152" y="101"/>
                    <a:pt x="159" y="99"/>
                    <a:pt x="166" y="79"/>
                  </a:cubicBezTo>
                  <a:cubicBezTo>
                    <a:pt x="169" y="69"/>
                    <a:pt x="171" y="59"/>
                    <a:pt x="171" y="49"/>
                  </a:cubicBezTo>
                  <a:cubicBezTo>
                    <a:pt x="172" y="33"/>
                    <a:pt x="165" y="21"/>
                    <a:pt x="148" y="21"/>
                  </a:cubicBezTo>
                  <a:cubicBezTo>
                    <a:pt x="121" y="20"/>
                    <a:pt x="95" y="19"/>
                    <a:pt x="68" y="21"/>
                  </a:cubicBezTo>
                  <a:cubicBezTo>
                    <a:pt x="52" y="22"/>
                    <a:pt x="44" y="33"/>
                    <a:pt x="45" y="55"/>
                  </a:cubicBezTo>
                  <a:close/>
                  <a:moveTo>
                    <a:pt x="130" y="99"/>
                  </a:moveTo>
                  <a:cubicBezTo>
                    <a:pt x="129" y="98"/>
                    <a:pt x="128" y="96"/>
                    <a:pt x="127" y="94"/>
                  </a:cubicBezTo>
                  <a:cubicBezTo>
                    <a:pt x="114" y="94"/>
                    <a:pt x="101" y="94"/>
                    <a:pt x="89" y="94"/>
                  </a:cubicBezTo>
                  <a:cubicBezTo>
                    <a:pt x="93" y="101"/>
                    <a:pt x="99" y="107"/>
                    <a:pt x="106" y="107"/>
                  </a:cubicBezTo>
                  <a:cubicBezTo>
                    <a:pt x="114" y="107"/>
                    <a:pt x="122" y="102"/>
                    <a:pt x="130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10988675" y="-3175"/>
              <a:ext cx="328612" cy="269875"/>
            </a:xfrm>
            <a:custGeom>
              <a:avLst/>
              <a:gdLst/>
              <a:ahLst/>
              <a:cxnLst/>
              <a:rect l="l" t="t" r="r" b="b"/>
              <a:pathLst>
                <a:path w="86" h="71" extrusionOk="0">
                  <a:moveTo>
                    <a:pt x="47" y="71"/>
                  </a:moveTo>
                  <a:cubicBezTo>
                    <a:pt x="19" y="71"/>
                    <a:pt x="19" y="71"/>
                    <a:pt x="15" y="43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2" y="26"/>
                    <a:pt x="0" y="11"/>
                    <a:pt x="22" y="5"/>
                  </a:cubicBezTo>
                  <a:cubicBezTo>
                    <a:pt x="34" y="2"/>
                    <a:pt x="48" y="0"/>
                    <a:pt x="59" y="2"/>
                  </a:cubicBezTo>
                  <a:cubicBezTo>
                    <a:pt x="86" y="8"/>
                    <a:pt x="86" y="10"/>
                    <a:pt x="80" y="37"/>
                  </a:cubicBezTo>
                  <a:cubicBezTo>
                    <a:pt x="79" y="39"/>
                    <a:pt x="79" y="41"/>
                    <a:pt x="79" y="43"/>
                  </a:cubicBezTo>
                  <a:cubicBezTo>
                    <a:pt x="76" y="71"/>
                    <a:pt x="76" y="71"/>
                    <a:pt x="47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10936288" y="92075"/>
              <a:ext cx="471487" cy="234950"/>
            </a:xfrm>
            <a:custGeom>
              <a:avLst/>
              <a:gdLst/>
              <a:ahLst/>
              <a:cxnLst/>
              <a:rect l="l" t="t" r="r" b="b"/>
              <a:pathLst>
                <a:path w="124" h="62" extrusionOk="0">
                  <a:moveTo>
                    <a:pt x="124" y="62"/>
                  </a:moveTo>
                  <a:cubicBezTo>
                    <a:pt x="81" y="62"/>
                    <a:pt x="42" y="62"/>
                    <a:pt x="0" y="62"/>
                  </a:cubicBezTo>
                  <a:cubicBezTo>
                    <a:pt x="2" y="41"/>
                    <a:pt x="5" y="21"/>
                    <a:pt x="7" y="1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8" y="9"/>
                    <a:pt x="20" y="17"/>
                    <a:pt x="21" y="26"/>
                  </a:cubicBezTo>
                  <a:cubicBezTo>
                    <a:pt x="22" y="30"/>
                    <a:pt x="21" y="34"/>
                    <a:pt x="22" y="38"/>
                  </a:cubicBezTo>
                  <a:cubicBezTo>
                    <a:pt x="25" y="52"/>
                    <a:pt x="46" y="58"/>
                    <a:pt x="78" y="54"/>
                  </a:cubicBezTo>
                  <a:cubicBezTo>
                    <a:pt x="93" y="52"/>
                    <a:pt x="103" y="46"/>
                    <a:pt x="102" y="28"/>
                  </a:cubicBezTo>
                  <a:cubicBezTo>
                    <a:pt x="101" y="19"/>
                    <a:pt x="105" y="10"/>
                    <a:pt x="106" y="1"/>
                  </a:cubicBezTo>
                  <a:cubicBezTo>
                    <a:pt x="109" y="1"/>
                    <a:pt x="112" y="1"/>
                    <a:pt x="115" y="1"/>
                  </a:cubicBezTo>
                  <a:cubicBezTo>
                    <a:pt x="118" y="20"/>
                    <a:pt x="120" y="40"/>
                    <a:pt x="12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10844213" y="182563"/>
              <a:ext cx="92075" cy="147638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16" y="1"/>
                  </a:moveTo>
                  <a:cubicBezTo>
                    <a:pt x="12" y="13"/>
                    <a:pt x="24" y="31"/>
                    <a:pt x="8" y="39"/>
                  </a:cubicBezTo>
                  <a:cubicBezTo>
                    <a:pt x="6" y="38"/>
                    <a:pt x="3" y="37"/>
                    <a:pt x="0" y="36"/>
                  </a:cubicBezTo>
                  <a:cubicBezTo>
                    <a:pt x="4" y="24"/>
                    <a:pt x="7" y="12"/>
                    <a:pt x="11" y="0"/>
                  </a:cubicBezTo>
                  <a:cubicBezTo>
                    <a:pt x="1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11431588" y="182563"/>
              <a:ext cx="65087" cy="144463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5" y="0"/>
                  </a:moveTo>
                  <a:cubicBezTo>
                    <a:pt x="9" y="12"/>
                    <a:pt x="13" y="24"/>
                    <a:pt x="17" y="36"/>
                  </a:cubicBezTo>
                  <a:cubicBezTo>
                    <a:pt x="0" y="38"/>
                    <a:pt x="0" y="38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6" name="Google Shape;1306;p24"/>
          <p:cNvGrpSpPr/>
          <p:nvPr/>
        </p:nvGrpSpPr>
        <p:grpSpPr>
          <a:xfrm>
            <a:off x="3093872" y="2597630"/>
            <a:ext cx="822324" cy="938213"/>
            <a:chOff x="10756901" y="-3175"/>
            <a:chExt cx="822324" cy="938213"/>
          </a:xfrm>
        </p:grpSpPr>
        <p:sp>
          <p:nvSpPr>
            <p:cNvPr id="1307" name="Google Shape;1307;p24"/>
            <p:cNvSpPr/>
            <p:nvPr/>
          </p:nvSpPr>
          <p:spPr>
            <a:xfrm>
              <a:off x="10756901" y="357188"/>
              <a:ext cx="822324" cy="57785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182" y="34"/>
                  </a:moveTo>
                  <a:cubicBezTo>
                    <a:pt x="184" y="63"/>
                    <a:pt x="179" y="88"/>
                    <a:pt x="163" y="110"/>
                  </a:cubicBezTo>
                  <a:cubicBezTo>
                    <a:pt x="134" y="151"/>
                    <a:pt x="81" y="152"/>
                    <a:pt x="54" y="109"/>
                  </a:cubicBezTo>
                  <a:cubicBezTo>
                    <a:pt x="43" y="92"/>
                    <a:pt x="38" y="70"/>
                    <a:pt x="34" y="50"/>
                  </a:cubicBezTo>
                  <a:cubicBezTo>
                    <a:pt x="33" y="39"/>
                    <a:pt x="32" y="31"/>
                    <a:pt x="20" y="28"/>
                  </a:cubicBezTo>
                  <a:cubicBezTo>
                    <a:pt x="15" y="27"/>
                    <a:pt x="10" y="24"/>
                    <a:pt x="6" y="21"/>
                  </a:cubicBezTo>
                  <a:cubicBezTo>
                    <a:pt x="3" y="18"/>
                    <a:pt x="0" y="12"/>
                    <a:pt x="1" y="9"/>
                  </a:cubicBezTo>
                  <a:cubicBezTo>
                    <a:pt x="2" y="6"/>
                    <a:pt x="7" y="3"/>
                    <a:pt x="11" y="2"/>
                  </a:cubicBezTo>
                  <a:cubicBezTo>
                    <a:pt x="16" y="0"/>
                    <a:pt x="21" y="1"/>
                    <a:pt x="25" y="1"/>
                  </a:cubicBezTo>
                  <a:cubicBezTo>
                    <a:pt x="81" y="1"/>
                    <a:pt x="137" y="0"/>
                    <a:pt x="193" y="1"/>
                  </a:cubicBezTo>
                  <a:cubicBezTo>
                    <a:pt x="201" y="1"/>
                    <a:pt x="209" y="7"/>
                    <a:pt x="216" y="10"/>
                  </a:cubicBezTo>
                  <a:cubicBezTo>
                    <a:pt x="210" y="16"/>
                    <a:pt x="204" y="23"/>
                    <a:pt x="197" y="28"/>
                  </a:cubicBezTo>
                  <a:cubicBezTo>
                    <a:pt x="194" y="31"/>
                    <a:pt x="188" y="32"/>
                    <a:pt x="182" y="34"/>
                  </a:cubicBezTo>
                  <a:close/>
                  <a:moveTo>
                    <a:pt x="45" y="55"/>
                  </a:moveTo>
                  <a:cubicBezTo>
                    <a:pt x="47" y="61"/>
                    <a:pt x="48" y="72"/>
                    <a:pt x="52" y="83"/>
                  </a:cubicBezTo>
                  <a:cubicBezTo>
                    <a:pt x="59" y="99"/>
                    <a:pt x="66" y="100"/>
                    <a:pt x="79" y="87"/>
                  </a:cubicBezTo>
                  <a:cubicBezTo>
                    <a:pt x="90" y="77"/>
                    <a:pt x="126" y="76"/>
                    <a:pt x="136" y="86"/>
                  </a:cubicBezTo>
                  <a:cubicBezTo>
                    <a:pt x="152" y="101"/>
                    <a:pt x="159" y="99"/>
                    <a:pt x="166" y="79"/>
                  </a:cubicBezTo>
                  <a:cubicBezTo>
                    <a:pt x="169" y="69"/>
                    <a:pt x="171" y="59"/>
                    <a:pt x="171" y="49"/>
                  </a:cubicBezTo>
                  <a:cubicBezTo>
                    <a:pt x="172" y="33"/>
                    <a:pt x="165" y="21"/>
                    <a:pt x="148" y="21"/>
                  </a:cubicBezTo>
                  <a:cubicBezTo>
                    <a:pt x="121" y="20"/>
                    <a:pt x="95" y="19"/>
                    <a:pt x="68" y="21"/>
                  </a:cubicBezTo>
                  <a:cubicBezTo>
                    <a:pt x="52" y="22"/>
                    <a:pt x="44" y="33"/>
                    <a:pt x="45" y="55"/>
                  </a:cubicBezTo>
                  <a:close/>
                  <a:moveTo>
                    <a:pt x="130" y="99"/>
                  </a:moveTo>
                  <a:cubicBezTo>
                    <a:pt x="129" y="98"/>
                    <a:pt x="128" y="96"/>
                    <a:pt x="127" y="94"/>
                  </a:cubicBezTo>
                  <a:cubicBezTo>
                    <a:pt x="114" y="94"/>
                    <a:pt x="101" y="94"/>
                    <a:pt x="89" y="94"/>
                  </a:cubicBezTo>
                  <a:cubicBezTo>
                    <a:pt x="93" y="101"/>
                    <a:pt x="99" y="107"/>
                    <a:pt x="106" y="107"/>
                  </a:cubicBezTo>
                  <a:cubicBezTo>
                    <a:pt x="114" y="107"/>
                    <a:pt x="122" y="102"/>
                    <a:pt x="130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10988675" y="-3175"/>
              <a:ext cx="328612" cy="269875"/>
            </a:xfrm>
            <a:custGeom>
              <a:avLst/>
              <a:gdLst/>
              <a:ahLst/>
              <a:cxnLst/>
              <a:rect l="l" t="t" r="r" b="b"/>
              <a:pathLst>
                <a:path w="86" h="71" extrusionOk="0">
                  <a:moveTo>
                    <a:pt x="47" y="71"/>
                  </a:moveTo>
                  <a:cubicBezTo>
                    <a:pt x="19" y="71"/>
                    <a:pt x="19" y="71"/>
                    <a:pt x="15" y="43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2" y="26"/>
                    <a:pt x="0" y="11"/>
                    <a:pt x="22" y="5"/>
                  </a:cubicBezTo>
                  <a:cubicBezTo>
                    <a:pt x="34" y="2"/>
                    <a:pt x="48" y="0"/>
                    <a:pt x="59" y="2"/>
                  </a:cubicBezTo>
                  <a:cubicBezTo>
                    <a:pt x="86" y="8"/>
                    <a:pt x="86" y="10"/>
                    <a:pt x="80" y="37"/>
                  </a:cubicBezTo>
                  <a:cubicBezTo>
                    <a:pt x="79" y="39"/>
                    <a:pt x="79" y="41"/>
                    <a:pt x="79" y="43"/>
                  </a:cubicBezTo>
                  <a:cubicBezTo>
                    <a:pt x="76" y="71"/>
                    <a:pt x="76" y="71"/>
                    <a:pt x="47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10936288" y="92075"/>
              <a:ext cx="471487" cy="234950"/>
            </a:xfrm>
            <a:custGeom>
              <a:avLst/>
              <a:gdLst/>
              <a:ahLst/>
              <a:cxnLst/>
              <a:rect l="l" t="t" r="r" b="b"/>
              <a:pathLst>
                <a:path w="124" h="62" extrusionOk="0">
                  <a:moveTo>
                    <a:pt x="124" y="62"/>
                  </a:moveTo>
                  <a:cubicBezTo>
                    <a:pt x="81" y="62"/>
                    <a:pt x="42" y="62"/>
                    <a:pt x="0" y="62"/>
                  </a:cubicBezTo>
                  <a:cubicBezTo>
                    <a:pt x="2" y="41"/>
                    <a:pt x="5" y="21"/>
                    <a:pt x="7" y="1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8" y="9"/>
                    <a:pt x="20" y="17"/>
                    <a:pt x="21" y="26"/>
                  </a:cubicBezTo>
                  <a:cubicBezTo>
                    <a:pt x="22" y="30"/>
                    <a:pt x="21" y="34"/>
                    <a:pt x="22" y="38"/>
                  </a:cubicBezTo>
                  <a:cubicBezTo>
                    <a:pt x="25" y="52"/>
                    <a:pt x="46" y="58"/>
                    <a:pt x="78" y="54"/>
                  </a:cubicBezTo>
                  <a:cubicBezTo>
                    <a:pt x="93" y="52"/>
                    <a:pt x="103" y="46"/>
                    <a:pt x="102" y="28"/>
                  </a:cubicBezTo>
                  <a:cubicBezTo>
                    <a:pt x="101" y="19"/>
                    <a:pt x="105" y="10"/>
                    <a:pt x="106" y="1"/>
                  </a:cubicBezTo>
                  <a:cubicBezTo>
                    <a:pt x="109" y="1"/>
                    <a:pt x="112" y="1"/>
                    <a:pt x="115" y="1"/>
                  </a:cubicBezTo>
                  <a:cubicBezTo>
                    <a:pt x="118" y="20"/>
                    <a:pt x="120" y="40"/>
                    <a:pt x="12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10844213" y="182563"/>
              <a:ext cx="92075" cy="147638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16" y="1"/>
                  </a:moveTo>
                  <a:cubicBezTo>
                    <a:pt x="12" y="13"/>
                    <a:pt x="24" y="31"/>
                    <a:pt x="8" y="39"/>
                  </a:cubicBezTo>
                  <a:cubicBezTo>
                    <a:pt x="6" y="38"/>
                    <a:pt x="3" y="37"/>
                    <a:pt x="0" y="36"/>
                  </a:cubicBezTo>
                  <a:cubicBezTo>
                    <a:pt x="4" y="24"/>
                    <a:pt x="7" y="12"/>
                    <a:pt x="11" y="0"/>
                  </a:cubicBezTo>
                  <a:cubicBezTo>
                    <a:pt x="1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11431588" y="182563"/>
              <a:ext cx="65087" cy="144463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5" y="0"/>
                  </a:moveTo>
                  <a:cubicBezTo>
                    <a:pt x="9" y="12"/>
                    <a:pt x="13" y="24"/>
                    <a:pt x="17" y="36"/>
                  </a:cubicBezTo>
                  <a:cubicBezTo>
                    <a:pt x="0" y="38"/>
                    <a:pt x="0" y="38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2" name="Google Shape;1312;p24"/>
          <p:cNvGrpSpPr/>
          <p:nvPr/>
        </p:nvGrpSpPr>
        <p:grpSpPr>
          <a:xfrm>
            <a:off x="1113510" y="1741475"/>
            <a:ext cx="822324" cy="938213"/>
            <a:chOff x="10756901" y="-3175"/>
            <a:chExt cx="822324" cy="938213"/>
          </a:xfrm>
        </p:grpSpPr>
        <p:sp>
          <p:nvSpPr>
            <p:cNvPr id="1313" name="Google Shape;1313;p24"/>
            <p:cNvSpPr/>
            <p:nvPr/>
          </p:nvSpPr>
          <p:spPr>
            <a:xfrm>
              <a:off x="10756901" y="357188"/>
              <a:ext cx="822324" cy="57785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182" y="34"/>
                  </a:moveTo>
                  <a:cubicBezTo>
                    <a:pt x="184" y="63"/>
                    <a:pt x="179" y="88"/>
                    <a:pt x="163" y="110"/>
                  </a:cubicBezTo>
                  <a:cubicBezTo>
                    <a:pt x="134" y="151"/>
                    <a:pt x="81" y="152"/>
                    <a:pt x="54" y="109"/>
                  </a:cubicBezTo>
                  <a:cubicBezTo>
                    <a:pt x="43" y="92"/>
                    <a:pt x="38" y="70"/>
                    <a:pt x="34" y="50"/>
                  </a:cubicBezTo>
                  <a:cubicBezTo>
                    <a:pt x="33" y="39"/>
                    <a:pt x="32" y="31"/>
                    <a:pt x="20" y="28"/>
                  </a:cubicBezTo>
                  <a:cubicBezTo>
                    <a:pt x="15" y="27"/>
                    <a:pt x="10" y="24"/>
                    <a:pt x="6" y="21"/>
                  </a:cubicBezTo>
                  <a:cubicBezTo>
                    <a:pt x="3" y="18"/>
                    <a:pt x="0" y="12"/>
                    <a:pt x="1" y="9"/>
                  </a:cubicBezTo>
                  <a:cubicBezTo>
                    <a:pt x="2" y="6"/>
                    <a:pt x="7" y="3"/>
                    <a:pt x="11" y="2"/>
                  </a:cubicBezTo>
                  <a:cubicBezTo>
                    <a:pt x="16" y="0"/>
                    <a:pt x="21" y="1"/>
                    <a:pt x="25" y="1"/>
                  </a:cubicBezTo>
                  <a:cubicBezTo>
                    <a:pt x="81" y="1"/>
                    <a:pt x="137" y="0"/>
                    <a:pt x="193" y="1"/>
                  </a:cubicBezTo>
                  <a:cubicBezTo>
                    <a:pt x="201" y="1"/>
                    <a:pt x="209" y="7"/>
                    <a:pt x="216" y="10"/>
                  </a:cubicBezTo>
                  <a:cubicBezTo>
                    <a:pt x="210" y="16"/>
                    <a:pt x="204" y="23"/>
                    <a:pt x="197" y="28"/>
                  </a:cubicBezTo>
                  <a:cubicBezTo>
                    <a:pt x="194" y="31"/>
                    <a:pt x="188" y="32"/>
                    <a:pt x="182" y="34"/>
                  </a:cubicBezTo>
                  <a:close/>
                  <a:moveTo>
                    <a:pt x="45" y="55"/>
                  </a:moveTo>
                  <a:cubicBezTo>
                    <a:pt x="47" y="61"/>
                    <a:pt x="48" y="72"/>
                    <a:pt x="52" y="83"/>
                  </a:cubicBezTo>
                  <a:cubicBezTo>
                    <a:pt x="59" y="99"/>
                    <a:pt x="66" y="100"/>
                    <a:pt x="79" y="87"/>
                  </a:cubicBezTo>
                  <a:cubicBezTo>
                    <a:pt x="90" y="77"/>
                    <a:pt x="126" y="76"/>
                    <a:pt x="136" y="86"/>
                  </a:cubicBezTo>
                  <a:cubicBezTo>
                    <a:pt x="152" y="101"/>
                    <a:pt x="159" y="99"/>
                    <a:pt x="166" y="79"/>
                  </a:cubicBezTo>
                  <a:cubicBezTo>
                    <a:pt x="169" y="69"/>
                    <a:pt x="171" y="59"/>
                    <a:pt x="171" y="49"/>
                  </a:cubicBezTo>
                  <a:cubicBezTo>
                    <a:pt x="172" y="33"/>
                    <a:pt x="165" y="21"/>
                    <a:pt x="148" y="21"/>
                  </a:cubicBezTo>
                  <a:cubicBezTo>
                    <a:pt x="121" y="20"/>
                    <a:pt x="95" y="19"/>
                    <a:pt x="68" y="21"/>
                  </a:cubicBezTo>
                  <a:cubicBezTo>
                    <a:pt x="52" y="22"/>
                    <a:pt x="44" y="33"/>
                    <a:pt x="45" y="55"/>
                  </a:cubicBezTo>
                  <a:close/>
                  <a:moveTo>
                    <a:pt x="130" y="99"/>
                  </a:moveTo>
                  <a:cubicBezTo>
                    <a:pt x="129" y="98"/>
                    <a:pt x="128" y="96"/>
                    <a:pt x="127" y="94"/>
                  </a:cubicBezTo>
                  <a:cubicBezTo>
                    <a:pt x="114" y="94"/>
                    <a:pt x="101" y="94"/>
                    <a:pt x="89" y="94"/>
                  </a:cubicBezTo>
                  <a:cubicBezTo>
                    <a:pt x="93" y="101"/>
                    <a:pt x="99" y="107"/>
                    <a:pt x="106" y="107"/>
                  </a:cubicBezTo>
                  <a:cubicBezTo>
                    <a:pt x="114" y="107"/>
                    <a:pt x="122" y="102"/>
                    <a:pt x="130" y="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10988675" y="-3175"/>
              <a:ext cx="328612" cy="269875"/>
            </a:xfrm>
            <a:custGeom>
              <a:avLst/>
              <a:gdLst/>
              <a:ahLst/>
              <a:cxnLst/>
              <a:rect l="l" t="t" r="r" b="b"/>
              <a:pathLst>
                <a:path w="86" h="71" extrusionOk="0">
                  <a:moveTo>
                    <a:pt x="47" y="71"/>
                  </a:moveTo>
                  <a:cubicBezTo>
                    <a:pt x="19" y="71"/>
                    <a:pt x="19" y="71"/>
                    <a:pt x="15" y="43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2" y="26"/>
                    <a:pt x="0" y="11"/>
                    <a:pt x="22" y="5"/>
                  </a:cubicBezTo>
                  <a:cubicBezTo>
                    <a:pt x="34" y="2"/>
                    <a:pt x="48" y="0"/>
                    <a:pt x="59" y="2"/>
                  </a:cubicBezTo>
                  <a:cubicBezTo>
                    <a:pt x="86" y="8"/>
                    <a:pt x="86" y="10"/>
                    <a:pt x="80" y="37"/>
                  </a:cubicBezTo>
                  <a:cubicBezTo>
                    <a:pt x="79" y="39"/>
                    <a:pt x="79" y="41"/>
                    <a:pt x="79" y="43"/>
                  </a:cubicBezTo>
                  <a:cubicBezTo>
                    <a:pt x="76" y="71"/>
                    <a:pt x="76" y="71"/>
                    <a:pt x="47" y="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10936288" y="92075"/>
              <a:ext cx="471487" cy="234950"/>
            </a:xfrm>
            <a:custGeom>
              <a:avLst/>
              <a:gdLst/>
              <a:ahLst/>
              <a:cxnLst/>
              <a:rect l="l" t="t" r="r" b="b"/>
              <a:pathLst>
                <a:path w="124" h="62" extrusionOk="0">
                  <a:moveTo>
                    <a:pt x="124" y="62"/>
                  </a:moveTo>
                  <a:cubicBezTo>
                    <a:pt x="81" y="62"/>
                    <a:pt x="42" y="62"/>
                    <a:pt x="0" y="62"/>
                  </a:cubicBezTo>
                  <a:cubicBezTo>
                    <a:pt x="2" y="41"/>
                    <a:pt x="5" y="21"/>
                    <a:pt x="7" y="1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8" y="9"/>
                    <a:pt x="20" y="17"/>
                    <a:pt x="21" y="26"/>
                  </a:cubicBezTo>
                  <a:cubicBezTo>
                    <a:pt x="22" y="30"/>
                    <a:pt x="21" y="34"/>
                    <a:pt x="22" y="38"/>
                  </a:cubicBezTo>
                  <a:cubicBezTo>
                    <a:pt x="25" y="52"/>
                    <a:pt x="46" y="58"/>
                    <a:pt x="78" y="54"/>
                  </a:cubicBezTo>
                  <a:cubicBezTo>
                    <a:pt x="93" y="52"/>
                    <a:pt x="103" y="46"/>
                    <a:pt x="102" y="28"/>
                  </a:cubicBezTo>
                  <a:cubicBezTo>
                    <a:pt x="101" y="19"/>
                    <a:pt x="105" y="10"/>
                    <a:pt x="106" y="1"/>
                  </a:cubicBezTo>
                  <a:cubicBezTo>
                    <a:pt x="109" y="1"/>
                    <a:pt x="112" y="1"/>
                    <a:pt x="115" y="1"/>
                  </a:cubicBezTo>
                  <a:cubicBezTo>
                    <a:pt x="118" y="20"/>
                    <a:pt x="120" y="40"/>
                    <a:pt x="12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10844213" y="182563"/>
              <a:ext cx="92075" cy="147638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16" y="1"/>
                  </a:moveTo>
                  <a:cubicBezTo>
                    <a:pt x="12" y="13"/>
                    <a:pt x="24" y="31"/>
                    <a:pt x="8" y="39"/>
                  </a:cubicBezTo>
                  <a:cubicBezTo>
                    <a:pt x="6" y="38"/>
                    <a:pt x="3" y="37"/>
                    <a:pt x="0" y="36"/>
                  </a:cubicBezTo>
                  <a:cubicBezTo>
                    <a:pt x="4" y="24"/>
                    <a:pt x="7" y="12"/>
                    <a:pt x="11" y="0"/>
                  </a:cubicBezTo>
                  <a:cubicBezTo>
                    <a:pt x="1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11431588" y="182563"/>
              <a:ext cx="65087" cy="144463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5" y="0"/>
                  </a:moveTo>
                  <a:cubicBezTo>
                    <a:pt x="9" y="12"/>
                    <a:pt x="13" y="24"/>
                    <a:pt x="17" y="36"/>
                  </a:cubicBezTo>
                  <a:cubicBezTo>
                    <a:pt x="0" y="38"/>
                    <a:pt x="0" y="38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25"/>
          <p:cNvSpPr txBox="1"/>
          <p:nvPr/>
        </p:nvSpPr>
        <p:spPr>
          <a:xfrm>
            <a:off x="973386" y="1188169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25"/>
          <p:cNvSpPr txBox="1"/>
          <p:nvPr/>
        </p:nvSpPr>
        <p:spPr>
          <a:xfrm>
            <a:off x="3060725" y="1181042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25"/>
          <p:cNvSpPr txBox="1"/>
          <p:nvPr/>
        </p:nvSpPr>
        <p:spPr>
          <a:xfrm>
            <a:off x="5004941" y="1181042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25"/>
          <p:cNvSpPr txBox="1"/>
          <p:nvPr/>
        </p:nvSpPr>
        <p:spPr>
          <a:xfrm>
            <a:off x="7045703" y="1181042"/>
            <a:ext cx="1765447" cy="33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25"/>
          <p:cNvSpPr txBox="1"/>
          <p:nvPr/>
        </p:nvSpPr>
        <p:spPr>
          <a:xfrm>
            <a:off x="4389716" y="1948425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327" name="Google Shape;1327;p25"/>
          <p:cNvSpPr txBox="1"/>
          <p:nvPr/>
        </p:nvSpPr>
        <p:spPr>
          <a:xfrm>
            <a:off x="4367671" y="1500607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28B19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 b="1">
              <a:solidFill>
                <a:srgbClr val="F28B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5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29" name="Google Shape;1329;p25"/>
          <p:cNvSpPr/>
          <p:nvPr/>
        </p:nvSpPr>
        <p:spPr>
          <a:xfrm>
            <a:off x="1277286" y="2044879"/>
            <a:ext cx="1783439" cy="2039314"/>
          </a:xfrm>
          <a:custGeom>
            <a:avLst/>
            <a:gdLst/>
            <a:ahLst/>
            <a:cxnLst/>
            <a:rect l="l" t="t" r="r" b="b"/>
            <a:pathLst>
              <a:path w="189" h="217" extrusionOk="0">
                <a:moveTo>
                  <a:pt x="76" y="213"/>
                </a:moveTo>
                <a:cubicBezTo>
                  <a:pt x="81" y="181"/>
                  <a:pt x="82" y="150"/>
                  <a:pt x="57" y="123"/>
                </a:cubicBezTo>
                <a:cubicBezTo>
                  <a:pt x="57" y="138"/>
                  <a:pt x="57" y="152"/>
                  <a:pt x="57" y="166"/>
                </a:cubicBezTo>
                <a:cubicBezTo>
                  <a:pt x="0" y="138"/>
                  <a:pt x="13" y="51"/>
                  <a:pt x="81" y="0"/>
                </a:cubicBezTo>
                <a:cubicBezTo>
                  <a:pt x="63" y="48"/>
                  <a:pt x="86" y="82"/>
                  <a:pt x="121" y="119"/>
                </a:cubicBezTo>
                <a:cubicBezTo>
                  <a:pt x="127" y="90"/>
                  <a:pt x="133" y="66"/>
                  <a:pt x="139" y="40"/>
                </a:cubicBezTo>
                <a:cubicBezTo>
                  <a:pt x="162" y="62"/>
                  <a:pt x="182" y="88"/>
                  <a:pt x="186" y="123"/>
                </a:cubicBezTo>
                <a:cubicBezTo>
                  <a:pt x="189" y="149"/>
                  <a:pt x="177" y="170"/>
                  <a:pt x="155" y="189"/>
                </a:cubicBezTo>
                <a:cubicBezTo>
                  <a:pt x="155" y="174"/>
                  <a:pt x="155" y="162"/>
                  <a:pt x="155" y="151"/>
                </a:cubicBezTo>
                <a:cubicBezTo>
                  <a:pt x="130" y="174"/>
                  <a:pt x="105" y="195"/>
                  <a:pt x="81" y="217"/>
                </a:cubicBezTo>
                <a:cubicBezTo>
                  <a:pt x="79" y="216"/>
                  <a:pt x="78" y="214"/>
                  <a:pt x="76" y="213"/>
                </a:cubicBezTo>
                <a:close/>
              </a:path>
            </a:pathLst>
          </a:cu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25"/>
          <p:cNvSpPr txBox="1"/>
          <p:nvPr/>
        </p:nvSpPr>
        <p:spPr>
          <a:xfrm>
            <a:off x="4418751" y="3064536"/>
            <a:ext cx="48054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6"/>
          <p:cNvSpPr txBox="1"/>
          <p:nvPr/>
        </p:nvSpPr>
        <p:spPr>
          <a:xfrm>
            <a:off x="828477" y="3426737"/>
            <a:ext cx="2160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oto Sans Symbols"/>
              <a:buChar char="◆"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26"/>
          <p:cNvSpPr txBox="1"/>
          <p:nvPr/>
        </p:nvSpPr>
        <p:spPr>
          <a:xfrm>
            <a:off x="828477" y="3860615"/>
            <a:ext cx="31683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1337" name="Google Shape;1337;p26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38" name="Google Shape;1338;p26"/>
          <p:cNvSpPr txBox="1"/>
          <p:nvPr/>
        </p:nvSpPr>
        <p:spPr>
          <a:xfrm>
            <a:off x="5800365" y="3865106"/>
            <a:ext cx="31683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1339" name="Google Shape;1339;p26"/>
          <p:cNvSpPr txBox="1"/>
          <p:nvPr/>
        </p:nvSpPr>
        <p:spPr>
          <a:xfrm>
            <a:off x="6733133" y="3426737"/>
            <a:ext cx="2160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oto Sans Symbols"/>
              <a:buChar char="◆"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0" name="Google Shape;1340;p26"/>
          <p:cNvGrpSpPr/>
          <p:nvPr/>
        </p:nvGrpSpPr>
        <p:grpSpPr>
          <a:xfrm rot="-1701437">
            <a:off x="3641875" y="1546016"/>
            <a:ext cx="2922130" cy="2882156"/>
            <a:chOff x="4298951" y="2122488"/>
            <a:chExt cx="1160463" cy="1144588"/>
          </a:xfrm>
        </p:grpSpPr>
        <p:sp>
          <p:nvSpPr>
            <p:cNvPr id="1341" name="Google Shape;1341;p26"/>
            <p:cNvSpPr/>
            <p:nvPr/>
          </p:nvSpPr>
          <p:spPr>
            <a:xfrm>
              <a:off x="4956176" y="2122488"/>
              <a:ext cx="393700" cy="447675"/>
            </a:xfrm>
            <a:custGeom>
              <a:avLst/>
              <a:gdLst/>
              <a:ahLst/>
              <a:cxnLst/>
              <a:rect l="l" t="t" r="r" b="b"/>
              <a:pathLst>
                <a:path w="104" h="118" extrusionOk="0">
                  <a:moveTo>
                    <a:pt x="24" y="37"/>
                  </a:moveTo>
                  <a:cubicBezTo>
                    <a:pt x="16" y="26"/>
                    <a:pt x="9" y="16"/>
                    <a:pt x="0" y="4"/>
                  </a:cubicBezTo>
                  <a:cubicBezTo>
                    <a:pt x="20" y="0"/>
                    <a:pt x="34" y="8"/>
                    <a:pt x="46" y="18"/>
                  </a:cubicBezTo>
                  <a:cubicBezTo>
                    <a:pt x="64" y="34"/>
                    <a:pt x="82" y="50"/>
                    <a:pt x="99" y="67"/>
                  </a:cubicBezTo>
                  <a:cubicBezTo>
                    <a:pt x="102" y="70"/>
                    <a:pt x="104" y="79"/>
                    <a:pt x="102" y="81"/>
                  </a:cubicBezTo>
                  <a:cubicBezTo>
                    <a:pt x="90" y="94"/>
                    <a:pt x="78" y="106"/>
                    <a:pt x="65" y="116"/>
                  </a:cubicBezTo>
                  <a:cubicBezTo>
                    <a:pt x="63" y="118"/>
                    <a:pt x="54" y="115"/>
                    <a:pt x="51" y="112"/>
                  </a:cubicBezTo>
                  <a:cubicBezTo>
                    <a:pt x="41" y="103"/>
                    <a:pt x="33" y="92"/>
                    <a:pt x="24" y="82"/>
                  </a:cubicBezTo>
                  <a:cubicBezTo>
                    <a:pt x="3" y="61"/>
                    <a:pt x="3" y="61"/>
                    <a:pt x="24" y="37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5194301" y="2430463"/>
              <a:ext cx="265113" cy="219075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7" y="58"/>
                  </a:moveTo>
                  <a:cubicBezTo>
                    <a:pt x="0" y="37"/>
                    <a:pt x="21" y="39"/>
                    <a:pt x="27" y="30"/>
                  </a:cubicBezTo>
                  <a:cubicBezTo>
                    <a:pt x="34" y="20"/>
                    <a:pt x="43" y="10"/>
                    <a:pt x="52" y="0"/>
                  </a:cubicBezTo>
                  <a:cubicBezTo>
                    <a:pt x="70" y="13"/>
                    <a:pt x="58" y="29"/>
                    <a:pt x="7" y="58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4298951" y="2455863"/>
              <a:ext cx="812800" cy="811213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6" y="211"/>
                  </a:moveTo>
                  <a:cubicBezTo>
                    <a:pt x="3" y="198"/>
                    <a:pt x="3" y="198"/>
                    <a:pt x="3" y="198"/>
                  </a:cubicBezTo>
                  <a:cubicBezTo>
                    <a:pt x="0" y="196"/>
                    <a:pt x="0" y="192"/>
                    <a:pt x="3" y="189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22" y="214"/>
                    <a:pt x="18" y="214"/>
                    <a:pt x="16" y="211"/>
                  </a:cubicBezTo>
                  <a:close/>
                </a:path>
              </a:pathLst>
            </a:custGeom>
            <a:solidFill>
              <a:srgbClr val="E945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4" name="Google Shape;1344;p26"/>
          <p:cNvGrpSpPr/>
          <p:nvPr/>
        </p:nvGrpSpPr>
        <p:grpSpPr>
          <a:xfrm>
            <a:off x="1386388" y="1811455"/>
            <a:ext cx="1144587" cy="1397000"/>
            <a:chOff x="7754938" y="1892300"/>
            <a:chExt cx="1144587" cy="1397000"/>
          </a:xfrm>
        </p:grpSpPr>
        <p:sp>
          <p:nvSpPr>
            <p:cNvPr id="1345" name="Google Shape;1345;p26"/>
            <p:cNvSpPr/>
            <p:nvPr/>
          </p:nvSpPr>
          <p:spPr>
            <a:xfrm>
              <a:off x="7754938" y="1892300"/>
              <a:ext cx="1144587" cy="1397000"/>
            </a:xfrm>
            <a:custGeom>
              <a:avLst/>
              <a:gdLst/>
              <a:ahLst/>
              <a:cxnLst/>
              <a:rect l="l" t="t" r="r" b="b"/>
              <a:pathLst>
                <a:path w="186" h="228" extrusionOk="0">
                  <a:moveTo>
                    <a:pt x="186" y="191"/>
                  </a:moveTo>
                  <a:cubicBezTo>
                    <a:pt x="179" y="199"/>
                    <a:pt x="174" y="205"/>
                    <a:pt x="168" y="212"/>
                  </a:cubicBezTo>
                  <a:cubicBezTo>
                    <a:pt x="138" y="189"/>
                    <a:pt x="116" y="163"/>
                    <a:pt x="120" y="123"/>
                  </a:cubicBezTo>
                  <a:cubicBezTo>
                    <a:pt x="121" y="108"/>
                    <a:pt x="120" y="92"/>
                    <a:pt x="120" y="77"/>
                  </a:cubicBezTo>
                  <a:cubicBezTo>
                    <a:pt x="120" y="52"/>
                    <a:pt x="110" y="43"/>
                    <a:pt x="78" y="43"/>
                  </a:cubicBezTo>
                  <a:cubicBezTo>
                    <a:pt x="111" y="62"/>
                    <a:pt x="108" y="90"/>
                    <a:pt x="108" y="118"/>
                  </a:cubicBezTo>
                  <a:cubicBezTo>
                    <a:pt x="108" y="148"/>
                    <a:pt x="108" y="178"/>
                    <a:pt x="108" y="208"/>
                  </a:cubicBezTo>
                  <a:cubicBezTo>
                    <a:pt x="108" y="221"/>
                    <a:pt x="105" y="228"/>
                    <a:pt x="90" y="228"/>
                  </a:cubicBezTo>
                  <a:cubicBezTo>
                    <a:pt x="68" y="227"/>
                    <a:pt x="45" y="227"/>
                    <a:pt x="22" y="227"/>
                  </a:cubicBezTo>
                  <a:cubicBezTo>
                    <a:pt x="9" y="228"/>
                    <a:pt x="4" y="223"/>
                    <a:pt x="4" y="210"/>
                  </a:cubicBezTo>
                  <a:cubicBezTo>
                    <a:pt x="4" y="171"/>
                    <a:pt x="4" y="131"/>
                    <a:pt x="4" y="92"/>
                  </a:cubicBezTo>
                  <a:cubicBezTo>
                    <a:pt x="5" y="70"/>
                    <a:pt x="16" y="54"/>
                    <a:pt x="37" y="41"/>
                  </a:cubicBezTo>
                  <a:cubicBezTo>
                    <a:pt x="23" y="39"/>
                    <a:pt x="12" y="37"/>
                    <a:pt x="1" y="36"/>
                  </a:cubicBezTo>
                  <a:cubicBezTo>
                    <a:pt x="1" y="34"/>
                    <a:pt x="0" y="32"/>
                    <a:pt x="0" y="29"/>
                  </a:cubicBezTo>
                  <a:cubicBezTo>
                    <a:pt x="7" y="27"/>
                    <a:pt x="14" y="25"/>
                    <a:pt x="22" y="22"/>
                  </a:cubicBezTo>
                  <a:cubicBezTo>
                    <a:pt x="16" y="17"/>
                    <a:pt x="10" y="11"/>
                    <a:pt x="4" y="6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11" y="1"/>
                    <a:pt x="18" y="0"/>
                    <a:pt x="22" y="3"/>
                  </a:cubicBezTo>
                  <a:cubicBezTo>
                    <a:pt x="44" y="19"/>
                    <a:pt x="70" y="23"/>
                    <a:pt x="95" y="27"/>
                  </a:cubicBezTo>
                  <a:cubicBezTo>
                    <a:pt x="119" y="32"/>
                    <a:pt x="134" y="48"/>
                    <a:pt x="135" y="73"/>
                  </a:cubicBezTo>
                  <a:cubicBezTo>
                    <a:pt x="136" y="94"/>
                    <a:pt x="136" y="114"/>
                    <a:pt x="135" y="135"/>
                  </a:cubicBezTo>
                  <a:cubicBezTo>
                    <a:pt x="135" y="149"/>
                    <a:pt x="137" y="160"/>
                    <a:pt x="152" y="167"/>
                  </a:cubicBezTo>
                  <a:cubicBezTo>
                    <a:pt x="164" y="173"/>
                    <a:pt x="173" y="182"/>
                    <a:pt x="186" y="191"/>
                  </a:cubicBezTo>
                  <a:close/>
                  <a:moveTo>
                    <a:pt x="22" y="133"/>
                  </a:moveTo>
                  <a:cubicBezTo>
                    <a:pt x="22" y="152"/>
                    <a:pt x="36" y="167"/>
                    <a:pt x="56" y="168"/>
                  </a:cubicBezTo>
                  <a:cubicBezTo>
                    <a:pt x="76" y="168"/>
                    <a:pt x="92" y="152"/>
                    <a:pt x="91" y="133"/>
                  </a:cubicBezTo>
                  <a:cubicBezTo>
                    <a:pt x="91" y="114"/>
                    <a:pt x="75" y="99"/>
                    <a:pt x="57" y="99"/>
                  </a:cubicBezTo>
                  <a:cubicBezTo>
                    <a:pt x="38" y="99"/>
                    <a:pt x="22" y="114"/>
                    <a:pt x="22" y="133"/>
                  </a:cubicBezTo>
                  <a:close/>
                </a:path>
              </a:pathLst>
            </a:custGeom>
            <a:solidFill>
              <a:srgbClr val="ED69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7964488" y="2547938"/>
              <a:ext cx="301625" cy="331788"/>
            </a:xfrm>
            <a:custGeom>
              <a:avLst/>
              <a:gdLst/>
              <a:ahLst/>
              <a:cxnLst/>
              <a:rect l="l" t="t" r="r" b="b"/>
              <a:pathLst>
                <a:path w="49" h="54" extrusionOk="0">
                  <a:moveTo>
                    <a:pt x="29" y="0"/>
                  </a:moveTo>
                  <a:cubicBezTo>
                    <a:pt x="29" y="9"/>
                    <a:pt x="30" y="15"/>
                    <a:pt x="31" y="23"/>
                  </a:cubicBezTo>
                  <a:cubicBezTo>
                    <a:pt x="35" y="21"/>
                    <a:pt x="38" y="20"/>
                    <a:pt x="41" y="18"/>
                  </a:cubicBezTo>
                  <a:cubicBezTo>
                    <a:pt x="49" y="30"/>
                    <a:pt x="49" y="42"/>
                    <a:pt x="37" y="49"/>
                  </a:cubicBezTo>
                  <a:cubicBezTo>
                    <a:pt x="30" y="53"/>
                    <a:pt x="15" y="54"/>
                    <a:pt x="11" y="49"/>
                  </a:cubicBezTo>
                  <a:cubicBezTo>
                    <a:pt x="5" y="43"/>
                    <a:pt x="0" y="29"/>
                    <a:pt x="3" y="20"/>
                  </a:cubicBezTo>
                  <a:cubicBezTo>
                    <a:pt x="6" y="12"/>
                    <a:pt x="19" y="8"/>
                    <a:pt x="29" y="0"/>
                  </a:cubicBezTo>
                  <a:close/>
                </a:path>
              </a:pathLst>
            </a:custGeom>
            <a:solidFill>
              <a:srgbClr val="ED69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7" name="Google Shape;1347;p26"/>
          <p:cNvGrpSpPr/>
          <p:nvPr/>
        </p:nvGrpSpPr>
        <p:grpSpPr>
          <a:xfrm>
            <a:off x="7907338" y="2044700"/>
            <a:ext cx="1144587" cy="1397000"/>
            <a:chOff x="7754938" y="1892300"/>
            <a:chExt cx="1144587" cy="1397000"/>
          </a:xfrm>
        </p:grpSpPr>
        <p:sp>
          <p:nvSpPr>
            <p:cNvPr id="1348" name="Google Shape;1348;p26"/>
            <p:cNvSpPr/>
            <p:nvPr/>
          </p:nvSpPr>
          <p:spPr>
            <a:xfrm>
              <a:off x="7754938" y="1892300"/>
              <a:ext cx="1144587" cy="1397000"/>
            </a:xfrm>
            <a:custGeom>
              <a:avLst/>
              <a:gdLst/>
              <a:ahLst/>
              <a:cxnLst/>
              <a:rect l="l" t="t" r="r" b="b"/>
              <a:pathLst>
                <a:path w="186" h="228" extrusionOk="0">
                  <a:moveTo>
                    <a:pt x="186" y="191"/>
                  </a:moveTo>
                  <a:cubicBezTo>
                    <a:pt x="179" y="199"/>
                    <a:pt x="174" y="205"/>
                    <a:pt x="168" y="212"/>
                  </a:cubicBezTo>
                  <a:cubicBezTo>
                    <a:pt x="138" y="189"/>
                    <a:pt x="116" y="163"/>
                    <a:pt x="120" y="123"/>
                  </a:cubicBezTo>
                  <a:cubicBezTo>
                    <a:pt x="121" y="108"/>
                    <a:pt x="120" y="92"/>
                    <a:pt x="120" y="77"/>
                  </a:cubicBezTo>
                  <a:cubicBezTo>
                    <a:pt x="120" y="52"/>
                    <a:pt x="110" y="43"/>
                    <a:pt x="78" y="43"/>
                  </a:cubicBezTo>
                  <a:cubicBezTo>
                    <a:pt x="111" y="62"/>
                    <a:pt x="108" y="90"/>
                    <a:pt x="108" y="118"/>
                  </a:cubicBezTo>
                  <a:cubicBezTo>
                    <a:pt x="108" y="148"/>
                    <a:pt x="108" y="178"/>
                    <a:pt x="108" y="208"/>
                  </a:cubicBezTo>
                  <a:cubicBezTo>
                    <a:pt x="108" y="221"/>
                    <a:pt x="105" y="228"/>
                    <a:pt x="90" y="228"/>
                  </a:cubicBezTo>
                  <a:cubicBezTo>
                    <a:pt x="68" y="227"/>
                    <a:pt x="45" y="227"/>
                    <a:pt x="22" y="227"/>
                  </a:cubicBezTo>
                  <a:cubicBezTo>
                    <a:pt x="9" y="228"/>
                    <a:pt x="4" y="223"/>
                    <a:pt x="4" y="210"/>
                  </a:cubicBezTo>
                  <a:cubicBezTo>
                    <a:pt x="4" y="171"/>
                    <a:pt x="4" y="131"/>
                    <a:pt x="4" y="92"/>
                  </a:cubicBezTo>
                  <a:cubicBezTo>
                    <a:pt x="5" y="70"/>
                    <a:pt x="16" y="54"/>
                    <a:pt x="37" y="41"/>
                  </a:cubicBezTo>
                  <a:cubicBezTo>
                    <a:pt x="23" y="39"/>
                    <a:pt x="12" y="37"/>
                    <a:pt x="1" y="36"/>
                  </a:cubicBezTo>
                  <a:cubicBezTo>
                    <a:pt x="1" y="34"/>
                    <a:pt x="0" y="32"/>
                    <a:pt x="0" y="29"/>
                  </a:cubicBezTo>
                  <a:cubicBezTo>
                    <a:pt x="7" y="27"/>
                    <a:pt x="14" y="25"/>
                    <a:pt x="22" y="22"/>
                  </a:cubicBezTo>
                  <a:cubicBezTo>
                    <a:pt x="16" y="17"/>
                    <a:pt x="10" y="11"/>
                    <a:pt x="4" y="6"/>
                  </a:cubicBezTo>
                  <a:cubicBezTo>
                    <a:pt x="5" y="4"/>
                    <a:pt x="5" y="2"/>
                    <a:pt x="6" y="0"/>
                  </a:cubicBezTo>
                  <a:cubicBezTo>
                    <a:pt x="11" y="1"/>
                    <a:pt x="18" y="0"/>
                    <a:pt x="22" y="3"/>
                  </a:cubicBezTo>
                  <a:cubicBezTo>
                    <a:pt x="44" y="19"/>
                    <a:pt x="70" y="23"/>
                    <a:pt x="95" y="27"/>
                  </a:cubicBezTo>
                  <a:cubicBezTo>
                    <a:pt x="119" y="32"/>
                    <a:pt x="134" y="48"/>
                    <a:pt x="135" y="73"/>
                  </a:cubicBezTo>
                  <a:cubicBezTo>
                    <a:pt x="136" y="94"/>
                    <a:pt x="136" y="114"/>
                    <a:pt x="135" y="135"/>
                  </a:cubicBezTo>
                  <a:cubicBezTo>
                    <a:pt x="135" y="149"/>
                    <a:pt x="137" y="160"/>
                    <a:pt x="152" y="167"/>
                  </a:cubicBezTo>
                  <a:cubicBezTo>
                    <a:pt x="164" y="173"/>
                    <a:pt x="173" y="182"/>
                    <a:pt x="186" y="191"/>
                  </a:cubicBezTo>
                  <a:close/>
                  <a:moveTo>
                    <a:pt x="22" y="133"/>
                  </a:moveTo>
                  <a:cubicBezTo>
                    <a:pt x="22" y="152"/>
                    <a:pt x="36" y="167"/>
                    <a:pt x="56" y="168"/>
                  </a:cubicBezTo>
                  <a:cubicBezTo>
                    <a:pt x="76" y="168"/>
                    <a:pt x="92" y="152"/>
                    <a:pt x="91" y="133"/>
                  </a:cubicBezTo>
                  <a:cubicBezTo>
                    <a:pt x="91" y="114"/>
                    <a:pt x="75" y="99"/>
                    <a:pt x="57" y="99"/>
                  </a:cubicBezTo>
                  <a:cubicBezTo>
                    <a:pt x="38" y="99"/>
                    <a:pt x="22" y="114"/>
                    <a:pt x="22" y="133"/>
                  </a:cubicBezTo>
                  <a:close/>
                </a:path>
              </a:pathLst>
            </a:custGeom>
            <a:solidFill>
              <a:srgbClr val="ED69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7964488" y="2547938"/>
              <a:ext cx="301625" cy="331788"/>
            </a:xfrm>
            <a:custGeom>
              <a:avLst/>
              <a:gdLst/>
              <a:ahLst/>
              <a:cxnLst/>
              <a:rect l="l" t="t" r="r" b="b"/>
              <a:pathLst>
                <a:path w="49" h="54" extrusionOk="0">
                  <a:moveTo>
                    <a:pt x="29" y="0"/>
                  </a:moveTo>
                  <a:cubicBezTo>
                    <a:pt x="29" y="9"/>
                    <a:pt x="30" y="15"/>
                    <a:pt x="31" y="23"/>
                  </a:cubicBezTo>
                  <a:cubicBezTo>
                    <a:pt x="35" y="21"/>
                    <a:pt x="38" y="20"/>
                    <a:pt x="41" y="18"/>
                  </a:cubicBezTo>
                  <a:cubicBezTo>
                    <a:pt x="49" y="30"/>
                    <a:pt x="49" y="42"/>
                    <a:pt x="37" y="49"/>
                  </a:cubicBezTo>
                  <a:cubicBezTo>
                    <a:pt x="30" y="53"/>
                    <a:pt x="15" y="54"/>
                    <a:pt x="11" y="49"/>
                  </a:cubicBezTo>
                  <a:cubicBezTo>
                    <a:pt x="5" y="43"/>
                    <a:pt x="0" y="29"/>
                    <a:pt x="3" y="20"/>
                  </a:cubicBezTo>
                  <a:cubicBezTo>
                    <a:pt x="6" y="12"/>
                    <a:pt x="19" y="8"/>
                    <a:pt x="29" y="0"/>
                  </a:cubicBezTo>
                  <a:close/>
                </a:path>
              </a:pathLst>
            </a:custGeom>
            <a:solidFill>
              <a:srgbClr val="ED69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27"/>
          <p:cNvSpPr/>
          <p:nvPr/>
        </p:nvSpPr>
        <p:spPr>
          <a:xfrm>
            <a:off x="2490286" y="3564433"/>
            <a:ext cx="1978945" cy="949928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28B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6" name="Google Shape;1356;p27"/>
          <p:cNvGrpSpPr/>
          <p:nvPr/>
        </p:nvGrpSpPr>
        <p:grpSpPr>
          <a:xfrm>
            <a:off x="6546239" y="2414825"/>
            <a:ext cx="2819647" cy="856491"/>
            <a:chOff x="-475010" y="1129566"/>
            <a:chExt cx="3859356" cy="856491"/>
          </a:xfrm>
        </p:grpSpPr>
        <p:sp>
          <p:nvSpPr>
            <p:cNvPr id="1357" name="Google Shape;1357;p2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E945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359" name="Google Shape;1359;p27"/>
          <p:cNvGrpSpPr/>
          <p:nvPr/>
        </p:nvGrpSpPr>
        <p:grpSpPr>
          <a:xfrm>
            <a:off x="18550" y="4143924"/>
            <a:ext cx="2364304" cy="1041157"/>
            <a:chOff x="-475010" y="1129566"/>
            <a:chExt cx="3859356" cy="1041157"/>
          </a:xfrm>
        </p:grpSpPr>
        <p:sp>
          <p:nvSpPr>
            <p:cNvPr id="1360" name="Google Shape;1360;p2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E945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7"/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362" name="Google Shape;1362;p27"/>
          <p:cNvGrpSpPr/>
          <p:nvPr/>
        </p:nvGrpSpPr>
        <p:grpSpPr>
          <a:xfrm>
            <a:off x="258655" y="2497781"/>
            <a:ext cx="2809394" cy="856491"/>
            <a:chOff x="-475010" y="1129566"/>
            <a:chExt cx="3859356" cy="856491"/>
          </a:xfrm>
        </p:grpSpPr>
        <p:sp>
          <p:nvSpPr>
            <p:cNvPr id="1363" name="Google Shape;1363;p2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E945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7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365" name="Google Shape;1365;p27"/>
          <p:cNvGrpSpPr/>
          <p:nvPr/>
        </p:nvGrpSpPr>
        <p:grpSpPr>
          <a:xfrm>
            <a:off x="2852031" y="3640797"/>
            <a:ext cx="1271984" cy="820427"/>
            <a:chOff x="3233964" y="1954419"/>
            <a:chExt cx="1410044" cy="1022536"/>
          </a:xfrm>
        </p:grpSpPr>
        <p:sp>
          <p:nvSpPr>
            <p:cNvPr id="1366" name="Google Shape;1366;p27"/>
            <p:cNvSpPr txBox="1"/>
            <p:nvPr/>
          </p:nvSpPr>
          <p:spPr>
            <a:xfrm>
              <a:off x="3233964" y="1954419"/>
              <a:ext cx="1400519" cy="34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7"/>
            <p:cNvSpPr txBox="1"/>
            <p:nvPr/>
          </p:nvSpPr>
          <p:spPr>
            <a:xfrm>
              <a:off x="3243489" y="2171403"/>
              <a:ext cx="1400519" cy="805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8" name="Google Shape;1368;p27"/>
          <p:cNvSpPr/>
          <p:nvPr/>
        </p:nvSpPr>
        <p:spPr>
          <a:xfrm>
            <a:off x="5159277" y="3564433"/>
            <a:ext cx="1977057" cy="94992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28B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9" name="Google Shape;1369;p27"/>
          <p:cNvGrpSpPr/>
          <p:nvPr/>
        </p:nvGrpSpPr>
        <p:grpSpPr>
          <a:xfrm>
            <a:off x="5556306" y="3622086"/>
            <a:ext cx="1271984" cy="820427"/>
            <a:chOff x="3233964" y="1954419"/>
            <a:chExt cx="1410044" cy="1022536"/>
          </a:xfrm>
        </p:grpSpPr>
        <p:sp>
          <p:nvSpPr>
            <p:cNvPr id="1370" name="Google Shape;1370;p27"/>
            <p:cNvSpPr txBox="1"/>
            <p:nvPr/>
          </p:nvSpPr>
          <p:spPr>
            <a:xfrm>
              <a:off x="3233964" y="1954419"/>
              <a:ext cx="1400519" cy="34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7"/>
            <p:cNvSpPr txBox="1"/>
            <p:nvPr/>
          </p:nvSpPr>
          <p:spPr>
            <a:xfrm>
              <a:off x="3243489" y="2171403"/>
              <a:ext cx="1400519" cy="805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27"/>
          <p:cNvGrpSpPr/>
          <p:nvPr/>
        </p:nvGrpSpPr>
        <p:grpSpPr>
          <a:xfrm>
            <a:off x="7358167" y="4166597"/>
            <a:ext cx="2364304" cy="1041157"/>
            <a:chOff x="-475010" y="1129566"/>
            <a:chExt cx="3859356" cy="1041157"/>
          </a:xfrm>
        </p:grpSpPr>
        <p:sp>
          <p:nvSpPr>
            <p:cNvPr id="1373" name="Google Shape;1373;p27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E945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7"/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E9453B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375" name="Google Shape;1375;p27"/>
          <p:cNvSpPr/>
          <p:nvPr/>
        </p:nvSpPr>
        <p:spPr>
          <a:xfrm>
            <a:off x="396429" y="292354"/>
            <a:ext cx="7140901" cy="5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Titulo Free Template</a:t>
            </a:r>
            <a:endParaRPr sz="28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76" name="Google Shape;1376;p27"/>
          <p:cNvGrpSpPr/>
          <p:nvPr/>
        </p:nvGrpSpPr>
        <p:grpSpPr>
          <a:xfrm>
            <a:off x="3636789" y="1295419"/>
            <a:ext cx="2259632" cy="2195608"/>
            <a:chOff x="3681413" y="1214438"/>
            <a:chExt cx="1905001" cy="1851025"/>
          </a:xfrm>
        </p:grpSpPr>
        <p:sp>
          <p:nvSpPr>
            <p:cNvPr id="1377" name="Google Shape;1377;p27"/>
            <p:cNvSpPr/>
            <p:nvPr/>
          </p:nvSpPr>
          <p:spPr>
            <a:xfrm>
              <a:off x="3994151" y="1214438"/>
              <a:ext cx="1592263" cy="1585913"/>
            </a:xfrm>
            <a:custGeom>
              <a:avLst/>
              <a:gdLst/>
              <a:ahLst/>
              <a:cxnLst/>
              <a:rect l="l" t="t" r="r" b="b"/>
              <a:pathLst>
                <a:path w="264" h="263" extrusionOk="0">
                  <a:moveTo>
                    <a:pt x="132" y="263"/>
                  </a:moveTo>
                  <a:cubicBezTo>
                    <a:pt x="59" y="263"/>
                    <a:pt x="1" y="204"/>
                    <a:pt x="0" y="132"/>
                  </a:cubicBezTo>
                  <a:cubicBezTo>
                    <a:pt x="0" y="59"/>
                    <a:pt x="60" y="0"/>
                    <a:pt x="132" y="0"/>
                  </a:cubicBezTo>
                  <a:cubicBezTo>
                    <a:pt x="205" y="1"/>
                    <a:pt x="264" y="59"/>
                    <a:pt x="264" y="132"/>
                  </a:cubicBezTo>
                  <a:cubicBezTo>
                    <a:pt x="264" y="204"/>
                    <a:pt x="205" y="263"/>
                    <a:pt x="132" y="263"/>
                  </a:cubicBezTo>
                  <a:close/>
                  <a:moveTo>
                    <a:pt x="96" y="131"/>
                  </a:moveTo>
                  <a:cubicBezTo>
                    <a:pt x="96" y="152"/>
                    <a:pt x="111" y="168"/>
                    <a:pt x="132" y="168"/>
                  </a:cubicBezTo>
                  <a:cubicBezTo>
                    <a:pt x="152" y="168"/>
                    <a:pt x="168" y="152"/>
                    <a:pt x="169" y="132"/>
                  </a:cubicBezTo>
                  <a:cubicBezTo>
                    <a:pt x="169" y="112"/>
                    <a:pt x="152" y="95"/>
                    <a:pt x="133" y="95"/>
                  </a:cubicBezTo>
                  <a:cubicBezTo>
                    <a:pt x="112" y="95"/>
                    <a:pt x="96" y="111"/>
                    <a:pt x="96" y="13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3752851" y="2185988"/>
              <a:ext cx="1085850" cy="879475"/>
            </a:xfrm>
            <a:custGeom>
              <a:avLst/>
              <a:gdLst/>
              <a:ahLst/>
              <a:cxnLst/>
              <a:rect l="l" t="t" r="r" b="b"/>
              <a:pathLst>
                <a:path w="180" h="146" extrusionOk="0">
                  <a:moveTo>
                    <a:pt x="164" y="131"/>
                  </a:moveTo>
                  <a:cubicBezTo>
                    <a:pt x="164" y="127"/>
                    <a:pt x="164" y="122"/>
                    <a:pt x="164" y="117"/>
                  </a:cubicBezTo>
                  <a:cubicBezTo>
                    <a:pt x="169" y="117"/>
                    <a:pt x="174" y="117"/>
                    <a:pt x="179" y="117"/>
                  </a:cubicBezTo>
                  <a:cubicBezTo>
                    <a:pt x="179" y="125"/>
                    <a:pt x="180" y="133"/>
                    <a:pt x="179" y="141"/>
                  </a:cubicBezTo>
                  <a:cubicBezTo>
                    <a:pt x="178" y="146"/>
                    <a:pt x="173" y="146"/>
                    <a:pt x="169" y="146"/>
                  </a:cubicBezTo>
                  <a:cubicBezTo>
                    <a:pt x="136" y="145"/>
                    <a:pt x="106" y="137"/>
                    <a:pt x="78" y="119"/>
                  </a:cubicBezTo>
                  <a:cubicBezTo>
                    <a:pt x="38" y="93"/>
                    <a:pt x="12" y="56"/>
                    <a:pt x="1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2" y="1"/>
                    <a:pt x="4" y="1"/>
                    <a:pt x="7" y="1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23" y="43"/>
                    <a:pt x="44" y="77"/>
                    <a:pt x="80" y="102"/>
                  </a:cubicBezTo>
                  <a:cubicBezTo>
                    <a:pt x="105" y="120"/>
                    <a:pt x="138" y="131"/>
                    <a:pt x="164" y="13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3681413" y="1908176"/>
              <a:ext cx="192088" cy="19843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6" y="33"/>
                  </a:move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1"/>
                  </a:cubicBezTo>
                  <a:cubicBezTo>
                    <a:pt x="24" y="1"/>
                    <a:pt x="32" y="8"/>
                    <a:pt x="32" y="16"/>
                  </a:cubicBezTo>
                  <a:cubicBezTo>
                    <a:pt x="32" y="25"/>
                    <a:pt x="25" y="33"/>
                    <a:pt x="16" y="33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4657726" y="1962151"/>
              <a:ext cx="174625" cy="180975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9" y="20"/>
                  </a:moveTo>
                  <a:cubicBezTo>
                    <a:pt x="29" y="28"/>
                    <a:pt x="26" y="30"/>
                    <a:pt x="21" y="30"/>
                  </a:cubicBezTo>
                  <a:cubicBezTo>
                    <a:pt x="10" y="30"/>
                    <a:pt x="1" y="20"/>
                    <a:pt x="0" y="10"/>
                  </a:cubicBezTo>
                  <a:cubicBezTo>
                    <a:pt x="0" y="5"/>
                    <a:pt x="1" y="1"/>
                    <a:pt x="6" y="1"/>
                  </a:cubicBezTo>
                  <a:cubicBezTo>
                    <a:pt x="11" y="0"/>
                    <a:pt x="14" y="2"/>
                    <a:pt x="14" y="7"/>
                  </a:cubicBezTo>
                  <a:cubicBezTo>
                    <a:pt x="15" y="12"/>
                    <a:pt x="18" y="14"/>
                    <a:pt x="23" y="16"/>
                  </a:cubicBezTo>
                  <a:cubicBezTo>
                    <a:pt x="26" y="16"/>
                    <a:pt x="28" y="19"/>
                    <a:pt x="29" y="20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8"/>
          <p:cNvSpPr txBox="1">
            <a:spLocks noGrp="1"/>
          </p:cNvSpPr>
          <p:nvPr>
            <p:ph type="body" idx="4294967295"/>
          </p:nvPr>
        </p:nvSpPr>
        <p:spPr>
          <a:xfrm>
            <a:off x="324421" y="324073"/>
            <a:ext cx="7560840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B19"/>
              </a:buClr>
              <a:buSzPts val="6600"/>
              <a:buNone/>
            </a:pPr>
            <a:r>
              <a:rPr lang="en-US" sz="6600" b="1">
                <a:solidFill>
                  <a:srgbClr val="F28B19"/>
                </a:solidFill>
              </a:rPr>
              <a:t>FREE TEMPLATES</a:t>
            </a:r>
            <a:endParaRPr sz="6600" b="1">
              <a:solidFill>
                <a:srgbClr val="F28B19"/>
              </a:solidFill>
            </a:endParaRPr>
          </a:p>
        </p:txBody>
      </p:sp>
      <p:sp>
        <p:nvSpPr>
          <p:cNvPr id="1386" name="Google Shape;1386;p28"/>
          <p:cNvSpPr txBox="1"/>
          <p:nvPr/>
        </p:nvSpPr>
        <p:spPr>
          <a:xfrm>
            <a:off x="5171002" y="3748519"/>
            <a:ext cx="386638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387" name="Google Shape;1387;p28"/>
          <p:cNvSpPr txBox="1"/>
          <p:nvPr/>
        </p:nvSpPr>
        <p:spPr>
          <a:xfrm>
            <a:off x="5173275" y="3348409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28B19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 b="1">
              <a:solidFill>
                <a:srgbClr val="F28B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8"/>
          <p:cNvSpPr txBox="1"/>
          <p:nvPr/>
        </p:nvSpPr>
        <p:spPr>
          <a:xfrm>
            <a:off x="970220" y="3748519"/>
            <a:ext cx="386638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389" name="Google Shape;1389;p28"/>
          <p:cNvSpPr txBox="1"/>
          <p:nvPr/>
        </p:nvSpPr>
        <p:spPr>
          <a:xfrm>
            <a:off x="972493" y="3348409"/>
            <a:ext cx="48054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28B19"/>
                </a:solidFill>
                <a:latin typeface="Arial"/>
                <a:ea typeface="Arial"/>
                <a:cs typeface="Arial"/>
                <a:sym typeface="Arial"/>
              </a:rPr>
              <a:t>You can simply impress. </a:t>
            </a:r>
            <a:endParaRPr sz="2000" b="1">
              <a:solidFill>
                <a:srgbClr val="F28B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0" name="Google Shape;1390;p28"/>
          <p:cNvGrpSpPr/>
          <p:nvPr/>
        </p:nvGrpSpPr>
        <p:grpSpPr>
          <a:xfrm>
            <a:off x="1738313" y="1362075"/>
            <a:ext cx="2044700" cy="1976438"/>
            <a:chOff x="1738313" y="1362075"/>
            <a:chExt cx="2044700" cy="1976438"/>
          </a:xfrm>
        </p:grpSpPr>
        <p:sp>
          <p:nvSpPr>
            <p:cNvPr id="1391" name="Google Shape;1391;p28"/>
            <p:cNvSpPr/>
            <p:nvPr/>
          </p:nvSpPr>
          <p:spPr>
            <a:xfrm>
              <a:off x="1738313" y="1362075"/>
              <a:ext cx="2044700" cy="1976438"/>
            </a:xfrm>
            <a:custGeom>
              <a:avLst/>
              <a:gdLst/>
              <a:ahLst/>
              <a:cxnLst/>
              <a:rect l="l" t="t" r="r" b="b"/>
              <a:pathLst>
                <a:path w="300" h="290" extrusionOk="0">
                  <a:moveTo>
                    <a:pt x="227" y="129"/>
                  </a:moveTo>
                  <a:cubicBezTo>
                    <a:pt x="215" y="133"/>
                    <a:pt x="208" y="132"/>
                    <a:pt x="205" y="124"/>
                  </a:cubicBezTo>
                  <a:cubicBezTo>
                    <a:pt x="204" y="121"/>
                    <a:pt x="204" y="116"/>
                    <a:pt x="205" y="114"/>
                  </a:cubicBezTo>
                  <a:cubicBezTo>
                    <a:pt x="208" y="109"/>
                    <a:pt x="206" y="107"/>
                    <a:pt x="203" y="103"/>
                  </a:cubicBezTo>
                  <a:cubicBezTo>
                    <a:pt x="181" y="77"/>
                    <a:pt x="160" y="52"/>
                    <a:pt x="139" y="26"/>
                  </a:cubicBezTo>
                  <a:cubicBezTo>
                    <a:pt x="130" y="16"/>
                    <a:pt x="135" y="1"/>
                    <a:pt x="148" y="0"/>
                  </a:cubicBezTo>
                  <a:cubicBezTo>
                    <a:pt x="152" y="0"/>
                    <a:pt x="158" y="2"/>
                    <a:pt x="162" y="6"/>
                  </a:cubicBezTo>
                  <a:cubicBezTo>
                    <a:pt x="188" y="27"/>
                    <a:pt x="213" y="48"/>
                    <a:pt x="239" y="69"/>
                  </a:cubicBezTo>
                  <a:cubicBezTo>
                    <a:pt x="242" y="72"/>
                    <a:pt x="244" y="73"/>
                    <a:pt x="247" y="71"/>
                  </a:cubicBezTo>
                  <a:cubicBezTo>
                    <a:pt x="253" y="68"/>
                    <a:pt x="258" y="69"/>
                    <a:pt x="263" y="73"/>
                  </a:cubicBezTo>
                  <a:cubicBezTo>
                    <a:pt x="267" y="78"/>
                    <a:pt x="267" y="83"/>
                    <a:pt x="265" y="89"/>
                  </a:cubicBezTo>
                  <a:cubicBezTo>
                    <a:pt x="264" y="90"/>
                    <a:pt x="264" y="91"/>
                    <a:pt x="263" y="92"/>
                  </a:cubicBezTo>
                  <a:cubicBezTo>
                    <a:pt x="277" y="107"/>
                    <a:pt x="286" y="124"/>
                    <a:pt x="289" y="144"/>
                  </a:cubicBezTo>
                  <a:cubicBezTo>
                    <a:pt x="300" y="204"/>
                    <a:pt x="245" y="260"/>
                    <a:pt x="184" y="252"/>
                  </a:cubicBezTo>
                  <a:cubicBezTo>
                    <a:pt x="159" y="248"/>
                    <a:pt x="139" y="236"/>
                    <a:pt x="122" y="218"/>
                  </a:cubicBezTo>
                  <a:cubicBezTo>
                    <a:pt x="111" y="206"/>
                    <a:pt x="96" y="203"/>
                    <a:pt x="81" y="207"/>
                  </a:cubicBezTo>
                  <a:cubicBezTo>
                    <a:pt x="63" y="212"/>
                    <a:pt x="53" y="227"/>
                    <a:pt x="57" y="242"/>
                  </a:cubicBezTo>
                  <a:cubicBezTo>
                    <a:pt x="58" y="247"/>
                    <a:pt x="61" y="251"/>
                    <a:pt x="63" y="254"/>
                  </a:cubicBezTo>
                  <a:cubicBezTo>
                    <a:pt x="51" y="266"/>
                    <a:pt x="39" y="278"/>
                    <a:pt x="28" y="290"/>
                  </a:cubicBezTo>
                  <a:cubicBezTo>
                    <a:pt x="8" y="273"/>
                    <a:pt x="0" y="238"/>
                    <a:pt x="9" y="211"/>
                  </a:cubicBezTo>
                  <a:cubicBezTo>
                    <a:pt x="27" y="160"/>
                    <a:pt x="92" y="138"/>
                    <a:pt x="140" y="167"/>
                  </a:cubicBezTo>
                  <a:cubicBezTo>
                    <a:pt x="149" y="173"/>
                    <a:pt x="157" y="181"/>
                    <a:pt x="165" y="188"/>
                  </a:cubicBezTo>
                  <a:cubicBezTo>
                    <a:pt x="182" y="205"/>
                    <a:pt x="210" y="206"/>
                    <a:pt x="227" y="189"/>
                  </a:cubicBezTo>
                  <a:cubicBezTo>
                    <a:pt x="243" y="172"/>
                    <a:pt x="243" y="146"/>
                    <a:pt x="227" y="129"/>
                  </a:cubicBezTo>
                  <a:close/>
                  <a:moveTo>
                    <a:pt x="227" y="91"/>
                  </a:moveTo>
                  <a:cubicBezTo>
                    <a:pt x="229" y="89"/>
                    <a:pt x="232" y="87"/>
                    <a:pt x="234" y="84"/>
                  </a:cubicBezTo>
                  <a:cubicBezTo>
                    <a:pt x="208" y="63"/>
                    <a:pt x="183" y="4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81" y="44"/>
                    <a:pt x="204" y="68"/>
                    <a:pt x="227" y="9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2309813" y="1627188"/>
              <a:ext cx="471488" cy="606425"/>
            </a:xfrm>
            <a:custGeom>
              <a:avLst/>
              <a:gdLst/>
              <a:ahLst/>
              <a:cxnLst/>
              <a:rect l="l" t="t" r="r" b="b"/>
              <a:pathLst>
                <a:path w="69" h="89" extrusionOk="0">
                  <a:moveTo>
                    <a:pt x="36" y="1"/>
                  </a:moveTo>
                  <a:cubicBezTo>
                    <a:pt x="47" y="15"/>
                    <a:pt x="58" y="30"/>
                    <a:pt x="64" y="47"/>
                  </a:cubicBezTo>
                  <a:cubicBezTo>
                    <a:pt x="69" y="58"/>
                    <a:pt x="65" y="72"/>
                    <a:pt x="54" y="80"/>
                  </a:cubicBezTo>
                  <a:cubicBezTo>
                    <a:pt x="43" y="89"/>
                    <a:pt x="28" y="89"/>
                    <a:pt x="16" y="81"/>
                  </a:cubicBezTo>
                  <a:cubicBezTo>
                    <a:pt x="6" y="73"/>
                    <a:pt x="0" y="59"/>
                    <a:pt x="6" y="47"/>
                  </a:cubicBezTo>
                  <a:cubicBezTo>
                    <a:pt x="14" y="31"/>
                    <a:pt x="24" y="16"/>
                    <a:pt x="33" y="0"/>
                  </a:cubicBezTo>
                  <a:cubicBezTo>
                    <a:pt x="34" y="0"/>
                    <a:pt x="35" y="1"/>
                    <a:pt x="36" y="1"/>
                  </a:cubicBezTo>
                  <a:close/>
                  <a:moveTo>
                    <a:pt x="36" y="72"/>
                  </a:moveTo>
                  <a:cubicBezTo>
                    <a:pt x="37" y="71"/>
                    <a:pt x="41" y="69"/>
                    <a:pt x="41" y="67"/>
                  </a:cubicBezTo>
                  <a:cubicBezTo>
                    <a:pt x="42" y="64"/>
                    <a:pt x="39" y="61"/>
                    <a:pt x="37" y="59"/>
                  </a:cubicBezTo>
                  <a:cubicBezTo>
                    <a:pt x="36" y="57"/>
                    <a:pt x="34" y="55"/>
                    <a:pt x="32" y="53"/>
                  </a:cubicBezTo>
                  <a:cubicBezTo>
                    <a:pt x="29" y="52"/>
                    <a:pt x="26" y="49"/>
                    <a:pt x="24" y="50"/>
                  </a:cubicBezTo>
                  <a:cubicBezTo>
                    <a:pt x="22" y="50"/>
                    <a:pt x="19" y="54"/>
                    <a:pt x="19" y="57"/>
                  </a:cubicBezTo>
                  <a:cubicBezTo>
                    <a:pt x="18" y="65"/>
                    <a:pt x="26" y="72"/>
                    <a:pt x="36" y="72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3" name="Google Shape;1393;p28"/>
          <p:cNvGrpSpPr/>
          <p:nvPr/>
        </p:nvGrpSpPr>
        <p:grpSpPr>
          <a:xfrm>
            <a:off x="5777926" y="1337860"/>
            <a:ext cx="2044700" cy="1976438"/>
            <a:chOff x="1738313" y="1362075"/>
            <a:chExt cx="2044700" cy="1976438"/>
          </a:xfrm>
        </p:grpSpPr>
        <p:sp>
          <p:nvSpPr>
            <p:cNvPr id="1394" name="Google Shape;1394;p28"/>
            <p:cNvSpPr/>
            <p:nvPr/>
          </p:nvSpPr>
          <p:spPr>
            <a:xfrm>
              <a:off x="1738313" y="1362075"/>
              <a:ext cx="2044700" cy="1976438"/>
            </a:xfrm>
            <a:custGeom>
              <a:avLst/>
              <a:gdLst/>
              <a:ahLst/>
              <a:cxnLst/>
              <a:rect l="l" t="t" r="r" b="b"/>
              <a:pathLst>
                <a:path w="300" h="290" extrusionOk="0">
                  <a:moveTo>
                    <a:pt x="227" y="129"/>
                  </a:moveTo>
                  <a:cubicBezTo>
                    <a:pt x="215" y="133"/>
                    <a:pt x="208" y="132"/>
                    <a:pt x="205" y="124"/>
                  </a:cubicBezTo>
                  <a:cubicBezTo>
                    <a:pt x="204" y="121"/>
                    <a:pt x="204" y="116"/>
                    <a:pt x="205" y="114"/>
                  </a:cubicBezTo>
                  <a:cubicBezTo>
                    <a:pt x="208" y="109"/>
                    <a:pt x="206" y="107"/>
                    <a:pt x="203" y="103"/>
                  </a:cubicBezTo>
                  <a:cubicBezTo>
                    <a:pt x="181" y="77"/>
                    <a:pt x="160" y="52"/>
                    <a:pt x="139" y="26"/>
                  </a:cubicBezTo>
                  <a:cubicBezTo>
                    <a:pt x="130" y="16"/>
                    <a:pt x="135" y="1"/>
                    <a:pt x="148" y="0"/>
                  </a:cubicBezTo>
                  <a:cubicBezTo>
                    <a:pt x="152" y="0"/>
                    <a:pt x="158" y="2"/>
                    <a:pt x="162" y="6"/>
                  </a:cubicBezTo>
                  <a:cubicBezTo>
                    <a:pt x="188" y="27"/>
                    <a:pt x="213" y="48"/>
                    <a:pt x="239" y="69"/>
                  </a:cubicBezTo>
                  <a:cubicBezTo>
                    <a:pt x="242" y="72"/>
                    <a:pt x="244" y="73"/>
                    <a:pt x="247" y="71"/>
                  </a:cubicBezTo>
                  <a:cubicBezTo>
                    <a:pt x="253" y="68"/>
                    <a:pt x="258" y="69"/>
                    <a:pt x="263" y="73"/>
                  </a:cubicBezTo>
                  <a:cubicBezTo>
                    <a:pt x="267" y="78"/>
                    <a:pt x="267" y="83"/>
                    <a:pt x="265" y="89"/>
                  </a:cubicBezTo>
                  <a:cubicBezTo>
                    <a:pt x="264" y="90"/>
                    <a:pt x="264" y="91"/>
                    <a:pt x="263" y="92"/>
                  </a:cubicBezTo>
                  <a:cubicBezTo>
                    <a:pt x="277" y="107"/>
                    <a:pt x="286" y="124"/>
                    <a:pt x="289" y="144"/>
                  </a:cubicBezTo>
                  <a:cubicBezTo>
                    <a:pt x="300" y="204"/>
                    <a:pt x="245" y="260"/>
                    <a:pt x="184" y="252"/>
                  </a:cubicBezTo>
                  <a:cubicBezTo>
                    <a:pt x="159" y="248"/>
                    <a:pt x="139" y="236"/>
                    <a:pt x="122" y="218"/>
                  </a:cubicBezTo>
                  <a:cubicBezTo>
                    <a:pt x="111" y="206"/>
                    <a:pt x="96" y="203"/>
                    <a:pt x="81" y="207"/>
                  </a:cubicBezTo>
                  <a:cubicBezTo>
                    <a:pt x="63" y="212"/>
                    <a:pt x="53" y="227"/>
                    <a:pt x="57" y="242"/>
                  </a:cubicBezTo>
                  <a:cubicBezTo>
                    <a:pt x="58" y="247"/>
                    <a:pt x="61" y="251"/>
                    <a:pt x="63" y="254"/>
                  </a:cubicBezTo>
                  <a:cubicBezTo>
                    <a:pt x="51" y="266"/>
                    <a:pt x="39" y="278"/>
                    <a:pt x="28" y="290"/>
                  </a:cubicBezTo>
                  <a:cubicBezTo>
                    <a:pt x="8" y="273"/>
                    <a:pt x="0" y="238"/>
                    <a:pt x="9" y="211"/>
                  </a:cubicBezTo>
                  <a:cubicBezTo>
                    <a:pt x="27" y="160"/>
                    <a:pt x="92" y="138"/>
                    <a:pt x="140" y="167"/>
                  </a:cubicBezTo>
                  <a:cubicBezTo>
                    <a:pt x="149" y="173"/>
                    <a:pt x="157" y="181"/>
                    <a:pt x="165" y="188"/>
                  </a:cubicBezTo>
                  <a:cubicBezTo>
                    <a:pt x="182" y="205"/>
                    <a:pt x="210" y="206"/>
                    <a:pt x="227" y="189"/>
                  </a:cubicBezTo>
                  <a:cubicBezTo>
                    <a:pt x="243" y="172"/>
                    <a:pt x="243" y="146"/>
                    <a:pt x="227" y="129"/>
                  </a:cubicBezTo>
                  <a:close/>
                  <a:moveTo>
                    <a:pt x="227" y="91"/>
                  </a:moveTo>
                  <a:cubicBezTo>
                    <a:pt x="229" y="89"/>
                    <a:pt x="232" y="87"/>
                    <a:pt x="234" y="84"/>
                  </a:cubicBezTo>
                  <a:cubicBezTo>
                    <a:pt x="208" y="63"/>
                    <a:pt x="183" y="4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81" y="44"/>
                    <a:pt x="204" y="68"/>
                    <a:pt x="227" y="91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2309813" y="1627188"/>
              <a:ext cx="471488" cy="606425"/>
            </a:xfrm>
            <a:custGeom>
              <a:avLst/>
              <a:gdLst/>
              <a:ahLst/>
              <a:cxnLst/>
              <a:rect l="l" t="t" r="r" b="b"/>
              <a:pathLst>
                <a:path w="69" h="89" extrusionOk="0">
                  <a:moveTo>
                    <a:pt x="36" y="1"/>
                  </a:moveTo>
                  <a:cubicBezTo>
                    <a:pt x="47" y="15"/>
                    <a:pt x="58" y="30"/>
                    <a:pt x="64" y="47"/>
                  </a:cubicBezTo>
                  <a:cubicBezTo>
                    <a:pt x="69" y="58"/>
                    <a:pt x="65" y="72"/>
                    <a:pt x="54" y="80"/>
                  </a:cubicBezTo>
                  <a:cubicBezTo>
                    <a:pt x="43" y="89"/>
                    <a:pt x="28" y="89"/>
                    <a:pt x="16" y="81"/>
                  </a:cubicBezTo>
                  <a:cubicBezTo>
                    <a:pt x="6" y="73"/>
                    <a:pt x="0" y="59"/>
                    <a:pt x="6" y="47"/>
                  </a:cubicBezTo>
                  <a:cubicBezTo>
                    <a:pt x="14" y="31"/>
                    <a:pt x="24" y="16"/>
                    <a:pt x="33" y="0"/>
                  </a:cubicBezTo>
                  <a:cubicBezTo>
                    <a:pt x="34" y="0"/>
                    <a:pt x="35" y="1"/>
                    <a:pt x="36" y="1"/>
                  </a:cubicBezTo>
                  <a:close/>
                  <a:moveTo>
                    <a:pt x="36" y="72"/>
                  </a:moveTo>
                  <a:cubicBezTo>
                    <a:pt x="37" y="71"/>
                    <a:pt x="41" y="69"/>
                    <a:pt x="41" y="67"/>
                  </a:cubicBezTo>
                  <a:cubicBezTo>
                    <a:pt x="42" y="64"/>
                    <a:pt x="39" y="61"/>
                    <a:pt x="37" y="59"/>
                  </a:cubicBezTo>
                  <a:cubicBezTo>
                    <a:pt x="36" y="57"/>
                    <a:pt x="34" y="55"/>
                    <a:pt x="32" y="53"/>
                  </a:cubicBezTo>
                  <a:cubicBezTo>
                    <a:pt x="29" y="52"/>
                    <a:pt x="26" y="49"/>
                    <a:pt x="24" y="50"/>
                  </a:cubicBezTo>
                  <a:cubicBezTo>
                    <a:pt x="22" y="50"/>
                    <a:pt x="19" y="54"/>
                    <a:pt x="19" y="57"/>
                  </a:cubicBezTo>
                  <a:cubicBezTo>
                    <a:pt x="18" y="65"/>
                    <a:pt x="26" y="72"/>
                    <a:pt x="36" y="72"/>
                  </a:cubicBezTo>
                  <a:close/>
                </a:path>
              </a:pathLst>
            </a:custGeom>
            <a:solidFill>
              <a:srgbClr val="F28B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9"/>
          <p:cNvSpPr txBox="1"/>
          <p:nvPr/>
        </p:nvSpPr>
        <p:spPr>
          <a:xfrm>
            <a:off x="324421" y="792077"/>
            <a:ext cx="1881813" cy="165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Columns Text</a:t>
            </a:r>
            <a:endParaRPr sz="36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2" name="Google Shape;1402;p29"/>
          <p:cNvGrpSpPr/>
          <p:nvPr/>
        </p:nvGrpSpPr>
        <p:grpSpPr>
          <a:xfrm>
            <a:off x="2206234" y="943247"/>
            <a:ext cx="6399107" cy="3658196"/>
            <a:chOff x="886442" y="1648957"/>
            <a:chExt cx="3397525" cy="4982020"/>
          </a:xfrm>
        </p:grpSpPr>
        <p:sp>
          <p:nvSpPr>
            <p:cNvPr id="1403" name="Google Shape;1403;p29"/>
            <p:cNvSpPr txBox="1"/>
            <p:nvPr/>
          </p:nvSpPr>
          <p:spPr>
            <a:xfrm>
              <a:off x="886442" y="1648957"/>
              <a:ext cx="3397525" cy="502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9"/>
            <p:cNvSpPr txBox="1"/>
            <p:nvPr/>
          </p:nvSpPr>
          <p:spPr>
            <a:xfrm>
              <a:off x="886442" y="2104109"/>
              <a:ext cx="3397525" cy="452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impress your audience and add a unique zing and appeal to your Presentations. I hope and I believe that this Template will your Time, Money and Reputation. Get a modern PowerPoint  Presentation that is beautifully designed.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ur Presentations. I ur Time, Money and Reputation. 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29"/>
          <p:cNvSpPr/>
          <p:nvPr/>
        </p:nvSpPr>
        <p:spPr>
          <a:xfrm>
            <a:off x="820181" y="468089"/>
            <a:ext cx="8001184" cy="4608512"/>
          </a:xfrm>
          <a:custGeom>
            <a:avLst/>
            <a:gdLst/>
            <a:ahLst/>
            <a:cxnLst/>
            <a:rect l="l" t="t" r="r" b="b"/>
            <a:pathLst>
              <a:path w="9688748" h="5577840" extrusionOk="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6" name="Google Shape;14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3" y="3353616"/>
            <a:ext cx="2163919" cy="20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726" y="1876642"/>
            <a:ext cx="2376614" cy="1980512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3"/>
          <p:cNvSpPr/>
          <p:nvPr/>
        </p:nvSpPr>
        <p:spPr>
          <a:xfrm>
            <a:off x="2812686" y="1140335"/>
            <a:ext cx="4190049" cy="4190049"/>
          </a:xfrm>
          <a:prstGeom prst="ellipse">
            <a:avLst/>
          </a:prstGeom>
          <a:noFill/>
          <a:ln w="57150" cap="flat" cmpd="sng">
            <a:solidFill>
              <a:srgbClr val="F28B1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"/>
          <p:cNvSpPr txBox="1">
            <a:spLocks noGrp="1"/>
          </p:cNvSpPr>
          <p:nvPr>
            <p:ph type="title" idx="4294967295"/>
          </p:nvPr>
        </p:nvSpPr>
        <p:spPr>
          <a:xfrm rot="-1043342">
            <a:off x="141150" y="1513650"/>
            <a:ext cx="2668451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453B"/>
              </a:buClr>
              <a:buSzPts val="6600"/>
              <a:buFont typeface="Calibri"/>
              <a:buNone/>
            </a:pPr>
            <a:r>
              <a:rPr lang="en-US" sz="6600">
                <a:solidFill>
                  <a:srgbClr val="E9453B"/>
                </a:solidFill>
              </a:rPr>
              <a:t>Fire!</a:t>
            </a:r>
            <a:endParaRPr sz="6600">
              <a:solidFill>
                <a:srgbClr val="E9453B"/>
              </a:solidFill>
            </a:endParaRPr>
          </a:p>
        </p:txBody>
      </p:sp>
      <p:sp>
        <p:nvSpPr>
          <p:cNvPr id="853" name="Google Shape;853;p3"/>
          <p:cNvSpPr txBox="1">
            <a:spLocks noGrp="1"/>
          </p:cNvSpPr>
          <p:nvPr>
            <p:ph type="subTitle" idx="4294967295"/>
          </p:nvPr>
        </p:nvSpPr>
        <p:spPr>
          <a:xfrm>
            <a:off x="3291017" y="4133490"/>
            <a:ext cx="3202427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260"/>
              </a:spcAft>
              <a:buClr>
                <a:srgbClr val="E9453B"/>
              </a:buClr>
              <a:buSzPts val="1470"/>
              <a:buFont typeface="Arial"/>
              <a:buNone/>
            </a:pPr>
            <a:r>
              <a:rPr lang="en-US" sz="1470" b="1" i="0" u="none" strike="noStrike" cap="none">
                <a:solidFill>
                  <a:srgbClr val="E9453B"/>
                </a:solidFill>
                <a:latin typeface="Calibri"/>
                <a:ea typeface="Calibri"/>
                <a:cs typeface="Calibri"/>
                <a:sym typeface="Calibri"/>
              </a:rPr>
              <a:t>It could be the part of the presentation where you can introduce yourself, write your email</a:t>
            </a:r>
            <a:endParaRPr sz="1470" b="1" i="0" u="none" strike="noStrike" cap="none">
              <a:solidFill>
                <a:srgbClr val="E945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"/>
          <p:cNvSpPr txBox="1"/>
          <p:nvPr/>
        </p:nvSpPr>
        <p:spPr>
          <a:xfrm>
            <a:off x="612453" y="252065"/>
            <a:ext cx="29370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  <p:sp>
        <p:nvSpPr>
          <p:cNvPr id="855" name="Google Shape;855;p3"/>
          <p:cNvSpPr txBox="1"/>
          <p:nvPr/>
        </p:nvSpPr>
        <p:spPr>
          <a:xfrm rot="782627">
            <a:off x="7034309" y="1567052"/>
            <a:ext cx="2668451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453B"/>
              </a:buClr>
              <a:buSzPts val="6600"/>
              <a:buFont typeface="Calibri"/>
              <a:buNone/>
            </a:pPr>
            <a:r>
              <a:rPr lang="en-US" sz="6600">
                <a:solidFill>
                  <a:srgbClr val="E9453B"/>
                </a:solidFill>
                <a:latin typeface="Calibri"/>
                <a:ea typeface="Calibri"/>
                <a:cs typeface="Calibri"/>
                <a:sym typeface="Calibri"/>
              </a:rPr>
              <a:t>Fire!</a:t>
            </a:r>
            <a:endParaRPr sz="6600">
              <a:solidFill>
                <a:srgbClr val="E945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3"/>
          <p:cNvSpPr txBox="1"/>
          <p:nvPr/>
        </p:nvSpPr>
        <p:spPr>
          <a:xfrm>
            <a:off x="505885" y="4144685"/>
            <a:ext cx="2248398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6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could be the part of the presentation where you can introduce yourself, write your email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3"/>
          <p:cNvSpPr txBox="1"/>
          <p:nvPr/>
        </p:nvSpPr>
        <p:spPr>
          <a:xfrm>
            <a:off x="7157659" y="4129695"/>
            <a:ext cx="2248398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95975" rIns="95975" bIns="959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126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could be the part of the presentation where you can introduce yourself, write your email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Google Shape;14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396" y="1182204"/>
            <a:ext cx="6783751" cy="41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30"/>
          <p:cNvSpPr/>
          <p:nvPr/>
        </p:nvSpPr>
        <p:spPr>
          <a:xfrm>
            <a:off x="6692180" y="584464"/>
            <a:ext cx="2346907" cy="3876271"/>
          </a:xfrm>
          <a:prstGeom prst="roundRect">
            <a:avLst>
              <a:gd name="adj" fmla="val 5126"/>
            </a:avLst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30"/>
          <p:cNvSpPr/>
          <p:nvPr/>
        </p:nvSpPr>
        <p:spPr>
          <a:xfrm>
            <a:off x="3348757" y="584464"/>
            <a:ext cx="2288247" cy="3876271"/>
          </a:xfrm>
          <a:prstGeom prst="roundRect">
            <a:avLst>
              <a:gd name="adj" fmla="val 5126"/>
            </a:avLst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30"/>
          <p:cNvSpPr txBox="1"/>
          <p:nvPr/>
        </p:nvSpPr>
        <p:spPr>
          <a:xfrm>
            <a:off x="3572979" y="854705"/>
            <a:ext cx="1839802" cy="19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6" name="Google Shape;1416;p30"/>
          <p:cNvGrpSpPr/>
          <p:nvPr/>
        </p:nvGrpSpPr>
        <p:grpSpPr>
          <a:xfrm>
            <a:off x="6945733" y="854707"/>
            <a:ext cx="1839802" cy="3396621"/>
            <a:chOff x="3651644" y="919838"/>
            <a:chExt cx="1975714" cy="4606133"/>
          </a:xfrm>
        </p:grpSpPr>
        <p:sp>
          <p:nvSpPr>
            <p:cNvPr id="1417" name="Google Shape;1417;p30"/>
            <p:cNvSpPr txBox="1"/>
            <p:nvPr/>
          </p:nvSpPr>
          <p:spPr>
            <a:xfrm>
              <a:off x="3651644" y="919838"/>
              <a:ext cx="1975714" cy="266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0"/>
            <p:cNvSpPr txBox="1"/>
            <p:nvPr/>
          </p:nvSpPr>
          <p:spPr>
            <a:xfrm>
              <a:off x="3651644" y="1268761"/>
              <a:ext cx="1975714" cy="4257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and add a unique zing. I hope and I believe that is beautifully designed.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9" name="Google Shape;1419;p30"/>
          <p:cNvSpPr txBox="1"/>
          <p:nvPr/>
        </p:nvSpPr>
        <p:spPr>
          <a:xfrm>
            <a:off x="418737" y="339280"/>
            <a:ext cx="2053431" cy="168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Columns Text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30"/>
          <p:cNvSpPr txBox="1"/>
          <p:nvPr/>
        </p:nvSpPr>
        <p:spPr>
          <a:xfrm>
            <a:off x="486913" y="2064102"/>
            <a:ext cx="1869706" cy="4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421" name="Google Shape;1421;p30"/>
          <p:cNvSpPr txBox="1"/>
          <p:nvPr/>
        </p:nvSpPr>
        <p:spPr>
          <a:xfrm>
            <a:off x="3572979" y="1244906"/>
            <a:ext cx="183980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and add a unique zing. I hope and I believe that is beautifully designed.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30"/>
          <p:cNvSpPr txBox="1"/>
          <p:nvPr/>
        </p:nvSpPr>
        <p:spPr>
          <a:xfrm>
            <a:off x="486913" y="2922299"/>
            <a:ext cx="1869706" cy="4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423" name="Google Shape;1423;p30"/>
          <p:cNvSpPr txBox="1"/>
          <p:nvPr/>
        </p:nvSpPr>
        <p:spPr>
          <a:xfrm>
            <a:off x="510599" y="3765223"/>
            <a:ext cx="1869706" cy="4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1"/>
          <p:cNvSpPr txBox="1">
            <a:spLocks noGrp="1"/>
          </p:cNvSpPr>
          <p:nvPr>
            <p:ph type="body" idx="4294967295"/>
          </p:nvPr>
        </p:nvSpPr>
        <p:spPr>
          <a:xfrm>
            <a:off x="3852813" y="324073"/>
            <a:ext cx="55689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</a:pPr>
            <a:r>
              <a:rPr lang="en-US" sz="9600">
                <a:solidFill>
                  <a:schemeClr val="lt1"/>
                </a:solidFill>
              </a:rPr>
              <a:t>Thank you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429" name="Google Shape;1429;p31"/>
          <p:cNvSpPr txBox="1"/>
          <p:nvPr/>
        </p:nvSpPr>
        <p:spPr>
          <a:xfrm>
            <a:off x="5004941" y="1548209"/>
            <a:ext cx="3568169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  </a:t>
            </a:r>
            <a:endParaRPr sz="12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642" y="2602382"/>
            <a:ext cx="2375909" cy="279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2"/>
          <p:cNvSpPr txBox="1"/>
          <p:nvPr/>
        </p:nvSpPr>
        <p:spPr>
          <a:xfrm>
            <a:off x="13960" y="2412305"/>
            <a:ext cx="9721080" cy="604838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www.plantillaspowerpoint.org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33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Editables Full 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1" name="Google Shape;14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37" y="1332185"/>
            <a:ext cx="3477216" cy="360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869" y="2052265"/>
            <a:ext cx="4967841" cy="307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4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Editables Full 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8" name="Google Shape;14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21" y="1908249"/>
            <a:ext cx="3421103" cy="32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1005" y="1476201"/>
            <a:ext cx="3804024" cy="352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1303" y="1391136"/>
            <a:ext cx="644248" cy="36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35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Editables Full 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6" name="Google Shape;14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37" y="1548209"/>
            <a:ext cx="2610338" cy="357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3818" y="1548209"/>
            <a:ext cx="3700882" cy="37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221" y="1688650"/>
            <a:ext cx="1755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3884" y="3653467"/>
            <a:ext cx="1448668" cy="1473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36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Editables Full 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5" name="Google Shape;146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253" y="1332185"/>
            <a:ext cx="1208413" cy="164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17" y="1620217"/>
            <a:ext cx="2126250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2266" y="3234955"/>
            <a:ext cx="1906179" cy="17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6186" y="1610665"/>
            <a:ext cx="2626080" cy="336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4596" y="1485510"/>
            <a:ext cx="1601960" cy="13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6826" y="2960920"/>
            <a:ext cx="1237500" cy="21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7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Editables Full 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6" name="Google Shape;147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21" y="784895"/>
            <a:ext cx="15075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421" y="3132385"/>
            <a:ext cx="1507500" cy="19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6629" y="1350448"/>
            <a:ext cx="1890000" cy="163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85061" y="1548209"/>
            <a:ext cx="3276519" cy="339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4945" y="2195770"/>
            <a:ext cx="1601799" cy="252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26004" y="3273010"/>
            <a:ext cx="1631250" cy="16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38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7" name="Google Shape;148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453" y="814917"/>
            <a:ext cx="3410854" cy="174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1005" y="1404193"/>
            <a:ext cx="3707043" cy="35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737" y="2875074"/>
            <a:ext cx="4155943" cy="240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39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5" name="Google Shape;149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445" y="784895"/>
            <a:ext cx="2953203" cy="420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869" y="1450293"/>
            <a:ext cx="3345847" cy="20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029283" y="2956648"/>
            <a:ext cx="1859845" cy="3028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"/>
          <p:cNvSpPr txBox="1"/>
          <p:nvPr/>
        </p:nvSpPr>
        <p:spPr>
          <a:xfrm>
            <a:off x="5581006" y="3821076"/>
            <a:ext cx="352288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sp>
        <p:nvSpPr>
          <p:cNvPr id="863" name="Google Shape;863;p4"/>
          <p:cNvSpPr txBox="1"/>
          <p:nvPr/>
        </p:nvSpPr>
        <p:spPr>
          <a:xfrm>
            <a:off x="756469" y="252065"/>
            <a:ext cx="29370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  <p:sp>
        <p:nvSpPr>
          <p:cNvPr id="864" name="Google Shape;864;p4"/>
          <p:cNvSpPr txBox="1"/>
          <p:nvPr/>
        </p:nvSpPr>
        <p:spPr>
          <a:xfrm>
            <a:off x="5581005" y="2773526"/>
            <a:ext cx="352288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sp>
        <p:nvSpPr>
          <p:cNvPr id="865" name="Google Shape;865;p4"/>
          <p:cNvSpPr txBox="1"/>
          <p:nvPr/>
        </p:nvSpPr>
        <p:spPr>
          <a:xfrm>
            <a:off x="5581005" y="1836241"/>
            <a:ext cx="352288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Lorem ipsum dolor sit amet, nibh est. A magna maecenas, quam magna nec quis, lorem nunc. Suspendisse viverra sodales mauris, cras pharetra proin egestas arcu erat dolor, at amet. </a:t>
            </a:r>
            <a:endParaRPr/>
          </a:p>
        </p:txBody>
      </p:sp>
      <p:pic>
        <p:nvPicPr>
          <p:cNvPr id="866" name="Google Shape;8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485" y="1427868"/>
            <a:ext cx="3998722" cy="364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40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3" name="Google Shape;15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987" y="1260177"/>
            <a:ext cx="4327547" cy="106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517" y="2346693"/>
            <a:ext cx="7219073" cy="201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0996" y="784895"/>
            <a:ext cx="3410854" cy="174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1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1" name="Google Shape;151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01" y="1332185"/>
            <a:ext cx="2629508" cy="258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869" y="749146"/>
            <a:ext cx="4987796" cy="367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42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8" name="Google Shape;151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453" y="784895"/>
            <a:ext cx="3295239" cy="38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359" y="1121269"/>
            <a:ext cx="2102765" cy="31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0734" y="2033598"/>
            <a:ext cx="2320583" cy="222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3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6" name="Google Shape;152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485" y="784895"/>
            <a:ext cx="2581910" cy="3187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7" name="Google Shape;1527;p43"/>
          <p:cNvGrpSpPr/>
          <p:nvPr/>
        </p:nvGrpSpPr>
        <p:grpSpPr>
          <a:xfrm>
            <a:off x="4675163" y="926190"/>
            <a:ext cx="4196670" cy="1215538"/>
            <a:chOff x="3538" y="765"/>
            <a:chExt cx="1709" cy="495"/>
          </a:xfrm>
        </p:grpSpPr>
        <p:sp>
          <p:nvSpPr>
            <p:cNvPr id="1528" name="Google Shape;1528;p43"/>
            <p:cNvSpPr/>
            <p:nvPr/>
          </p:nvSpPr>
          <p:spPr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4449" y="770"/>
              <a:ext cx="342" cy="489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3538" y="765"/>
              <a:ext cx="346" cy="495"/>
            </a:xfrm>
            <a:custGeom>
              <a:avLst/>
              <a:gdLst/>
              <a:ahLst/>
              <a:cxnLst/>
              <a:rect l="l" t="t" r="r" b="b"/>
              <a:pathLst>
                <a:path w="450" h="642" extrusionOk="0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4919" y="775"/>
              <a:ext cx="328" cy="478"/>
            </a:xfrm>
            <a:custGeom>
              <a:avLst/>
              <a:gdLst/>
              <a:ahLst/>
              <a:cxnLst/>
              <a:rect l="l" t="t" r="r" b="b"/>
              <a:pathLst>
                <a:path w="427" h="621" extrusionOk="0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4006" y="848"/>
              <a:ext cx="351" cy="405"/>
            </a:xfrm>
            <a:custGeom>
              <a:avLst/>
              <a:gdLst/>
              <a:ahLst/>
              <a:cxnLst/>
              <a:rect l="l" t="t" r="r" b="b"/>
              <a:pathLst>
                <a:path w="457" h="525" extrusionOk="0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4106" y="765"/>
              <a:ext cx="99" cy="131"/>
            </a:xfrm>
            <a:custGeom>
              <a:avLst/>
              <a:gdLst/>
              <a:ahLst/>
              <a:cxnLst/>
              <a:rect l="l" t="t" r="r" b="b"/>
              <a:pathLst>
                <a:path w="128" h="170" extrusionOk="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4" name="Google Shape;153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7871" y="2268289"/>
            <a:ext cx="3437731" cy="245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4"/>
          <p:cNvSpPr txBox="1"/>
          <p:nvPr/>
        </p:nvSpPr>
        <p:spPr>
          <a:xfrm>
            <a:off x="2916709" y="180057"/>
            <a:ext cx="405765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5E38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945E38"/>
                </a:solidFill>
                <a:latin typeface="Calibri"/>
                <a:ea typeface="Calibri"/>
                <a:cs typeface="Calibri"/>
                <a:sym typeface="Calibri"/>
              </a:rPr>
              <a:t>Editables</a:t>
            </a:r>
            <a:endParaRPr sz="6600">
              <a:solidFill>
                <a:srgbClr val="945E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0" name="Google Shape;154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37" y="972145"/>
            <a:ext cx="2346973" cy="149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13" y="2556321"/>
            <a:ext cx="2086997" cy="201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773" y="1476201"/>
            <a:ext cx="2474922" cy="288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6718" y="2920532"/>
            <a:ext cx="1619407" cy="17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8452" y="1721872"/>
            <a:ext cx="2259329" cy="79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5"/>
          <p:cNvSpPr/>
          <p:nvPr/>
        </p:nvSpPr>
        <p:spPr>
          <a:xfrm>
            <a:off x="468437" y="1116161"/>
            <a:ext cx="2592288" cy="3888432"/>
          </a:xfrm>
          <a:prstGeom prst="roundRect">
            <a:avLst>
              <a:gd name="adj" fmla="val 16667"/>
            </a:avLst>
          </a:pr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45"/>
          <p:cNvSpPr txBox="1"/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Editable Icon Sets : 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45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45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5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1555" name="Google Shape;1555;p45"/>
          <p:cNvSpPr/>
          <p:nvPr/>
        </p:nvSpPr>
        <p:spPr>
          <a:xfrm>
            <a:off x="3706960" y="1353413"/>
            <a:ext cx="360219" cy="360000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5"/>
          <p:cNvSpPr/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5"/>
          <p:cNvSpPr/>
          <p:nvPr/>
        </p:nvSpPr>
        <p:spPr>
          <a:xfrm>
            <a:off x="5449552" y="1373426"/>
            <a:ext cx="319975" cy="319975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5"/>
          <p:cNvSpPr/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5"/>
          <p:cNvSpPr/>
          <p:nvPr/>
        </p:nvSpPr>
        <p:spPr>
          <a:xfrm rot="-27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5"/>
          <p:cNvSpPr/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45"/>
          <p:cNvSpPr/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45"/>
          <p:cNvSpPr/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45"/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45"/>
          <p:cNvSpPr/>
          <p:nvPr/>
        </p:nvSpPr>
        <p:spPr>
          <a:xfrm>
            <a:off x="8293275" y="1404641"/>
            <a:ext cx="193444" cy="257545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5" name="Google Shape;1565;p45"/>
          <p:cNvGrpSpPr/>
          <p:nvPr/>
        </p:nvGrpSpPr>
        <p:grpSpPr>
          <a:xfrm>
            <a:off x="6600033" y="2045497"/>
            <a:ext cx="234175" cy="397488"/>
            <a:chOff x="1960331" y="2060848"/>
            <a:chExt cx="2028872" cy="3463828"/>
          </a:xfrm>
        </p:grpSpPr>
        <p:sp>
          <p:nvSpPr>
            <p:cNvPr id="1566" name="Google Shape;1566;p45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0" name="Google Shape;1570;p45"/>
          <p:cNvSpPr/>
          <p:nvPr/>
        </p:nvSpPr>
        <p:spPr>
          <a:xfrm>
            <a:off x="7232016" y="2045497"/>
            <a:ext cx="115441" cy="360000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5"/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5"/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3" name="Google Shape;1573;p45"/>
          <p:cNvGrpSpPr/>
          <p:nvPr/>
        </p:nvGrpSpPr>
        <p:grpSpPr>
          <a:xfrm>
            <a:off x="4292080" y="2009714"/>
            <a:ext cx="359431" cy="404189"/>
            <a:chOff x="4835382" y="-161249"/>
            <a:chExt cx="3078657" cy="3462028"/>
          </a:xfrm>
        </p:grpSpPr>
        <p:sp>
          <p:nvSpPr>
            <p:cNvPr id="1574" name="Google Shape;1574;p45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6" name="Google Shape;1576;p45"/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5"/>
          <p:cNvSpPr/>
          <p:nvPr/>
        </p:nvSpPr>
        <p:spPr>
          <a:xfrm>
            <a:off x="7672979" y="2045497"/>
            <a:ext cx="373296" cy="360000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5"/>
          <p:cNvSpPr/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5"/>
          <p:cNvSpPr/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5"/>
          <p:cNvSpPr/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5"/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5"/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45"/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45"/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45"/>
          <p:cNvSpPr/>
          <p:nvPr/>
        </p:nvSpPr>
        <p:spPr>
          <a:xfrm rot="-2675106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45"/>
          <p:cNvSpPr/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45"/>
          <p:cNvSpPr/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45"/>
          <p:cNvSpPr/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45"/>
          <p:cNvSpPr/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45"/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45"/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5"/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45"/>
          <p:cNvSpPr/>
          <p:nvPr/>
        </p:nvSpPr>
        <p:spPr>
          <a:xfrm rot="-54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45"/>
          <p:cNvSpPr/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45"/>
          <p:cNvSpPr/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45"/>
          <p:cNvSpPr/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45"/>
          <p:cNvSpPr/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45"/>
          <p:cNvSpPr/>
          <p:nvPr/>
        </p:nvSpPr>
        <p:spPr>
          <a:xfrm>
            <a:off x="4286165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45"/>
          <p:cNvSpPr/>
          <p:nvPr/>
        </p:nvSpPr>
        <p:spPr>
          <a:xfrm>
            <a:off x="3710633" y="4223696"/>
            <a:ext cx="352873" cy="352834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5"/>
          <p:cNvSpPr/>
          <p:nvPr/>
        </p:nvSpPr>
        <p:spPr>
          <a:xfrm>
            <a:off x="5433122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45"/>
          <p:cNvSpPr/>
          <p:nvPr/>
        </p:nvSpPr>
        <p:spPr>
          <a:xfrm>
            <a:off x="4855565" y="422369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45"/>
          <p:cNvSpPr/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45"/>
          <p:cNvSpPr/>
          <p:nvPr/>
        </p:nvSpPr>
        <p:spPr>
          <a:xfrm>
            <a:off x="6557572" y="4241324"/>
            <a:ext cx="331940" cy="335206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45"/>
          <p:cNvSpPr/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45"/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6"/>
          <p:cNvSpPr/>
          <p:nvPr/>
        </p:nvSpPr>
        <p:spPr>
          <a:xfrm>
            <a:off x="468437" y="1116161"/>
            <a:ext cx="2592288" cy="3888432"/>
          </a:xfrm>
          <a:prstGeom prst="roundRect">
            <a:avLst>
              <a:gd name="adj" fmla="val 16667"/>
            </a:avLst>
          </a:pr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46"/>
          <p:cNvSpPr txBox="1"/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Fully Editable Icon Sets : B</a:t>
            </a:r>
            <a:endParaRPr sz="945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46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46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46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PPT TEMPLATES</a:t>
            </a:r>
            <a:endParaRPr/>
          </a:p>
        </p:txBody>
      </p:sp>
      <p:sp>
        <p:nvSpPr>
          <p:cNvPr id="1616" name="Google Shape;1616;p46"/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46"/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46"/>
          <p:cNvSpPr/>
          <p:nvPr/>
        </p:nvSpPr>
        <p:spPr>
          <a:xfrm rot="-54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46"/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46"/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46"/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46"/>
          <p:cNvSpPr/>
          <p:nvPr/>
        </p:nvSpPr>
        <p:spPr>
          <a:xfrm>
            <a:off x="8271827" y="4162169"/>
            <a:ext cx="376670" cy="402560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46"/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46"/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46"/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46"/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46"/>
          <p:cNvSpPr/>
          <p:nvPr/>
        </p:nvSpPr>
        <p:spPr>
          <a:xfrm>
            <a:off x="6704653" y="2749259"/>
            <a:ext cx="293412" cy="363079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46"/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46"/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46"/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46"/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46"/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46"/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46"/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46"/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46"/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46"/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46"/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46"/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46"/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46"/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46"/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46"/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6"/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6"/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6"/>
          <p:cNvSpPr/>
          <p:nvPr/>
        </p:nvSpPr>
        <p:spPr>
          <a:xfrm rot="-27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6"/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46"/>
          <p:cNvSpPr/>
          <p:nvPr/>
        </p:nvSpPr>
        <p:spPr>
          <a:xfrm>
            <a:off x="3677801" y="1211259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46"/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46"/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46"/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46"/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6"/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6"/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6"/>
          <p:cNvSpPr/>
          <p:nvPr/>
        </p:nvSpPr>
        <p:spPr>
          <a:xfrm>
            <a:off x="7662840" y="2018386"/>
            <a:ext cx="350856" cy="359735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6"/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46"/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46"/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46"/>
          <p:cNvSpPr/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46"/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"/>
          <p:cNvSpPr txBox="1"/>
          <p:nvPr/>
        </p:nvSpPr>
        <p:spPr>
          <a:xfrm>
            <a:off x="2556669" y="3492425"/>
            <a:ext cx="2256946" cy="417031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5"/>
          <p:cNvSpPr txBox="1"/>
          <p:nvPr/>
        </p:nvSpPr>
        <p:spPr>
          <a:xfrm>
            <a:off x="2556669" y="3924714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5"/>
          <p:cNvSpPr txBox="1"/>
          <p:nvPr/>
        </p:nvSpPr>
        <p:spPr>
          <a:xfrm>
            <a:off x="4854488" y="3507683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B1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28B19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rgbClr val="F28B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5"/>
          <p:cNvSpPr txBox="1"/>
          <p:nvPr/>
        </p:nvSpPr>
        <p:spPr>
          <a:xfrm>
            <a:off x="4854488" y="3939972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5"/>
          <p:cNvSpPr txBox="1"/>
          <p:nvPr/>
        </p:nvSpPr>
        <p:spPr>
          <a:xfrm>
            <a:off x="217542" y="3492425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B1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28B19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rgbClr val="F28B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5"/>
          <p:cNvSpPr txBox="1"/>
          <p:nvPr/>
        </p:nvSpPr>
        <p:spPr>
          <a:xfrm>
            <a:off x="217542" y="3924714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5"/>
          <p:cNvSpPr txBox="1"/>
          <p:nvPr/>
        </p:nvSpPr>
        <p:spPr>
          <a:xfrm>
            <a:off x="7152742" y="3507683"/>
            <a:ext cx="2256946" cy="417031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5"/>
          <p:cNvSpPr txBox="1"/>
          <p:nvPr/>
        </p:nvSpPr>
        <p:spPr>
          <a:xfrm>
            <a:off x="7152742" y="3939972"/>
            <a:ext cx="2256946" cy="10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sample text. Insert your desired text here.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5"/>
          <p:cNvSpPr txBox="1"/>
          <p:nvPr/>
        </p:nvSpPr>
        <p:spPr>
          <a:xfrm>
            <a:off x="468437" y="244908"/>
            <a:ext cx="29370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</p:txBody>
      </p:sp>
      <p:pic>
        <p:nvPicPr>
          <p:cNvPr id="880" name="Google Shape;88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63" y="1520418"/>
            <a:ext cx="1377703" cy="177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290" y="1539348"/>
            <a:ext cx="1377703" cy="177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4109" y="1520417"/>
            <a:ext cx="1377703" cy="177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928" y="1477228"/>
            <a:ext cx="1377703" cy="177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"/>
          <p:cNvSpPr txBox="1"/>
          <p:nvPr/>
        </p:nvSpPr>
        <p:spPr>
          <a:xfrm rot="-5400000">
            <a:off x="-466531" y="2387560"/>
            <a:ext cx="2224391" cy="62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 sz="3465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6"/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6"/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6"/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6"/>
          <p:cNvSpPr txBox="1"/>
          <p:nvPr/>
        </p:nvSpPr>
        <p:spPr>
          <a:xfrm>
            <a:off x="4391374" y="478711"/>
            <a:ext cx="2608490" cy="2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3"/>
              <a:buFont typeface="Arial"/>
              <a:buNone/>
            </a:pPr>
            <a:r>
              <a:rPr lang="en-US" sz="110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893" name="Google Shape;893;p6"/>
          <p:cNvSpPr txBox="1"/>
          <p:nvPr/>
        </p:nvSpPr>
        <p:spPr>
          <a:xfrm>
            <a:off x="4391374" y="2028786"/>
            <a:ext cx="2608490" cy="2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3"/>
              <a:buFont typeface="Arial"/>
              <a:buNone/>
            </a:pPr>
            <a:r>
              <a:rPr lang="en-US" sz="110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894" name="Google Shape;894;p6"/>
          <p:cNvSpPr txBox="1"/>
          <p:nvPr/>
        </p:nvSpPr>
        <p:spPr>
          <a:xfrm>
            <a:off x="4391374" y="3578862"/>
            <a:ext cx="2608490" cy="22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3"/>
              <a:buFont typeface="Arial"/>
              <a:buNone/>
            </a:pPr>
            <a:r>
              <a:rPr lang="en-US" sz="110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</a:t>
            </a:r>
            <a:endParaRPr/>
          </a:p>
        </p:txBody>
      </p:sp>
      <p:sp>
        <p:nvSpPr>
          <p:cNvPr id="895" name="Google Shape;895;p6"/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"/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6"/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898" name="Google Shape;898;p6"/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"/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"/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"/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"/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"/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6"/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6"/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906" name="Google Shape;906;p6"/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"/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"/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"/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"/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6"/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6"/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6"/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text can be replaced with your own text</a:t>
            </a:r>
            <a:endParaRPr/>
          </a:p>
        </p:txBody>
      </p:sp>
      <p:sp>
        <p:nvSpPr>
          <p:cNvPr id="914" name="Google Shape;914;p6"/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6"/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6"/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6"/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</a:t>
            </a:r>
            <a:endParaRPr sz="945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6"/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"/>
          <p:cNvSpPr txBox="1"/>
          <p:nvPr/>
        </p:nvSpPr>
        <p:spPr>
          <a:xfrm>
            <a:off x="316580" y="1362"/>
            <a:ext cx="3340703" cy="132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Haga clic para modificar</a:t>
            </a:r>
            <a:endParaRPr/>
          </a:p>
        </p:txBody>
      </p:sp>
      <p:pic>
        <p:nvPicPr>
          <p:cNvPr id="920" name="Google Shape;9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09" y="1183019"/>
            <a:ext cx="2606663" cy="410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"/>
          <p:cNvSpPr/>
          <p:nvPr/>
        </p:nvSpPr>
        <p:spPr>
          <a:xfrm>
            <a:off x="6738129" y="3294340"/>
            <a:ext cx="297541" cy="337384"/>
          </a:xfrm>
          <a:custGeom>
            <a:avLst/>
            <a:gdLst/>
            <a:ahLst/>
            <a:cxnLst/>
            <a:rect l="l" t="t" r="r" b="b"/>
            <a:pathLst>
              <a:path w="1852" h="2400" extrusionOk="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7"/>
          <p:cNvSpPr txBox="1"/>
          <p:nvPr/>
        </p:nvSpPr>
        <p:spPr>
          <a:xfrm>
            <a:off x="4362076" y="1476201"/>
            <a:ext cx="4608512" cy="50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Insert your text here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7"/>
          <p:cNvSpPr txBox="1"/>
          <p:nvPr/>
        </p:nvSpPr>
        <p:spPr>
          <a:xfrm>
            <a:off x="4393278" y="2146011"/>
            <a:ext cx="4984181" cy="200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C4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adipisicing elit, sed do eiusmod tempor incididunt ut labore et dolore magna aliqua</a:t>
            </a:r>
            <a:r>
              <a:rPr lang="en-US" sz="1800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494C4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494C4F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adipisicing elit, sed do eiusmod tempor incididunt ut labore et dolore magna aliqua.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4C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7"/>
          <p:cNvSpPr/>
          <p:nvPr/>
        </p:nvSpPr>
        <p:spPr>
          <a:xfrm>
            <a:off x="4427699" y="4048779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"/>
          <p:cNvSpPr/>
          <p:nvPr/>
        </p:nvSpPr>
        <p:spPr>
          <a:xfrm>
            <a:off x="6609742" y="4048779"/>
            <a:ext cx="2631041" cy="64376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7"/>
          <p:cNvSpPr/>
          <p:nvPr/>
        </p:nvSpPr>
        <p:spPr>
          <a:xfrm>
            <a:off x="5234500" y="4179217"/>
            <a:ext cx="886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/>
          </a:p>
        </p:txBody>
      </p:sp>
      <p:sp>
        <p:nvSpPr>
          <p:cNvPr id="931" name="Google Shape;931;p7"/>
          <p:cNvSpPr/>
          <p:nvPr/>
        </p:nvSpPr>
        <p:spPr>
          <a:xfrm>
            <a:off x="7654515" y="4179217"/>
            <a:ext cx="885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/>
          </a:p>
        </p:txBody>
      </p:sp>
      <p:sp>
        <p:nvSpPr>
          <p:cNvPr id="932" name="Google Shape;932;p7"/>
          <p:cNvSpPr txBox="1"/>
          <p:nvPr/>
        </p:nvSpPr>
        <p:spPr>
          <a:xfrm>
            <a:off x="396429" y="306312"/>
            <a:ext cx="9009289" cy="612623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Haga clic para modificar</a:t>
            </a:r>
            <a:endParaRPr/>
          </a:p>
        </p:txBody>
      </p:sp>
      <p:sp>
        <p:nvSpPr>
          <p:cNvPr id="933" name="Google Shape;933;p7"/>
          <p:cNvSpPr/>
          <p:nvPr/>
        </p:nvSpPr>
        <p:spPr>
          <a:xfrm>
            <a:off x="1055688" y="3319463"/>
            <a:ext cx="2519363" cy="2112963"/>
          </a:xfrm>
          <a:custGeom>
            <a:avLst/>
            <a:gdLst/>
            <a:ahLst/>
            <a:cxnLst/>
            <a:rect l="l" t="t" r="r" b="b"/>
            <a:pathLst>
              <a:path w="154" h="130" extrusionOk="0">
                <a:moveTo>
                  <a:pt x="145" y="63"/>
                </a:moveTo>
                <a:cubicBezTo>
                  <a:pt x="148" y="60"/>
                  <a:pt x="151" y="56"/>
                  <a:pt x="154" y="52"/>
                </a:cubicBezTo>
                <a:cubicBezTo>
                  <a:pt x="153" y="51"/>
                  <a:pt x="152" y="50"/>
                  <a:pt x="151" y="50"/>
                </a:cubicBezTo>
                <a:cubicBezTo>
                  <a:pt x="143" y="44"/>
                  <a:pt x="134" y="38"/>
                  <a:pt x="126" y="33"/>
                </a:cubicBezTo>
                <a:cubicBezTo>
                  <a:pt x="112" y="23"/>
                  <a:pt x="98" y="13"/>
                  <a:pt x="85" y="3"/>
                </a:cubicBezTo>
                <a:cubicBezTo>
                  <a:pt x="81" y="0"/>
                  <a:pt x="78" y="1"/>
                  <a:pt x="74" y="3"/>
                </a:cubicBezTo>
                <a:cubicBezTo>
                  <a:pt x="55" y="17"/>
                  <a:pt x="36" y="30"/>
                  <a:pt x="17" y="44"/>
                </a:cubicBezTo>
                <a:cubicBezTo>
                  <a:pt x="11" y="48"/>
                  <a:pt x="5" y="52"/>
                  <a:pt x="0" y="56"/>
                </a:cubicBezTo>
                <a:cubicBezTo>
                  <a:pt x="0" y="56"/>
                  <a:pt x="64" y="130"/>
                  <a:pt x="129" y="78"/>
                </a:cubicBezTo>
                <a:cubicBezTo>
                  <a:pt x="135" y="74"/>
                  <a:pt x="140" y="69"/>
                  <a:pt x="145" y="63"/>
                </a:cubicBezTo>
                <a:close/>
                <a:moveTo>
                  <a:pt x="86" y="43"/>
                </a:moveTo>
                <a:cubicBezTo>
                  <a:pt x="93" y="43"/>
                  <a:pt x="93" y="43"/>
                  <a:pt x="93" y="50"/>
                </a:cubicBezTo>
                <a:cubicBezTo>
                  <a:pt x="94" y="53"/>
                  <a:pt x="93" y="55"/>
                  <a:pt x="89" y="55"/>
                </a:cubicBezTo>
                <a:cubicBezTo>
                  <a:pt x="85" y="55"/>
                  <a:pt x="81" y="56"/>
                  <a:pt x="81" y="50"/>
                </a:cubicBezTo>
                <a:cubicBezTo>
                  <a:pt x="81" y="47"/>
                  <a:pt x="81" y="43"/>
                  <a:pt x="86" y="43"/>
                </a:cubicBezTo>
                <a:close/>
                <a:moveTo>
                  <a:pt x="88" y="58"/>
                </a:moveTo>
                <a:cubicBezTo>
                  <a:pt x="94" y="59"/>
                  <a:pt x="94" y="59"/>
                  <a:pt x="93" y="71"/>
                </a:cubicBezTo>
                <a:cubicBezTo>
                  <a:pt x="89" y="68"/>
                  <a:pt x="83" y="75"/>
                  <a:pt x="81" y="67"/>
                </a:cubicBezTo>
                <a:cubicBezTo>
                  <a:pt x="80" y="59"/>
                  <a:pt x="82" y="58"/>
                  <a:pt x="88" y="58"/>
                </a:cubicBezTo>
                <a:close/>
                <a:moveTo>
                  <a:pt x="71" y="43"/>
                </a:moveTo>
                <a:cubicBezTo>
                  <a:pt x="77" y="43"/>
                  <a:pt x="78" y="43"/>
                  <a:pt x="78" y="49"/>
                </a:cubicBezTo>
                <a:cubicBezTo>
                  <a:pt x="78" y="52"/>
                  <a:pt x="78" y="56"/>
                  <a:pt x="73" y="55"/>
                </a:cubicBezTo>
                <a:cubicBezTo>
                  <a:pt x="67" y="55"/>
                  <a:pt x="66" y="55"/>
                  <a:pt x="66" y="49"/>
                </a:cubicBezTo>
                <a:cubicBezTo>
                  <a:pt x="66" y="45"/>
                  <a:pt x="66" y="43"/>
                  <a:pt x="71" y="43"/>
                </a:cubicBezTo>
                <a:close/>
                <a:moveTo>
                  <a:pt x="66" y="65"/>
                </a:moveTo>
                <a:cubicBezTo>
                  <a:pt x="66" y="58"/>
                  <a:pt x="67" y="59"/>
                  <a:pt x="73" y="58"/>
                </a:cubicBezTo>
                <a:cubicBezTo>
                  <a:pt x="79" y="58"/>
                  <a:pt x="78" y="62"/>
                  <a:pt x="78" y="66"/>
                </a:cubicBezTo>
                <a:cubicBezTo>
                  <a:pt x="78" y="70"/>
                  <a:pt x="75" y="71"/>
                  <a:pt x="72" y="71"/>
                </a:cubicBezTo>
                <a:cubicBezTo>
                  <a:pt x="67" y="71"/>
                  <a:pt x="65" y="69"/>
                  <a:pt x="66" y="65"/>
                </a:cubicBezTo>
                <a:close/>
              </a:path>
            </a:pathLst>
          </a:cu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7"/>
          <p:cNvSpPr/>
          <p:nvPr/>
        </p:nvSpPr>
        <p:spPr>
          <a:xfrm>
            <a:off x="974725" y="1400175"/>
            <a:ext cx="2632076" cy="2601913"/>
          </a:xfrm>
          <a:custGeom>
            <a:avLst/>
            <a:gdLst/>
            <a:ahLst/>
            <a:cxnLst/>
            <a:rect l="l" t="t" r="r" b="b"/>
            <a:pathLst>
              <a:path w="161" h="160" extrusionOk="0">
                <a:moveTo>
                  <a:pt x="142" y="88"/>
                </a:moveTo>
                <a:cubicBezTo>
                  <a:pt x="142" y="89"/>
                  <a:pt x="142" y="90"/>
                  <a:pt x="142" y="91"/>
                </a:cubicBezTo>
                <a:cubicBezTo>
                  <a:pt x="141" y="97"/>
                  <a:pt x="141" y="103"/>
                  <a:pt x="139" y="108"/>
                </a:cubicBezTo>
                <a:cubicBezTo>
                  <a:pt x="138" y="112"/>
                  <a:pt x="134" y="114"/>
                  <a:pt x="130" y="113"/>
                </a:cubicBezTo>
                <a:cubicBezTo>
                  <a:pt x="125" y="113"/>
                  <a:pt x="124" y="110"/>
                  <a:pt x="123" y="107"/>
                </a:cubicBezTo>
                <a:cubicBezTo>
                  <a:pt x="123" y="107"/>
                  <a:pt x="123" y="106"/>
                  <a:pt x="123" y="106"/>
                </a:cubicBezTo>
                <a:cubicBezTo>
                  <a:pt x="116" y="95"/>
                  <a:pt x="124" y="90"/>
                  <a:pt x="124" y="90"/>
                </a:cubicBezTo>
                <a:cubicBezTo>
                  <a:pt x="129" y="73"/>
                  <a:pt x="121" y="47"/>
                  <a:pt x="102" y="40"/>
                </a:cubicBezTo>
                <a:cubicBezTo>
                  <a:pt x="102" y="42"/>
                  <a:pt x="102" y="43"/>
                  <a:pt x="102" y="44"/>
                </a:cubicBezTo>
                <a:cubicBezTo>
                  <a:pt x="102" y="56"/>
                  <a:pt x="97" y="65"/>
                  <a:pt x="90" y="74"/>
                </a:cubicBezTo>
                <a:cubicBezTo>
                  <a:pt x="84" y="81"/>
                  <a:pt x="76" y="80"/>
                  <a:pt x="71" y="72"/>
                </a:cubicBezTo>
                <a:cubicBezTo>
                  <a:pt x="70" y="70"/>
                  <a:pt x="69" y="67"/>
                  <a:pt x="68" y="65"/>
                </a:cubicBezTo>
                <a:cubicBezTo>
                  <a:pt x="65" y="53"/>
                  <a:pt x="66" y="40"/>
                  <a:pt x="71" y="29"/>
                </a:cubicBezTo>
                <a:cubicBezTo>
                  <a:pt x="74" y="19"/>
                  <a:pt x="80" y="10"/>
                  <a:pt x="85" y="0"/>
                </a:cubicBezTo>
                <a:cubicBezTo>
                  <a:pt x="84" y="0"/>
                  <a:pt x="84" y="0"/>
                  <a:pt x="83" y="1"/>
                </a:cubicBezTo>
                <a:cubicBezTo>
                  <a:pt x="68" y="7"/>
                  <a:pt x="56" y="17"/>
                  <a:pt x="47" y="30"/>
                </a:cubicBezTo>
                <a:cubicBezTo>
                  <a:pt x="32" y="50"/>
                  <a:pt x="28" y="74"/>
                  <a:pt x="28" y="98"/>
                </a:cubicBezTo>
                <a:cubicBezTo>
                  <a:pt x="29" y="106"/>
                  <a:pt x="27" y="114"/>
                  <a:pt x="26" y="121"/>
                </a:cubicBezTo>
                <a:cubicBezTo>
                  <a:pt x="25" y="124"/>
                  <a:pt x="22" y="127"/>
                  <a:pt x="20" y="128"/>
                </a:cubicBezTo>
                <a:cubicBezTo>
                  <a:pt x="18" y="128"/>
                  <a:pt x="14" y="126"/>
                  <a:pt x="13" y="123"/>
                </a:cubicBezTo>
                <a:cubicBezTo>
                  <a:pt x="10" y="118"/>
                  <a:pt x="8" y="111"/>
                  <a:pt x="6" y="105"/>
                </a:cubicBezTo>
                <a:cubicBezTo>
                  <a:pt x="5" y="104"/>
                  <a:pt x="5" y="102"/>
                  <a:pt x="5" y="100"/>
                </a:cubicBezTo>
                <a:cubicBezTo>
                  <a:pt x="4" y="99"/>
                  <a:pt x="4" y="98"/>
                  <a:pt x="4" y="96"/>
                </a:cubicBezTo>
                <a:cubicBezTo>
                  <a:pt x="1" y="118"/>
                  <a:pt x="0" y="139"/>
                  <a:pt x="6" y="160"/>
                </a:cubicBezTo>
                <a:cubicBezTo>
                  <a:pt x="8" y="159"/>
                  <a:pt x="9" y="159"/>
                  <a:pt x="10" y="158"/>
                </a:cubicBezTo>
                <a:cubicBezTo>
                  <a:pt x="33" y="142"/>
                  <a:pt x="56" y="125"/>
                  <a:pt x="80" y="109"/>
                </a:cubicBezTo>
                <a:cubicBezTo>
                  <a:pt x="83" y="106"/>
                  <a:pt x="86" y="106"/>
                  <a:pt x="90" y="109"/>
                </a:cubicBezTo>
                <a:cubicBezTo>
                  <a:pt x="108" y="122"/>
                  <a:pt x="127" y="135"/>
                  <a:pt x="146" y="148"/>
                </a:cubicBezTo>
                <a:cubicBezTo>
                  <a:pt x="149" y="151"/>
                  <a:pt x="153" y="153"/>
                  <a:pt x="157" y="156"/>
                </a:cubicBezTo>
                <a:cubicBezTo>
                  <a:pt x="161" y="133"/>
                  <a:pt x="151" y="97"/>
                  <a:pt x="142" y="88"/>
                </a:cubicBezTo>
                <a:close/>
              </a:path>
            </a:pathLst>
          </a:custGeom>
          <a:solidFill>
            <a:srgbClr val="ED69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8"/>
          <p:cNvGrpSpPr/>
          <p:nvPr/>
        </p:nvGrpSpPr>
        <p:grpSpPr>
          <a:xfrm>
            <a:off x="486405" y="1426575"/>
            <a:ext cx="8405800" cy="816440"/>
            <a:chOff x="395535" y="913120"/>
            <a:chExt cx="4566080" cy="777562"/>
          </a:xfrm>
        </p:grpSpPr>
        <p:sp>
          <p:nvSpPr>
            <p:cNvPr id="940" name="Google Shape;940;p8"/>
            <p:cNvSpPr txBox="1"/>
            <p:nvPr/>
          </p:nvSpPr>
          <p:spPr>
            <a:xfrm>
              <a:off x="395535" y="1233414"/>
              <a:ext cx="4566080" cy="45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  <a:endParaRPr/>
            </a:p>
          </p:txBody>
        </p:sp>
        <p:sp>
          <p:nvSpPr>
            <p:cNvPr id="941" name="Google Shape;941;p8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7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8"/>
          <p:cNvGrpSpPr/>
          <p:nvPr/>
        </p:nvGrpSpPr>
        <p:grpSpPr>
          <a:xfrm>
            <a:off x="650594" y="3996481"/>
            <a:ext cx="2023072" cy="901909"/>
            <a:chOff x="803640" y="3362835"/>
            <a:chExt cx="2059657" cy="858961"/>
          </a:xfrm>
        </p:grpSpPr>
        <p:sp>
          <p:nvSpPr>
            <p:cNvPr id="943" name="Google Shape;943;p8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8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6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p8"/>
          <p:cNvGrpSpPr/>
          <p:nvPr/>
        </p:nvGrpSpPr>
        <p:grpSpPr>
          <a:xfrm>
            <a:off x="3996829" y="3996481"/>
            <a:ext cx="2023072" cy="901909"/>
            <a:chOff x="803640" y="3362835"/>
            <a:chExt cx="2059657" cy="858961"/>
          </a:xfrm>
        </p:grpSpPr>
        <p:sp>
          <p:nvSpPr>
            <p:cNvPr id="946" name="Google Shape;946;p8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8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6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8"/>
          <p:cNvGrpSpPr/>
          <p:nvPr/>
        </p:nvGrpSpPr>
        <p:grpSpPr>
          <a:xfrm>
            <a:off x="7021165" y="3996481"/>
            <a:ext cx="2023072" cy="901909"/>
            <a:chOff x="803640" y="3362835"/>
            <a:chExt cx="2059657" cy="858961"/>
          </a:xfrm>
        </p:grpSpPr>
        <p:sp>
          <p:nvSpPr>
            <p:cNvPr id="949" name="Google Shape;949;p8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8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6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1" name="Google Shape;951;p8"/>
          <p:cNvSpPr/>
          <p:nvPr/>
        </p:nvSpPr>
        <p:spPr>
          <a:xfrm>
            <a:off x="476539" y="329208"/>
            <a:ext cx="4372891" cy="74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CONTENIDO</a:t>
            </a:r>
            <a:endParaRPr sz="44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952" name="Google Shape;952;p8"/>
          <p:cNvGrpSpPr/>
          <p:nvPr/>
        </p:nvGrpSpPr>
        <p:grpSpPr>
          <a:xfrm>
            <a:off x="650594" y="2578098"/>
            <a:ext cx="1303338" cy="1301751"/>
            <a:chOff x="820738" y="2470150"/>
            <a:chExt cx="1303338" cy="1301751"/>
          </a:xfrm>
        </p:grpSpPr>
        <p:sp>
          <p:nvSpPr>
            <p:cNvPr id="953" name="Google Shape;953;p8"/>
            <p:cNvSpPr/>
            <p:nvPr/>
          </p:nvSpPr>
          <p:spPr>
            <a:xfrm>
              <a:off x="820738" y="2686050"/>
              <a:ext cx="1006475" cy="1085850"/>
            </a:xfrm>
            <a:custGeom>
              <a:avLst/>
              <a:gdLst/>
              <a:ahLst/>
              <a:cxnLst/>
              <a:rect l="l" t="t" r="r" b="b"/>
              <a:pathLst>
                <a:path w="407" h="439" extrusionOk="0">
                  <a:moveTo>
                    <a:pt x="81" y="439"/>
                  </a:moveTo>
                  <a:cubicBezTo>
                    <a:pt x="81" y="437"/>
                    <a:pt x="81" y="435"/>
                    <a:pt x="81" y="433"/>
                  </a:cubicBezTo>
                  <a:cubicBezTo>
                    <a:pt x="81" y="375"/>
                    <a:pt x="81" y="316"/>
                    <a:pt x="81" y="258"/>
                  </a:cubicBezTo>
                  <a:cubicBezTo>
                    <a:pt x="81" y="257"/>
                    <a:pt x="81" y="255"/>
                    <a:pt x="81" y="252"/>
                  </a:cubicBezTo>
                  <a:cubicBezTo>
                    <a:pt x="75" y="258"/>
                    <a:pt x="69" y="263"/>
                    <a:pt x="64" y="268"/>
                  </a:cubicBezTo>
                  <a:cubicBezTo>
                    <a:pt x="58" y="275"/>
                    <a:pt x="51" y="281"/>
                    <a:pt x="42" y="283"/>
                  </a:cubicBezTo>
                  <a:cubicBezTo>
                    <a:pt x="29" y="285"/>
                    <a:pt x="14" y="279"/>
                    <a:pt x="8" y="268"/>
                  </a:cubicBezTo>
                  <a:cubicBezTo>
                    <a:pt x="0" y="255"/>
                    <a:pt x="2" y="241"/>
                    <a:pt x="11" y="230"/>
                  </a:cubicBezTo>
                  <a:cubicBezTo>
                    <a:pt x="12" y="229"/>
                    <a:pt x="13" y="227"/>
                    <a:pt x="15" y="226"/>
                  </a:cubicBezTo>
                  <a:cubicBezTo>
                    <a:pt x="87" y="155"/>
                    <a:pt x="159" y="84"/>
                    <a:pt x="231" y="12"/>
                  </a:cubicBezTo>
                  <a:cubicBezTo>
                    <a:pt x="238" y="6"/>
                    <a:pt x="245" y="1"/>
                    <a:pt x="255" y="1"/>
                  </a:cubicBezTo>
                  <a:cubicBezTo>
                    <a:pt x="264" y="0"/>
                    <a:pt x="272" y="3"/>
                    <a:pt x="279" y="10"/>
                  </a:cubicBezTo>
                  <a:cubicBezTo>
                    <a:pt x="309" y="39"/>
                    <a:pt x="338" y="68"/>
                    <a:pt x="368" y="98"/>
                  </a:cubicBezTo>
                  <a:cubicBezTo>
                    <a:pt x="352" y="114"/>
                    <a:pt x="340" y="132"/>
                    <a:pt x="333" y="154"/>
                  </a:cubicBezTo>
                  <a:cubicBezTo>
                    <a:pt x="307" y="129"/>
                    <a:pt x="282" y="104"/>
                    <a:pt x="257" y="79"/>
                  </a:cubicBezTo>
                  <a:cubicBezTo>
                    <a:pt x="255" y="80"/>
                    <a:pt x="254" y="81"/>
                    <a:pt x="253" y="83"/>
                  </a:cubicBezTo>
                  <a:cubicBezTo>
                    <a:pt x="211" y="123"/>
                    <a:pt x="170" y="164"/>
                    <a:pt x="128" y="205"/>
                  </a:cubicBezTo>
                  <a:cubicBezTo>
                    <a:pt x="126" y="208"/>
                    <a:pt x="125" y="210"/>
                    <a:pt x="125" y="214"/>
                  </a:cubicBezTo>
                  <a:cubicBezTo>
                    <a:pt x="125" y="272"/>
                    <a:pt x="125" y="331"/>
                    <a:pt x="125" y="390"/>
                  </a:cubicBezTo>
                  <a:cubicBezTo>
                    <a:pt x="125" y="393"/>
                    <a:pt x="125" y="396"/>
                    <a:pt x="125" y="400"/>
                  </a:cubicBezTo>
                  <a:cubicBezTo>
                    <a:pt x="150" y="400"/>
                    <a:pt x="176" y="400"/>
                    <a:pt x="202" y="400"/>
                  </a:cubicBezTo>
                  <a:cubicBezTo>
                    <a:pt x="202" y="364"/>
                    <a:pt x="202" y="328"/>
                    <a:pt x="202" y="291"/>
                  </a:cubicBezTo>
                  <a:cubicBezTo>
                    <a:pt x="239" y="291"/>
                    <a:pt x="274" y="291"/>
                    <a:pt x="310" y="291"/>
                  </a:cubicBezTo>
                  <a:cubicBezTo>
                    <a:pt x="310" y="327"/>
                    <a:pt x="310" y="363"/>
                    <a:pt x="310" y="400"/>
                  </a:cubicBezTo>
                  <a:cubicBezTo>
                    <a:pt x="336" y="400"/>
                    <a:pt x="362" y="400"/>
                    <a:pt x="388" y="400"/>
                  </a:cubicBezTo>
                  <a:cubicBezTo>
                    <a:pt x="388" y="379"/>
                    <a:pt x="388" y="358"/>
                    <a:pt x="388" y="337"/>
                  </a:cubicBezTo>
                  <a:cubicBezTo>
                    <a:pt x="388" y="337"/>
                    <a:pt x="388" y="336"/>
                    <a:pt x="389" y="336"/>
                  </a:cubicBezTo>
                  <a:cubicBezTo>
                    <a:pt x="391" y="340"/>
                    <a:pt x="393" y="344"/>
                    <a:pt x="395" y="347"/>
                  </a:cubicBezTo>
                  <a:cubicBezTo>
                    <a:pt x="406" y="370"/>
                    <a:pt x="407" y="394"/>
                    <a:pt x="402" y="419"/>
                  </a:cubicBezTo>
                  <a:cubicBezTo>
                    <a:pt x="400" y="426"/>
                    <a:pt x="399" y="433"/>
                    <a:pt x="397" y="439"/>
                  </a:cubicBezTo>
                  <a:cubicBezTo>
                    <a:pt x="292" y="439"/>
                    <a:pt x="187" y="439"/>
                    <a:pt x="81" y="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1701800" y="2894013"/>
              <a:ext cx="358775" cy="877888"/>
            </a:xfrm>
            <a:custGeom>
              <a:avLst/>
              <a:gdLst/>
              <a:ahLst/>
              <a:cxnLst/>
              <a:rect l="l" t="t" r="r" b="b"/>
              <a:pathLst>
                <a:path w="145" h="355" extrusionOk="0">
                  <a:moveTo>
                    <a:pt x="71" y="355"/>
                  </a:moveTo>
                  <a:cubicBezTo>
                    <a:pt x="77" y="333"/>
                    <a:pt x="81" y="311"/>
                    <a:pt x="80" y="287"/>
                  </a:cubicBezTo>
                  <a:cubicBezTo>
                    <a:pt x="79" y="269"/>
                    <a:pt x="75" y="252"/>
                    <a:pt x="66" y="237"/>
                  </a:cubicBezTo>
                  <a:cubicBezTo>
                    <a:pt x="56" y="221"/>
                    <a:pt x="45" y="205"/>
                    <a:pt x="33" y="190"/>
                  </a:cubicBezTo>
                  <a:cubicBezTo>
                    <a:pt x="16" y="166"/>
                    <a:pt x="5" y="141"/>
                    <a:pt x="2" y="112"/>
                  </a:cubicBezTo>
                  <a:cubicBezTo>
                    <a:pt x="0" y="81"/>
                    <a:pt x="8" y="53"/>
                    <a:pt x="28" y="30"/>
                  </a:cubicBezTo>
                  <a:cubicBezTo>
                    <a:pt x="39" y="16"/>
                    <a:pt x="52" y="6"/>
                    <a:pt x="68" y="0"/>
                  </a:cubicBezTo>
                  <a:cubicBezTo>
                    <a:pt x="69" y="0"/>
                    <a:pt x="69" y="0"/>
                    <a:pt x="71" y="0"/>
                  </a:cubicBezTo>
                  <a:cubicBezTo>
                    <a:pt x="69" y="7"/>
                    <a:pt x="67" y="14"/>
                    <a:pt x="65" y="21"/>
                  </a:cubicBezTo>
                  <a:cubicBezTo>
                    <a:pt x="59" y="46"/>
                    <a:pt x="58" y="72"/>
                    <a:pt x="68" y="97"/>
                  </a:cubicBezTo>
                  <a:cubicBezTo>
                    <a:pt x="74" y="113"/>
                    <a:pt x="84" y="128"/>
                    <a:pt x="95" y="142"/>
                  </a:cubicBezTo>
                  <a:cubicBezTo>
                    <a:pt x="109" y="159"/>
                    <a:pt x="122" y="176"/>
                    <a:pt x="130" y="196"/>
                  </a:cubicBezTo>
                  <a:cubicBezTo>
                    <a:pt x="143" y="228"/>
                    <a:pt x="145" y="261"/>
                    <a:pt x="132" y="293"/>
                  </a:cubicBezTo>
                  <a:cubicBezTo>
                    <a:pt x="121" y="321"/>
                    <a:pt x="102" y="342"/>
                    <a:pt x="74" y="354"/>
                  </a:cubicBezTo>
                  <a:cubicBezTo>
                    <a:pt x="74" y="355"/>
                    <a:pt x="73" y="355"/>
                    <a:pt x="73" y="355"/>
                  </a:cubicBezTo>
                  <a:cubicBezTo>
                    <a:pt x="72" y="355"/>
                    <a:pt x="71" y="355"/>
                    <a:pt x="71" y="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1862138" y="2470150"/>
              <a:ext cx="261938" cy="633413"/>
            </a:xfrm>
            <a:custGeom>
              <a:avLst/>
              <a:gdLst/>
              <a:ahLst/>
              <a:cxnLst/>
              <a:rect l="l" t="t" r="r" b="b"/>
              <a:pathLst>
                <a:path w="106" h="256" extrusionOk="0">
                  <a:moveTo>
                    <a:pt x="51" y="256"/>
                  </a:moveTo>
                  <a:cubicBezTo>
                    <a:pt x="53" y="245"/>
                    <a:pt x="54" y="236"/>
                    <a:pt x="55" y="227"/>
                  </a:cubicBezTo>
                  <a:cubicBezTo>
                    <a:pt x="59" y="199"/>
                    <a:pt x="51" y="174"/>
                    <a:pt x="36" y="150"/>
                  </a:cubicBezTo>
                  <a:cubicBezTo>
                    <a:pt x="28" y="138"/>
                    <a:pt x="19" y="126"/>
                    <a:pt x="14" y="113"/>
                  </a:cubicBezTo>
                  <a:cubicBezTo>
                    <a:pt x="0" y="79"/>
                    <a:pt x="2" y="47"/>
                    <a:pt x="26" y="18"/>
                  </a:cubicBezTo>
                  <a:cubicBezTo>
                    <a:pt x="32" y="10"/>
                    <a:pt x="40" y="4"/>
                    <a:pt x="50" y="0"/>
                  </a:cubicBezTo>
                  <a:cubicBezTo>
                    <a:pt x="49" y="10"/>
                    <a:pt x="47" y="20"/>
                    <a:pt x="46" y="29"/>
                  </a:cubicBezTo>
                  <a:cubicBezTo>
                    <a:pt x="43" y="52"/>
                    <a:pt x="48" y="72"/>
                    <a:pt x="60" y="91"/>
                  </a:cubicBezTo>
                  <a:cubicBezTo>
                    <a:pt x="69" y="106"/>
                    <a:pt x="80" y="120"/>
                    <a:pt x="87" y="136"/>
                  </a:cubicBezTo>
                  <a:cubicBezTo>
                    <a:pt x="106" y="174"/>
                    <a:pt x="98" y="220"/>
                    <a:pt x="65" y="246"/>
                  </a:cubicBezTo>
                  <a:cubicBezTo>
                    <a:pt x="61" y="250"/>
                    <a:pt x="56" y="252"/>
                    <a:pt x="51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1706563" y="2524125"/>
              <a:ext cx="123825" cy="317500"/>
            </a:xfrm>
            <a:custGeom>
              <a:avLst/>
              <a:gdLst/>
              <a:ahLst/>
              <a:cxnLst/>
              <a:rect l="l" t="t" r="r" b="b"/>
              <a:pathLst>
                <a:path w="50" h="128" extrusionOk="0">
                  <a:moveTo>
                    <a:pt x="22" y="0"/>
                  </a:moveTo>
                  <a:cubicBezTo>
                    <a:pt x="22" y="6"/>
                    <a:pt x="21" y="11"/>
                    <a:pt x="20" y="17"/>
                  </a:cubicBezTo>
                  <a:cubicBezTo>
                    <a:pt x="20" y="28"/>
                    <a:pt x="23" y="38"/>
                    <a:pt x="29" y="47"/>
                  </a:cubicBezTo>
                  <a:cubicBezTo>
                    <a:pt x="34" y="56"/>
                    <a:pt x="41" y="65"/>
                    <a:pt x="44" y="75"/>
                  </a:cubicBezTo>
                  <a:cubicBezTo>
                    <a:pt x="50" y="93"/>
                    <a:pt x="45" y="110"/>
                    <a:pt x="30" y="123"/>
                  </a:cubicBezTo>
                  <a:cubicBezTo>
                    <a:pt x="28" y="125"/>
                    <a:pt x="26" y="126"/>
                    <a:pt x="23" y="128"/>
                  </a:cubicBezTo>
                  <a:cubicBezTo>
                    <a:pt x="24" y="123"/>
                    <a:pt x="24" y="120"/>
                    <a:pt x="25" y="117"/>
                  </a:cubicBezTo>
                  <a:cubicBezTo>
                    <a:pt x="28" y="100"/>
                    <a:pt x="23" y="86"/>
                    <a:pt x="14" y="73"/>
                  </a:cubicBezTo>
                  <a:cubicBezTo>
                    <a:pt x="6" y="61"/>
                    <a:pt x="0" y="49"/>
                    <a:pt x="0" y="35"/>
                  </a:cubicBezTo>
                  <a:cubicBezTo>
                    <a:pt x="1" y="19"/>
                    <a:pt x="10" y="4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8"/>
          <p:cNvGrpSpPr/>
          <p:nvPr/>
        </p:nvGrpSpPr>
        <p:grpSpPr>
          <a:xfrm>
            <a:off x="3996829" y="2578099"/>
            <a:ext cx="1303338" cy="1301751"/>
            <a:chOff x="820738" y="2470150"/>
            <a:chExt cx="1303338" cy="1301751"/>
          </a:xfrm>
        </p:grpSpPr>
        <p:sp>
          <p:nvSpPr>
            <p:cNvPr id="958" name="Google Shape;958;p8"/>
            <p:cNvSpPr/>
            <p:nvPr/>
          </p:nvSpPr>
          <p:spPr>
            <a:xfrm>
              <a:off x="820738" y="2686050"/>
              <a:ext cx="1006475" cy="1085850"/>
            </a:xfrm>
            <a:custGeom>
              <a:avLst/>
              <a:gdLst/>
              <a:ahLst/>
              <a:cxnLst/>
              <a:rect l="l" t="t" r="r" b="b"/>
              <a:pathLst>
                <a:path w="407" h="439" extrusionOk="0">
                  <a:moveTo>
                    <a:pt x="81" y="439"/>
                  </a:moveTo>
                  <a:cubicBezTo>
                    <a:pt x="81" y="437"/>
                    <a:pt x="81" y="435"/>
                    <a:pt x="81" y="433"/>
                  </a:cubicBezTo>
                  <a:cubicBezTo>
                    <a:pt x="81" y="375"/>
                    <a:pt x="81" y="316"/>
                    <a:pt x="81" y="258"/>
                  </a:cubicBezTo>
                  <a:cubicBezTo>
                    <a:pt x="81" y="257"/>
                    <a:pt x="81" y="255"/>
                    <a:pt x="81" y="252"/>
                  </a:cubicBezTo>
                  <a:cubicBezTo>
                    <a:pt x="75" y="258"/>
                    <a:pt x="69" y="263"/>
                    <a:pt x="64" y="268"/>
                  </a:cubicBezTo>
                  <a:cubicBezTo>
                    <a:pt x="58" y="275"/>
                    <a:pt x="51" y="281"/>
                    <a:pt x="42" y="283"/>
                  </a:cubicBezTo>
                  <a:cubicBezTo>
                    <a:pt x="29" y="285"/>
                    <a:pt x="14" y="279"/>
                    <a:pt x="8" y="268"/>
                  </a:cubicBezTo>
                  <a:cubicBezTo>
                    <a:pt x="0" y="255"/>
                    <a:pt x="2" y="241"/>
                    <a:pt x="11" y="230"/>
                  </a:cubicBezTo>
                  <a:cubicBezTo>
                    <a:pt x="12" y="229"/>
                    <a:pt x="13" y="227"/>
                    <a:pt x="15" y="226"/>
                  </a:cubicBezTo>
                  <a:cubicBezTo>
                    <a:pt x="87" y="155"/>
                    <a:pt x="159" y="84"/>
                    <a:pt x="231" y="12"/>
                  </a:cubicBezTo>
                  <a:cubicBezTo>
                    <a:pt x="238" y="6"/>
                    <a:pt x="245" y="1"/>
                    <a:pt x="255" y="1"/>
                  </a:cubicBezTo>
                  <a:cubicBezTo>
                    <a:pt x="264" y="0"/>
                    <a:pt x="272" y="3"/>
                    <a:pt x="279" y="10"/>
                  </a:cubicBezTo>
                  <a:cubicBezTo>
                    <a:pt x="309" y="39"/>
                    <a:pt x="338" y="68"/>
                    <a:pt x="368" y="98"/>
                  </a:cubicBezTo>
                  <a:cubicBezTo>
                    <a:pt x="352" y="114"/>
                    <a:pt x="340" y="132"/>
                    <a:pt x="333" y="154"/>
                  </a:cubicBezTo>
                  <a:cubicBezTo>
                    <a:pt x="307" y="129"/>
                    <a:pt x="282" y="104"/>
                    <a:pt x="257" y="79"/>
                  </a:cubicBezTo>
                  <a:cubicBezTo>
                    <a:pt x="255" y="80"/>
                    <a:pt x="254" y="81"/>
                    <a:pt x="253" y="83"/>
                  </a:cubicBezTo>
                  <a:cubicBezTo>
                    <a:pt x="211" y="123"/>
                    <a:pt x="170" y="164"/>
                    <a:pt x="128" y="205"/>
                  </a:cubicBezTo>
                  <a:cubicBezTo>
                    <a:pt x="126" y="208"/>
                    <a:pt x="125" y="210"/>
                    <a:pt x="125" y="214"/>
                  </a:cubicBezTo>
                  <a:cubicBezTo>
                    <a:pt x="125" y="272"/>
                    <a:pt x="125" y="331"/>
                    <a:pt x="125" y="390"/>
                  </a:cubicBezTo>
                  <a:cubicBezTo>
                    <a:pt x="125" y="393"/>
                    <a:pt x="125" y="396"/>
                    <a:pt x="125" y="400"/>
                  </a:cubicBezTo>
                  <a:cubicBezTo>
                    <a:pt x="150" y="400"/>
                    <a:pt x="176" y="400"/>
                    <a:pt x="202" y="400"/>
                  </a:cubicBezTo>
                  <a:cubicBezTo>
                    <a:pt x="202" y="364"/>
                    <a:pt x="202" y="328"/>
                    <a:pt x="202" y="291"/>
                  </a:cubicBezTo>
                  <a:cubicBezTo>
                    <a:pt x="239" y="291"/>
                    <a:pt x="274" y="291"/>
                    <a:pt x="310" y="291"/>
                  </a:cubicBezTo>
                  <a:cubicBezTo>
                    <a:pt x="310" y="327"/>
                    <a:pt x="310" y="363"/>
                    <a:pt x="310" y="400"/>
                  </a:cubicBezTo>
                  <a:cubicBezTo>
                    <a:pt x="336" y="400"/>
                    <a:pt x="362" y="400"/>
                    <a:pt x="388" y="400"/>
                  </a:cubicBezTo>
                  <a:cubicBezTo>
                    <a:pt x="388" y="379"/>
                    <a:pt x="388" y="358"/>
                    <a:pt x="388" y="337"/>
                  </a:cubicBezTo>
                  <a:cubicBezTo>
                    <a:pt x="388" y="337"/>
                    <a:pt x="388" y="336"/>
                    <a:pt x="389" y="336"/>
                  </a:cubicBezTo>
                  <a:cubicBezTo>
                    <a:pt x="391" y="340"/>
                    <a:pt x="393" y="344"/>
                    <a:pt x="395" y="347"/>
                  </a:cubicBezTo>
                  <a:cubicBezTo>
                    <a:pt x="406" y="370"/>
                    <a:pt x="407" y="394"/>
                    <a:pt x="402" y="419"/>
                  </a:cubicBezTo>
                  <a:cubicBezTo>
                    <a:pt x="400" y="426"/>
                    <a:pt x="399" y="433"/>
                    <a:pt x="397" y="439"/>
                  </a:cubicBezTo>
                  <a:cubicBezTo>
                    <a:pt x="292" y="439"/>
                    <a:pt x="187" y="439"/>
                    <a:pt x="81" y="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1701800" y="2894013"/>
              <a:ext cx="358775" cy="877888"/>
            </a:xfrm>
            <a:custGeom>
              <a:avLst/>
              <a:gdLst/>
              <a:ahLst/>
              <a:cxnLst/>
              <a:rect l="l" t="t" r="r" b="b"/>
              <a:pathLst>
                <a:path w="145" h="355" extrusionOk="0">
                  <a:moveTo>
                    <a:pt x="71" y="355"/>
                  </a:moveTo>
                  <a:cubicBezTo>
                    <a:pt x="77" y="333"/>
                    <a:pt x="81" y="311"/>
                    <a:pt x="80" y="287"/>
                  </a:cubicBezTo>
                  <a:cubicBezTo>
                    <a:pt x="79" y="269"/>
                    <a:pt x="75" y="252"/>
                    <a:pt x="66" y="237"/>
                  </a:cubicBezTo>
                  <a:cubicBezTo>
                    <a:pt x="56" y="221"/>
                    <a:pt x="45" y="205"/>
                    <a:pt x="33" y="190"/>
                  </a:cubicBezTo>
                  <a:cubicBezTo>
                    <a:pt x="16" y="166"/>
                    <a:pt x="5" y="141"/>
                    <a:pt x="2" y="112"/>
                  </a:cubicBezTo>
                  <a:cubicBezTo>
                    <a:pt x="0" y="81"/>
                    <a:pt x="8" y="53"/>
                    <a:pt x="28" y="30"/>
                  </a:cubicBezTo>
                  <a:cubicBezTo>
                    <a:pt x="39" y="16"/>
                    <a:pt x="52" y="6"/>
                    <a:pt x="68" y="0"/>
                  </a:cubicBezTo>
                  <a:cubicBezTo>
                    <a:pt x="69" y="0"/>
                    <a:pt x="69" y="0"/>
                    <a:pt x="71" y="0"/>
                  </a:cubicBezTo>
                  <a:cubicBezTo>
                    <a:pt x="69" y="7"/>
                    <a:pt x="67" y="14"/>
                    <a:pt x="65" y="21"/>
                  </a:cubicBezTo>
                  <a:cubicBezTo>
                    <a:pt x="59" y="46"/>
                    <a:pt x="58" y="72"/>
                    <a:pt x="68" y="97"/>
                  </a:cubicBezTo>
                  <a:cubicBezTo>
                    <a:pt x="74" y="113"/>
                    <a:pt x="84" y="128"/>
                    <a:pt x="95" y="142"/>
                  </a:cubicBezTo>
                  <a:cubicBezTo>
                    <a:pt x="109" y="159"/>
                    <a:pt x="122" y="176"/>
                    <a:pt x="130" y="196"/>
                  </a:cubicBezTo>
                  <a:cubicBezTo>
                    <a:pt x="143" y="228"/>
                    <a:pt x="145" y="261"/>
                    <a:pt x="132" y="293"/>
                  </a:cubicBezTo>
                  <a:cubicBezTo>
                    <a:pt x="121" y="321"/>
                    <a:pt x="102" y="342"/>
                    <a:pt x="74" y="354"/>
                  </a:cubicBezTo>
                  <a:cubicBezTo>
                    <a:pt x="74" y="355"/>
                    <a:pt x="73" y="355"/>
                    <a:pt x="73" y="355"/>
                  </a:cubicBezTo>
                  <a:cubicBezTo>
                    <a:pt x="72" y="355"/>
                    <a:pt x="71" y="355"/>
                    <a:pt x="71" y="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1862138" y="2470150"/>
              <a:ext cx="261938" cy="633413"/>
            </a:xfrm>
            <a:custGeom>
              <a:avLst/>
              <a:gdLst/>
              <a:ahLst/>
              <a:cxnLst/>
              <a:rect l="l" t="t" r="r" b="b"/>
              <a:pathLst>
                <a:path w="106" h="256" extrusionOk="0">
                  <a:moveTo>
                    <a:pt x="51" y="256"/>
                  </a:moveTo>
                  <a:cubicBezTo>
                    <a:pt x="53" y="245"/>
                    <a:pt x="54" y="236"/>
                    <a:pt x="55" y="227"/>
                  </a:cubicBezTo>
                  <a:cubicBezTo>
                    <a:pt x="59" y="199"/>
                    <a:pt x="51" y="174"/>
                    <a:pt x="36" y="150"/>
                  </a:cubicBezTo>
                  <a:cubicBezTo>
                    <a:pt x="28" y="138"/>
                    <a:pt x="19" y="126"/>
                    <a:pt x="14" y="113"/>
                  </a:cubicBezTo>
                  <a:cubicBezTo>
                    <a:pt x="0" y="79"/>
                    <a:pt x="2" y="47"/>
                    <a:pt x="26" y="18"/>
                  </a:cubicBezTo>
                  <a:cubicBezTo>
                    <a:pt x="32" y="10"/>
                    <a:pt x="40" y="4"/>
                    <a:pt x="50" y="0"/>
                  </a:cubicBezTo>
                  <a:cubicBezTo>
                    <a:pt x="49" y="10"/>
                    <a:pt x="47" y="20"/>
                    <a:pt x="46" y="29"/>
                  </a:cubicBezTo>
                  <a:cubicBezTo>
                    <a:pt x="43" y="52"/>
                    <a:pt x="48" y="72"/>
                    <a:pt x="60" y="91"/>
                  </a:cubicBezTo>
                  <a:cubicBezTo>
                    <a:pt x="69" y="106"/>
                    <a:pt x="80" y="120"/>
                    <a:pt x="87" y="136"/>
                  </a:cubicBezTo>
                  <a:cubicBezTo>
                    <a:pt x="106" y="174"/>
                    <a:pt x="98" y="220"/>
                    <a:pt x="65" y="246"/>
                  </a:cubicBezTo>
                  <a:cubicBezTo>
                    <a:pt x="61" y="250"/>
                    <a:pt x="56" y="252"/>
                    <a:pt x="51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1706563" y="2524125"/>
              <a:ext cx="123825" cy="317500"/>
            </a:xfrm>
            <a:custGeom>
              <a:avLst/>
              <a:gdLst/>
              <a:ahLst/>
              <a:cxnLst/>
              <a:rect l="l" t="t" r="r" b="b"/>
              <a:pathLst>
                <a:path w="50" h="128" extrusionOk="0">
                  <a:moveTo>
                    <a:pt x="22" y="0"/>
                  </a:moveTo>
                  <a:cubicBezTo>
                    <a:pt x="22" y="6"/>
                    <a:pt x="21" y="11"/>
                    <a:pt x="20" y="17"/>
                  </a:cubicBezTo>
                  <a:cubicBezTo>
                    <a:pt x="20" y="28"/>
                    <a:pt x="23" y="38"/>
                    <a:pt x="29" y="47"/>
                  </a:cubicBezTo>
                  <a:cubicBezTo>
                    <a:pt x="34" y="56"/>
                    <a:pt x="41" y="65"/>
                    <a:pt x="44" y="75"/>
                  </a:cubicBezTo>
                  <a:cubicBezTo>
                    <a:pt x="50" y="93"/>
                    <a:pt x="45" y="110"/>
                    <a:pt x="30" y="123"/>
                  </a:cubicBezTo>
                  <a:cubicBezTo>
                    <a:pt x="28" y="125"/>
                    <a:pt x="26" y="126"/>
                    <a:pt x="23" y="128"/>
                  </a:cubicBezTo>
                  <a:cubicBezTo>
                    <a:pt x="24" y="123"/>
                    <a:pt x="24" y="120"/>
                    <a:pt x="25" y="117"/>
                  </a:cubicBezTo>
                  <a:cubicBezTo>
                    <a:pt x="28" y="100"/>
                    <a:pt x="23" y="86"/>
                    <a:pt x="14" y="73"/>
                  </a:cubicBezTo>
                  <a:cubicBezTo>
                    <a:pt x="6" y="61"/>
                    <a:pt x="0" y="49"/>
                    <a:pt x="0" y="35"/>
                  </a:cubicBezTo>
                  <a:cubicBezTo>
                    <a:pt x="1" y="19"/>
                    <a:pt x="10" y="4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2" name="Google Shape;962;p8"/>
          <p:cNvGrpSpPr/>
          <p:nvPr/>
        </p:nvGrpSpPr>
        <p:grpSpPr>
          <a:xfrm>
            <a:off x="7055354" y="2589007"/>
            <a:ext cx="1303338" cy="1301751"/>
            <a:chOff x="820738" y="2470150"/>
            <a:chExt cx="1303338" cy="1301751"/>
          </a:xfrm>
        </p:grpSpPr>
        <p:sp>
          <p:nvSpPr>
            <p:cNvPr id="963" name="Google Shape;963;p8"/>
            <p:cNvSpPr/>
            <p:nvPr/>
          </p:nvSpPr>
          <p:spPr>
            <a:xfrm>
              <a:off x="820738" y="2686050"/>
              <a:ext cx="1006475" cy="1085850"/>
            </a:xfrm>
            <a:custGeom>
              <a:avLst/>
              <a:gdLst/>
              <a:ahLst/>
              <a:cxnLst/>
              <a:rect l="l" t="t" r="r" b="b"/>
              <a:pathLst>
                <a:path w="407" h="439" extrusionOk="0">
                  <a:moveTo>
                    <a:pt x="81" y="439"/>
                  </a:moveTo>
                  <a:cubicBezTo>
                    <a:pt x="81" y="437"/>
                    <a:pt x="81" y="435"/>
                    <a:pt x="81" y="433"/>
                  </a:cubicBezTo>
                  <a:cubicBezTo>
                    <a:pt x="81" y="375"/>
                    <a:pt x="81" y="316"/>
                    <a:pt x="81" y="258"/>
                  </a:cubicBezTo>
                  <a:cubicBezTo>
                    <a:pt x="81" y="257"/>
                    <a:pt x="81" y="255"/>
                    <a:pt x="81" y="252"/>
                  </a:cubicBezTo>
                  <a:cubicBezTo>
                    <a:pt x="75" y="258"/>
                    <a:pt x="69" y="263"/>
                    <a:pt x="64" y="268"/>
                  </a:cubicBezTo>
                  <a:cubicBezTo>
                    <a:pt x="58" y="275"/>
                    <a:pt x="51" y="281"/>
                    <a:pt x="42" y="283"/>
                  </a:cubicBezTo>
                  <a:cubicBezTo>
                    <a:pt x="29" y="285"/>
                    <a:pt x="14" y="279"/>
                    <a:pt x="8" y="268"/>
                  </a:cubicBezTo>
                  <a:cubicBezTo>
                    <a:pt x="0" y="255"/>
                    <a:pt x="2" y="241"/>
                    <a:pt x="11" y="230"/>
                  </a:cubicBezTo>
                  <a:cubicBezTo>
                    <a:pt x="12" y="229"/>
                    <a:pt x="13" y="227"/>
                    <a:pt x="15" y="226"/>
                  </a:cubicBezTo>
                  <a:cubicBezTo>
                    <a:pt x="87" y="155"/>
                    <a:pt x="159" y="84"/>
                    <a:pt x="231" y="12"/>
                  </a:cubicBezTo>
                  <a:cubicBezTo>
                    <a:pt x="238" y="6"/>
                    <a:pt x="245" y="1"/>
                    <a:pt x="255" y="1"/>
                  </a:cubicBezTo>
                  <a:cubicBezTo>
                    <a:pt x="264" y="0"/>
                    <a:pt x="272" y="3"/>
                    <a:pt x="279" y="10"/>
                  </a:cubicBezTo>
                  <a:cubicBezTo>
                    <a:pt x="309" y="39"/>
                    <a:pt x="338" y="68"/>
                    <a:pt x="368" y="98"/>
                  </a:cubicBezTo>
                  <a:cubicBezTo>
                    <a:pt x="352" y="114"/>
                    <a:pt x="340" y="132"/>
                    <a:pt x="333" y="154"/>
                  </a:cubicBezTo>
                  <a:cubicBezTo>
                    <a:pt x="307" y="129"/>
                    <a:pt x="282" y="104"/>
                    <a:pt x="257" y="79"/>
                  </a:cubicBezTo>
                  <a:cubicBezTo>
                    <a:pt x="255" y="80"/>
                    <a:pt x="254" y="81"/>
                    <a:pt x="253" y="83"/>
                  </a:cubicBezTo>
                  <a:cubicBezTo>
                    <a:pt x="211" y="123"/>
                    <a:pt x="170" y="164"/>
                    <a:pt x="128" y="205"/>
                  </a:cubicBezTo>
                  <a:cubicBezTo>
                    <a:pt x="126" y="208"/>
                    <a:pt x="125" y="210"/>
                    <a:pt x="125" y="214"/>
                  </a:cubicBezTo>
                  <a:cubicBezTo>
                    <a:pt x="125" y="272"/>
                    <a:pt x="125" y="331"/>
                    <a:pt x="125" y="390"/>
                  </a:cubicBezTo>
                  <a:cubicBezTo>
                    <a:pt x="125" y="393"/>
                    <a:pt x="125" y="396"/>
                    <a:pt x="125" y="400"/>
                  </a:cubicBezTo>
                  <a:cubicBezTo>
                    <a:pt x="150" y="400"/>
                    <a:pt x="176" y="400"/>
                    <a:pt x="202" y="400"/>
                  </a:cubicBezTo>
                  <a:cubicBezTo>
                    <a:pt x="202" y="364"/>
                    <a:pt x="202" y="328"/>
                    <a:pt x="202" y="291"/>
                  </a:cubicBezTo>
                  <a:cubicBezTo>
                    <a:pt x="239" y="291"/>
                    <a:pt x="274" y="291"/>
                    <a:pt x="310" y="291"/>
                  </a:cubicBezTo>
                  <a:cubicBezTo>
                    <a:pt x="310" y="327"/>
                    <a:pt x="310" y="363"/>
                    <a:pt x="310" y="400"/>
                  </a:cubicBezTo>
                  <a:cubicBezTo>
                    <a:pt x="336" y="400"/>
                    <a:pt x="362" y="400"/>
                    <a:pt x="388" y="400"/>
                  </a:cubicBezTo>
                  <a:cubicBezTo>
                    <a:pt x="388" y="379"/>
                    <a:pt x="388" y="358"/>
                    <a:pt x="388" y="337"/>
                  </a:cubicBezTo>
                  <a:cubicBezTo>
                    <a:pt x="388" y="337"/>
                    <a:pt x="388" y="336"/>
                    <a:pt x="389" y="336"/>
                  </a:cubicBezTo>
                  <a:cubicBezTo>
                    <a:pt x="391" y="340"/>
                    <a:pt x="393" y="344"/>
                    <a:pt x="395" y="347"/>
                  </a:cubicBezTo>
                  <a:cubicBezTo>
                    <a:pt x="406" y="370"/>
                    <a:pt x="407" y="394"/>
                    <a:pt x="402" y="419"/>
                  </a:cubicBezTo>
                  <a:cubicBezTo>
                    <a:pt x="400" y="426"/>
                    <a:pt x="399" y="433"/>
                    <a:pt x="397" y="439"/>
                  </a:cubicBezTo>
                  <a:cubicBezTo>
                    <a:pt x="292" y="439"/>
                    <a:pt x="187" y="439"/>
                    <a:pt x="81" y="4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1701800" y="2894013"/>
              <a:ext cx="358775" cy="877888"/>
            </a:xfrm>
            <a:custGeom>
              <a:avLst/>
              <a:gdLst/>
              <a:ahLst/>
              <a:cxnLst/>
              <a:rect l="l" t="t" r="r" b="b"/>
              <a:pathLst>
                <a:path w="145" h="355" extrusionOk="0">
                  <a:moveTo>
                    <a:pt x="71" y="355"/>
                  </a:moveTo>
                  <a:cubicBezTo>
                    <a:pt x="77" y="333"/>
                    <a:pt x="81" y="311"/>
                    <a:pt x="80" y="287"/>
                  </a:cubicBezTo>
                  <a:cubicBezTo>
                    <a:pt x="79" y="269"/>
                    <a:pt x="75" y="252"/>
                    <a:pt x="66" y="237"/>
                  </a:cubicBezTo>
                  <a:cubicBezTo>
                    <a:pt x="56" y="221"/>
                    <a:pt x="45" y="205"/>
                    <a:pt x="33" y="190"/>
                  </a:cubicBezTo>
                  <a:cubicBezTo>
                    <a:pt x="16" y="166"/>
                    <a:pt x="5" y="141"/>
                    <a:pt x="2" y="112"/>
                  </a:cubicBezTo>
                  <a:cubicBezTo>
                    <a:pt x="0" y="81"/>
                    <a:pt x="8" y="53"/>
                    <a:pt x="28" y="30"/>
                  </a:cubicBezTo>
                  <a:cubicBezTo>
                    <a:pt x="39" y="16"/>
                    <a:pt x="52" y="6"/>
                    <a:pt x="68" y="0"/>
                  </a:cubicBezTo>
                  <a:cubicBezTo>
                    <a:pt x="69" y="0"/>
                    <a:pt x="69" y="0"/>
                    <a:pt x="71" y="0"/>
                  </a:cubicBezTo>
                  <a:cubicBezTo>
                    <a:pt x="69" y="7"/>
                    <a:pt x="67" y="14"/>
                    <a:pt x="65" y="21"/>
                  </a:cubicBezTo>
                  <a:cubicBezTo>
                    <a:pt x="59" y="46"/>
                    <a:pt x="58" y="72"/>
                    <a:pt x="68" y="97"/>
                  </a:cubicBezTo>
                  <a:cubicBezTo>
                    <a:pt x="74" y="113"/>
                    <a:pt x="84" y="128"/>
                    <a:pt x="95" y="142"/>
                  </a:cubicBezTo>
                  <a:cubicBezTo>
                    <a:pt x="109" y="159"/>
                    <a:pt x="122" y="176"/>
                    <a:pt x="130" y="196"/>
                  </a:cubicBezTo>
                  <a:cubicBezTo>
                    <a:pt x="143" y="228"/>
                    <a:pt x="145" y="261"/>
                    <a:pt x="132" y="293"/>
                  </a:cubicBezTo>
                  <a:cubicBezTo>
                    <a:pt x="121" y="321"/>
                    <a:pt x="102" y="342"/>
                    <a:pt x="74" y="354"/>
                  </a:cubicBezTo>
                  <a:cubicBezTo>
                    <a:pt x="74" y="355"/>
                    <a:pt x="73" y="355"/>
                    <a:pt x="73" y="355"/>
                  </a:cubicBezTo>
                  <a:cubicBezTo>
                    <a:pt x="72" y="355"/>
                    <a:pt x="71" y="355"/>
                    <a:pt x="71" y="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862138" y="2470150"/>
              <a:ext cx="261938" cy="633413"/>
            </a:xfrm>
            <a:custGeom>
              <a:avLst/>
              <a:gdLst/>
              <a:ahLst/>
              <a:cxnLst/>
              <a:rect l="l" t="t" r="r" b="b"/>
              <a:pathLst>
                <a:path w="106" h="256" extrusionOk="0">
                  <a:moveTo>
                    <a:pt x="51" y="256"/>
                  </a:moveTo>
                  <a:cubicBezTo>
                    <a:pt x="53" y="245"/>
                    <a:pt x="54" y="236"/>
                    <a:pt x="55" y="227"/>
                  </a:cubicBezTo>
                  <a:cubicBezTo>
                    <a:pt x="59" y="199"/>
                    <a:pt x="51" y="174"/>
                    <a:pt x="36" y="150"/>
                  </a:cubicBezTo>
                  <a:cubicBezTo>
                    <a:pt x="28" y="138"/>
                    <a:pt x="19" y="126"/>
                    <a:pt x="14" y="113"/>
                  </a:cubicBezTo>
                  <a:cubicBezTo>
                    <a:pt x="0" y="79"/>
                    <a:pt x="2" y="47"/>
                    <a:pt x="26" y="18"/>
                  </a:cubicBezTo>
                  <a:cubicBezTo>
                    <a:pt x="32" y="10"/>
                    <a:pt x="40" y="4"/>
                    <a:pt x="50" y="0"/>
                  </a:cubicBezTo>
                  <a:cubicBezTo>
                    <a:pt x="49" y="10"/>
                    <a:pt x="47" y="20"/>
                    <a:pt x="46" y="29"/>
                  </a:cubicBezTo>
                  <a:cubicBezTo>
                    <a:pt x="43" y="52"/>
                    <a:pt x="48" y="72"/>
                    <a:pt x="60" y="91"/>
                  </a:cubicBezTo>
                  <a:cubicBezTo>
                    <a:pt x="69" y="106"/>
                    <a:pt x="80" y="120"/>
                    <a:pt x="87" y="136"/>
                  </a:cubicBezTo>
                  <a:cubicBezTo>
                    <a:pt x="106" y="174"/>
                    <a:pt x="98" y="220"/>
                    <a:pt x="65" y="246"/>
                  </a:cubicBezTo>
                  <a:cubicBezTo>
                    <a:pt x="61" y="250"/>
                    <a:pt x="56" y="252"/>
                    <a:pt x="51" y="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1706563" y="2524125"/>
              <a:ext cx="123825" cy="317500"/>
            </a:xfrm>
            <a:custGeom>
              <a:avLst/>
              <a:gdLst/>
              <a:ahLst/>
              <a:cxnLst/>
              <a:rect l="l" t="t" r="r" b="b"/>
              <a:pathLst>
                <a:path w="50" h="128" extrusionOk="0">
                  <a:moveTo>
                    <a:pt x="22" y="0"/>
                  </a:moveTo>
                  <a:cubicBezTo>
                    <a:pt x="22" y="6"/>
                    <a:pt x="21" y="11"/>
                    <a:pt x="20" y="17"/>
                  </a:cubicBezTo>
                  <a:cubicBezTo>
                    <a:pt x="20" y="28"/>
                    <a:pt x="23" y="38"/>
                    <a:pt x="29" y="47"/>
                  </a:cubicBezTo>
                  <a:cubicBezTo>
                    <a:pt x="34" y="56"/>
                    <a:pt x="41" y="65"/>
                    <a:pt x="44" y="75"/>
                  </a:cubicBezTo>
                  <a:cubicBezTo>
                    <a:pt x="50" y="93"/>
                    <a:pt x="45" y="110"/>
                    <a:pt x="30" y="123"/>
                  </a:cubicBezTo>
                  <a:cubicBezTo>
                    <a:pt x="28" y="125"/>
                    <a:pt x="26" y="126"/>
                    <a:pt x="23" y="128"/>
                  </a:cubicBezTo>
                  <a:cubicBezTo>
                    <a:pt x="24" y="123"/>
                    <a:pt x="24" y="120"/>
                    <a:pt x="25" y="117"/>
                  </a:cubicBezTo>
                  <a:cubicBezTo>
                    <a:pt x="28" y="100"/>
                    <a:pt x="23" y="86"/>
                    <a:pt x="14" y="73"/>
                  </a:cubicBezTo>
                  <a:cubicBezTo>
                    <a:pt x="6" y="61"/>
                    <a:pt x="0" y="49"/>
                    <a:pt x="0" y="35"/>
                  </a:cubicBezTo>
                  <a:cubicBezTo>
                    <a:pt x="1" y="19"/>
                    <a:pt x="10" y="4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"/>
          <p:cNvSpPr/>
          <p:nvPr/>
        </p:nvSpPr>
        <p:spPr>
          <a:xfrm>
            <a:off x="499763" y="180057"/>
            <a:ext cx="5299445" cy="68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CONTENIDO</a:t>
            </a:r>
            <a:endParaRPr sz="40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3" name="Google Shape;973;p9"/>
          <p:cNvSpPr/>
          <p:nvPr/>
        </p:nvSpPr>
        <p:spPr>
          <a:xfrm>
            <a:off x="499763" y="1620217"/>
            <a:ext cx="4649194" cy="275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75" tIns="36275" rIns="72575" bIns="36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 is simply dummy text of the printing and typesetting industry. Lorem Ipsum has been the industry's standard dummy text ever since the 1500s, when an unknown printer took a galley of type and scrambled it to make a type</a:t>
            </a:r>
            <a:endParaRPr sz="1600">
              <a:solidFill>
                <a:schemeClr val="accen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74" name="Google Shape;9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989" y="1029697"/>
            <a:ext cx="3871497" cy="3341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LOR-A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2498</Words>
  <Application>Microsoft Office PowerPoint</Application>
  <PresentationFormat>Personalizado</PresentationFormat>
  <Paragraphs>292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Arial Black</vt:lpstr>
      <vt:lpstr>Impact</vt:lpstr>
      <vt:lpstr>Open Sans</vt:lpstr>
      <vt:lpstr>Arial</vt:lpstr>
      <vt:lpstr>Microsoft Yahei</vt:lpstr>
      <vt:lpstr>Calibri</vt:lpstr>
      <vt:lpstr>Noto Sans Symbols</vt:lpstr>
      <vt:lpstr>Overlock</vt:lpstr>
      <vt:lpstr>Diseño personalizado</vt:lpstr>
      <vt:lpstr>Office Theme</vt:lpstr>
      <vt:lpstr>Contents Slide Master</vt:lpstr>
      <vt:lpstr>Presentación de PowerPoint</vt:lpstr>
      <vt:lpstr>Presentación de PowerPoint</vt:lpstr>
      <vt:lpstr>Fire!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优品PPT</dc:creator>
  <cp:lastModifiedBy>eduardo</cp:lastModifiedBy>
  <cp:revision>1</cp:revision>
  <dcterms:created xsi:type="dcterms:W3CDTF">2013-07-25T03:25:48Z</dcterms:created>
  <dcterms:modified xsi:type="dcterms:W3CDTF">2024-01-02T07:48:36Z</dcterms:modified>
</cp:coreProperties>
</file>