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image" Target="../media/image-10-22.png"/><Relationship Id="rId23" Type="http://schemas.openxmlformats.org/officeDocument/2006/relationships/image" Target="../media/image-10-23.svg"/><Relationship Id="rId24" Type="http://schemas.openxmlformats.org/officeDocument/2006/relationships/image" Target="../media/image-10-24.png"/><Relationship Id="rId25" Type="http://schemas.openxmlformats.org/officeDocument/2006/relationships/image" Target="../media/image-10-25.svg"/><Relationship Id="rId26" Type="http://schemas.openxmlformats.org/officeDocument/2006/relationships/image" Target="../media/image-10-26.png"/><Relationship Id="rId27" Type="http://schemas.openxmlformats.org/officeDocument/2006/relationships/image" Target="../media/image-10-27.svg"/><Relationship Id="rId28" Type="http://schemas.openxmlformats.org/officeDocument/2006/relationships/image" Target="../media/image-10-28.png"/><Relationship Id="rId29" Type="http://schemas.openxmlformats.org/officeDocument/2006/relationships/image" Target="../media/image-10-29.svg"/><Relationship Id="rId30" Type="http://schemas.openxmlformats.org/officeDocument/2006/relationships/image" Target="../media/image-10-30.png"/><Relationship Id="rId31" Type="http://schemas.openxmlformats.org/officeDocument/2006/relationships/image" Target="../media/image-10-31.svg"/><Relationship Id="rId32" Type="http://schemas.openxmlformats.org/officeDocument/2006/relationships/image" Target="../media/image-10-32.png"/><Relationship Id="rId33" Type="http://schemas.openxmlformats.org/officeDocument/2006/relationships/image" Target="../media/image-10-33.svg"/><Relationship Id="rId34" Type="http://schemas.openxmlformats.org/officeDocument/2006/relationships/image" Target="../media/image-10-34.png"/><Relationship Id="rId35" Type="http://schemas.openxmlformats.org/officeDocument/2006/relationships/image" Target="../media/image-10-35.svg"/><Relationship Id="rId36" Type="http://schemas.openxmlformats.org/officeDocument/2006/relationships/image" Target="../media/image-10-36.png"/><Relationship Id="rId37" Type="http://schemas.openxmlformats.org/officeDocument/2006/relationships/image" Target="../media/image-10-37.svg"/><Relationship Id="rId38" Type="http://schemas.openxmlformats.org/officeDocument/2006/relationships/slideLayout" Target="../slideLayouts/slideLayout1.xml"/><Relationship Id="rId3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slideLayout" Target="../slideLayouts/slideLayout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sv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png"/><Relationship Id="rId50" Type="http://schemas.openxmlformats.org/officeDocument/2006/relationships/slideLayout" Target="../slideLayouts/slideLayout1.xml"/><Relationship Id="rId5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slideLayout" Target="../slideLayouts/slideLayout1.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slideLayout" Target="../slideLayouts/slideLayout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svg"/><Relationship Id="rId6" Type="http://schemas.openxmlformats.org/officeDocument/2006/relationships/slideLayout" Target="../slideLayouts/slideLayout1.xml"/><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slideLayout" Target="../slideLayouts/slideLayout1.xml"/><Relationship Id="rId1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61"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sv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svg"/><Relationship Id="rId22" Type="http://schemas.openxmlformats.org/officeDocument/2006/relationships/image" Target="../media/image-22-22.png"/><Relationship Id="rId23" Type="http://schemas.openxmlformats.org/officeDocument/2006/relationships/image" Target="../media/image-22-23.png"/><Relationship Id="rId24" Type="http://schemas.openxmlformats.org/officeDocument/2006/relationships/image" Target="../media/image-22-24.svg"/><Relationship Id="rId25" Type="http://schemas.openxmlformats.org/officeDocument/2006/relationships/image" Target="../media/image-22-25.png"/><Relationship Id="rId26" Type="http://schemas.openxmlformats.org/officeDocument/2006/relationships/image" Target="../media/image-22-26.png"/><Relationship Id="rId27" Type="http://schemas.openxmlformats.org/officeDocument/2006/relationships/image" Target="../media/image-22-27.svg"/><Relationship Id="rId28" Type="http://schemas.openxmlformats.org/officeDocument/2006/relationships/image" Target="../media/image-22-28.png"/><Relationship Id="rId29" Type="http://schemas.openxmlformats.org/officeDocument/2006/relationships/image" Target="../media/image-22-29.png"/><Relationship Id="rId30" Type="http://schemas.openxmlformats.org/officeDocument/2006/relationships/image" Target="../media/image-22-30.svg"/><Relationship Id="rId31" Type="http://schemas.openxmlformats.org/officeDocument/2006/relationships/image" Target="../media/image-22-31.png"/><Relationship Id="rId32" Type="http://schemas.openxmlformats.org/officeDocument/2006/relationships/image" Target="../media/image-22-32.png"/><Relationship Id="rId33" Type="http://schemas.openxmlformats.org/officeDocument/2006/relationships/image" Target="../media/image-22-33.svg"/><Relationship Id="rId34" Type="http://schemas.openxmlformats.org/officeDocument/2006/relationships/image" Target="../media/image-22-34.png"/><Relationship Id="rId35" Type="http://schemas.openxmlformats.org/officeDocument/2006/relationships/image" Target="../media/image-22-35.png"/><Relationship Id="rId36" Type="http://schemas.openxmlformats.org/officeDocument/2006/relationships/image" Target="../media/image-22-36.svg"/><Relationship Id="rId37" Type="http://schemas.openxmlformats.org/officeDocument/2006/relationships/image" Target="../media/image-22-37.png"/><Relationship Id="rId38" Type="http://schemas.openxmlformats.org/officeDocument/2006/relationships/image" Target="../media/image-22-38.svg"/><Relationship Id="rId39" Type="http://schemas.openxmlformats.org/officeDocument/2006/relationships/image" Target="../media/image-22-39.png"/><Relationship Id="rId40" Type="http://schemas.openxmlformats.org/officeDocument/2006/relationships/image" Target="../media/image-22-40.svg"/><Relationship Id="rId41" Type="http://schemas.openxmlformats.org/officeDocument/2006/relationships/image" Target="../media/image-22-41.png"/><Relationship Id="rId42" Type="http://schemas.openxmlformats.org/officeDocument/2006/relationships/image" Target="../media/image-22-42.svg"/><Relationship Id="rId43" Type="http://schemas.openxmlformats.org/officeDocument/2006/relationships/image" Target="../media/image-22-43.png"/><Relationship Id="rId44" Type="http://schemas.openxmlformats.org/officeDocument/2006/relationships/image" Target="../media/image-22-44.svg"/><Relationship Id="rId45" Type="http://schemas.openxmlformats.org/officeDocument/2006/relationships/image" Target="../media/image-22-45.png"/><Relationship Id="rId46" Type="http://schemas.openxmlformats.org/officeDocument/2006/relationships/image" Target="../media/image-22-46.svg"/><Relationship Id="rId47" Type="http://schemas.openxmlformats.org/officeDocument/2006/relationships/image" Target="../media/image-22-47.png"/><Relationship Id="rId48" Type="http://schemas.openxmlformats.org/officeDocument/2006/relationships/image" Target="../media/image-22-48.svg"/><Relationship Id="rId49" Type="http://schemas.openxmlformats.org/officeDocument/2006/relationships/image" Target="../media/image-22-49.png"/><Relationship Id="rId50" Type="http://schemas.openxmlformats.org/officeDocument/2006/relationships/image" Target="../media/image-22-50.svg"/><Relationship Id="rId51" Type="http://schemas.openxmlformats.org/officeDocument/2006/relationships/image" Target="../media/image-22-51.png"/><Relationship Id="rId52" Type="http://schemas.openxmlformats.org/officeDocument/2006/relationships/image" Target="../media/image-22-52.svg"/><Relationship Id="rId53" Type="http://schemas.openxmlformats.org/officeDocument/2006/relationships/image" Target="../media/image-22-53.png"/><Relationship Id="rId54" Type="http://schemas.openxmlformats.org/officeDocument/2006/relationships/image" Target="../media/image-22-54.svg"/><Relationship Id="rId55" Type="http://schemas.openxmlformats.org/officeDocument/2006/relationships/image" Target="../media/image-22-55.png"/><Relationship Id="rId56" Type="http://schemas.openxmlformats.org/officeDocument/2006/relationships/image" Target="../media/image-22-56.svg"/><Relationship Id="rId57" Type="http://schemas.openxmlformats.org/officeDocument/2006/relationships/image" Target="../media/image-22-57.png"/><Relationship Id="rId58" Type="http://schemas.openxmlformats.org/officeDocument/2006/relationships/image" Target="../media/image-22-58.svg"/><Relationship Id="rId59" Type="http://schemas.openxmlformats.org/officeDocument/2006/relationships/image" Target="../media/image-22-59.png"/><Relationship Id="rId60" Type="http://schemas.openxmlformats.org/officeDocument/2006/relationships/image" Target="../media/image-22-60.svg"/><Relationship Id="rId62" Type="http://schemas.openxmlformats.org/officeDocument/2006/relationships/slideLayout" Target="../slideLayouts/slideLayout1.xml"/><Relationship Id="rId6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5" Type="http://schemas.openxmlformats.org/officeDocument/2006/relationships/slideLayout" Target="../slideLayouts/slideLayout1.xml"/><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sv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image" Target="../media/image-3-12.png"/><Relationship Id="rId13" Type="http://schemas.openxmlformats.org/officeDocument/2006/relationships/image" Target="../media/image-3-13.svg"/><Relationship Id="rId14" Type="http://schemas.openxmlformats.org/officeDocument/2006/relationships/slideLayout" Target="../slideLayouts/slideLayout1.xml"/><Relationship Id="rId1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12599975" y="6972300"/>
            <a:ext cx="9322965" cy="0"/>
          </a:xfrm>
          <a:prstGeom prst="rect">
            <a:avLst/>
          </a:prstGeom>
          <a:noFill/>
          <a:ln/>
        </p:spPr>
      </p:sp>
      <p:pic>
        <p:nvPicPr>
          <p:cNvPr id="5"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99975" y="6934200"/>
            <a:ext cx="9322965" cy="38100"/>
          </a:xfrm>
          <a:prstGeom prst="rect">
            <a:avLst/>
          </a:prstGeom>
        </p:spPr>
      </p:pic>
      <p:sp>
        <p:nvSpPr>
          <p:cNvPr id="6" name="Text 2"/>
          <p:cNvSpPr/>
          <p:nvPr/>
        </p:nvSpPr>
        <p:spPr>
          <a:xfrm>
            <a:off x="11986065" y="4635500"/>
            <a:ext cx="10525382" cy="2497667"/>
          </a:xfrm>
          <a:prstGeom prst="rect">
            <a:avLst/>
          </a:prstGeom>
          <a:noFill/>
          <a:ln/>
        </p:spPr>
        <p:txBody>
          <a:bodyPr wrap="square" lIns="0" tIns="0" rIns="0" bIns="0" rtlCol="0" anchor="t"/>
          <a:lstStyle/>
          <a:p>
            <a:pPr algn="ctr"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Internet of Things </a:t>
            </a:r>
            <a:endParaRPr lang="en-US" sz="12800" dirty="0"/>
          </a:p>
        </p:txBody>
      </p:sp>
      <p:sp>
        <p:nvSpPr>
          <p:cNvPr id="7" name="Text 3"/>
          <p:cNvSpPr/>
          <p:nvPr/>
        </p:nvSpPr>
        <p:spPr>
          <a:xfrm>
            <a:off x="12718523" y="7467600"/>
            <a:ext cx="9073167" cy="27093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1711" y="2933700"/>
            <a:ext cx="11901387" cy="784860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137" y="1625600"/>
            <a:ext cx="11253607" cy="10464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175397" y="4089400"/>
            <a:ext cx="19954194" cy="9247175"/>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941109" y="736600"/>
            <a:ext cx="4504830" cy="1557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Pricing Plan</a:t>
            </a:r>
            <a:endParaRPr lang="en-US" sz="8000" dirty="0"/>
          </a:p>
        </p:txBody>
      </p:sp>
      <p:sp>
        <p:nvSpPr>
          <p:cNvPr id="6" name="Shape 2"/>
          <p:cNvSpPr/>
          <p:nvPr/>
        </p:nvSpPr>
        <p:spPr>
          <a:xfrm>
            <a:off x="1778222" y="2565400"/>
            <a:ext cx="20843305" cy="10210800"/>
          </a:xfrm>
          <a:prstGeom prst="rect">
            <a:avLst/>
          </a:prstGeom>
          <a:noFill/>
          <a:ln/>
        </p:spPr>
      </p:sp>
      <p:sp>
        <p:nvSpPr>
          <p:cNvPr id="7" name="Shape 3"/>
          <p:cNvSpPr/>
          <p:nvPr/>
        </p:nvSpPr>
        <p:spPr>
          <a:xfrm>
            <a:off x="1778222" y="2565400"/>
            <a:ext cx="6439705" cy="10210800"/>
          </a:xfrm>
          <a:prstGeom prst="rect">
            <a:avLst/>
          </a:prstGeom>
          <a:noFill/>
          <a:ln w="25400">
            <a:solidFill>
              <a:srgbClr val="FFFFFF"/>
            </a:solidFill>
            <a:prstDash val="solid"/>
          </a:ln>
        </p:spPr>
      </p:sp>
      <p:pic>
        <p:nvPicPr>
          <p:cNvPr id="8" name="Image 2" descr=" ">    </p:cNvPr>
          <p:cNvPicPr>
            <a:picLocks noChangeAspect="1"/>
          </p:cNvPicPr>
          <p:nvPr/>
        </p:nvPicPr>
        <p:blipFill>
          <a:blip r:embed="rId4"/>
          <a:stretch>
            <a:fillRect/>
          </a:stretch>
        </p:blipFill>
        <p:spPr>
          <a:xfrm>
            <a:off x="4174236" y="3022600"/>
            <a:ext cx="1647677" cy="1625600"/>
          </a:xfrm>
          <a:prstGeom prst="rect">
            <a:avLst/>
          </a:prstGeom>
        </p:spPr>
      </p:pic>
      <p:sp>
        <p:nvSpPr>
          <p:cNvPr id="9" name="Text 4"/>
          <p:cNvSpPr/>
          <p:nvPr/>
        </p:nvSpPr>
        <p:spPr>
          <a:xfrm>
            <a:off x="4362995" y="4953000"/>
            <a:ext cx="1270159" cy="939800"/>
          </a:xfrm>
          <a:prstGeom prst="rect">
            <a:avLst/>
          </a:prstGeom>
          <a:noFill/>
          <a:ln/>
        </p:spPr>
        <p:txBody>
          <a:bodyPr wrap="square" lIns="0" tIns="0" rIns="0" bIns="0" rtlCol="0" anchor="t"/>
          <a:lstStyle/>
          <a:p>
            <a:pPr algn="ctr"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Basic</a:t>
            </a:r>
            <a:endParaRPr lang="en-US" sz="4800" dirty="0"/>
          </a:p>
        </p:txBody>
      </p:sp>
      <p:sp>
        <p:nvSpPr>
          <p:cNvPr id="10" name="Text 5"/>
          <p:cNvSpPr/>
          <p:nvPr/>
        </p:nvSpPr>
        <p:spPr>
          <a:xfrm>
            <a:off x="2235479"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1" name="Text 6"/>
          <p:cNvSpPr/>
          <p:nvPr/>
        </p:nvSpPr>
        <p:spPr>
          <a:xfrm>
            <a:off x="3753319" y="11582400"/>
            <a:ext cx="2489511"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$10/month</a:t>
            </a:r>
            <a:endParaRPr lang="en-US" sz="4800" dirty="0"/>
          </a:p>
        </p:txBody>
      </p:sp>
      <p:sp>
        <p:nvSpPr>
          <p:cNvPr id="12" name="Shape 7"/>
          <p:cNvSpPr/>
          <p:nvPr/>
        </p:nvSpPr>
        <p:spPr>
          <a:xfrm>
            <a:off x="8980022" y="2565400"/>
            <a:ext cx="6439705" cy="10210800"/>
          </a:xfrm>
          <a:prstGeom prst="rect">
            <a:avLst/>
          </a:prstGeom>
          <a:noFill/>
          <a:ln w="25400">
            <a:solidFill>
              <a:srgbClr val="FFFFFF"/>
            </a:solidFill>
            <a:prstDash val="solid"/>
          </a:ln>
        </p:spPr>
      </p:sp>
      <p:pic>
        <p:nvPicPr>
          <p:cNvPr id="13" name="Image 3" descr=" ">    </p:cNvPr>
          <p:cNvPicPr>
            <a:picLocks noChangeAspect="1"/>
          </p:cNvPicPr>
          <p:nvPr/>
        </p:nvPicPr>
        <p:blipFill>
          <a:blip r:embed="rId5"/>
          <a:stretch>
            <a:fillRect/>
          </a:stretch>
        </p:blipFill>
        <p:spPr>
          <a:xfrm>
            <a:off x="11320581" y="3022600"/>
            <a:ext cx="1758588" cy="1625600"/>
          </a:xfrm>
          <a:prstGeom prst="rect">
            <a:avLst/>
          </a:prstGeom>
        </p:spPr>
      </p:pic>
      <p:sp>
        <p:nvSpPr>
          <p:cNvPr id="14" name="Text 8"/>
          <p:cNvSpPr/>
          <p:nvPr/>
        </p:nvSpPr>
        <p:spPr>
          <a:xfrm>
            <a:off x="11596549" y="4953000"/>
            <a:ext cx="1206651" cy="939800"/>
          </a:xfrm>
          <a:prstGeom prst="rect">
            <a:avLst/>
          </a:prstGeom>
          <a:noFill/>
          <a:ln/>
        </p:spPr>
        <p:txBody>
          <a:bodyPr wrap="square" lIns="0" tIns="0" rIns="0" bIns="0" rtlCol="0" anchor="t"/>
          <a:lstStyle/>
          <a:p>
            <a:pPr algn="ctr"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Elite</a:t>
            </a:r>
            <a:endParaRPr lang="en-US" sz="4800" dirty="0"/>
          </a:p>
        </p:txBody>
      </p:sp>
      <p:sp>
        <p:nvSpPr>
          <p:cNvPr id="15" name="Text 9"/>
          <p:cNvSpPr/>
          <p:nvPr/>
        </p:nvSpPr>
        <p:spPr>
          <a:xfrm>
            <a:off x="9437280"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6" name="Text 10"/>
          <p:cNvSpPr/>
          <p:nvPr/>
        </p:nvSpPr>
        <p:spPr>
          <a:xfrm>
            <a:off x="10955119" y="11582400"/>
            <a:ext cx="2489511"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$50/month</a:t>
            </a:r>
            <a:endParaRPr lang="en-US" sz="4800" dirty="0"/>
          </a:p>
        </p:txBody>
      </p:sp>
      <p:sp>
        <p:nvSpPr>
          <p:cNvPr id="17" name="Shape 11"/>
          <p:cNvSpPr/>
          <p:nvPr/>
        </p:nvSpPr>
        <p:spPr>
          <a:xfrm>
            <a:off x="16181822" y="2565400"/>
            <a:ext cx="6439705" cy="10210800"/>
          </a:xfrm>
          <a:prstGeom prst="rect">
            <a:avLst/>
          </a:prstGeom>
          <a:noFill/>
          <a:ln w="25400">
            <a:solidFill>
              <a:srgbClr val="FFFFFF"/>
            </a:solidFill>
            <a:prstDash val="solid"/>
          </a:ln>
        </p:spPr>
      </p:sp>
      <p:pic>
        <p:nvPicPr>
          <p:cNvPr id="18"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75551" y="3210285"/>
            <a:ext cx="1454850" cy="1437915"/>
          </a:xfrm>
          <a:prstGeom prst="rect">
            <a:avLst/>
          </a:prstGeom>
        </p:spPr>
      </p:pic>
      <p:pic>
        <p:nvPicPr>
          <p:cNvPr id="19"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15895" y="3348881"/>
            <a:ext cx="1171560" cy="1153889"/>
          </a:xfrm>
          <a:prstGeom prst="rect">
            <a:avLst/>
          </a:prstGeom>
        </p:spPr>
      </p:pic>
      <p:pic>
        <p:nvPicPr>
          <p:cNvPr id="20"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58886" y="3421063"/>
            <a:ext cx="76237" cy="75071"/>
          </a:xfrm>
          <a:prstGeom prst="rect">
            <a:avLst/>
          </a:prstGeom>
        </p:spPr>
      </p:pic>
      <p:pic>
        <p:nvPicPr>
          <p:cNvPr id="21"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070016" y="3022600"/>
            <a:ext cx="75949" cy="75071"/>
          </a:xfrm>
          <a:prstGeom prst="rect">
            <a:avLst/>
          </a:prstGeom>
        </p:spPr>
      </p:pic>
      <p:pic>
        <p:nvPicPr>
          <p:cNvPr id="22"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581438" y="3022600"/>
            <a:ext cx="75946" cy="75071"/>
          </a:xfrm>
          <a:prstGeom prst="rect">
            <a:avLst/>
          </a:prstGeom>
        </p:spPr>
      </p:pic>
      <p:pic>
        <p:nvPicPr>
          <p:cNvPr id="23"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130397" y="3493244"/>
            <a:ext cx="75949" cy="75071"/>
          </a:xfrm>
          <a:prstGeom prst="rect">
            <a:avLst/>
          </a:prstGeom>
        </p:spPr>
      </p:pic>
      <p:pic>
        <p:nvPicPr>
          <p:cNvPr id="24"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631945" y="4249738"/>
            <a:ext cx="75949" cy="75071"/>
          </a:xfrm>
          <a:prstGeom prst="rect">
            <a:avLst/>
          </a:prstGeom>
        </p:spPr>
      </p:pic>
      <p:pic>
        <p:nvPicPr>
          <p:cNvPr id="25"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77778" y="4503837"/>
            <a:ext cx="76237" cy="75071"/>
          </a:xfrm>
          <a:prstGeom prst="rect">
            <a:avLst/>
          </a:prstGeom>
        </p:spPr>
      </p:pic>
      <p:pic>
        <p:nvPicPr>
          <p:cNvPr id="26" name="Image 12"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631945" y="3204505"/>
            <a:ext cx="221779" cy="216557"/>
          </a:xfrm>
          <a:prstGeom prst="rect">
            <a:avLst/>
          </a:prstGeom>
        </p:spPr>
      </p:pic>
      <p:pic>
        <p:nvPicPr>
          <p:cNvPr id="27" name="Image 13"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0022397" y="4396991"/>
            <a:ext cx="181351" cy="179015"/>
          </a:xfrm>
          <a:prstGeom prst="rect">
            <a:avLst/>
          </a:prstGeom>
        </p:spPr>
      </p:pic>
      <p:pic>
        <p:nvPicPr>
          <p:cNvPr id="28" name="Image 14"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876561" y="3242035"/>
            <a:ext cx="149011" cy="147253"/>
          </a:xfrm>
          <a:prstGeom prst="rect">
            <a:avLst/>
          </a:prstGeom>
        </p:spPr>
      </p:pic>
      <p:pic>
        <p:nvPicPr>
          <p:cNvPr id="29" name="Image 15"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9873389" y="3132324"/>
            <a:ext cx="257297" cy="254087"/>
          </a:xfrm>
          <a:prstGeom prst="rect">
            <a:avLst/>
          </a:prstGeom>
        </p:spPr>
      </p:pic>
      <p:pic>
        <p:nvPicPr>
          <p:cNvPr id="30" name="Image 16"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9873389" y="3025490"/>
            <a:ext cx="371075" cy="366700"/>
          </a:xfrm>
          <a:prstGeom prst="rect">
            <a:avLst/>
          </a:prstGeom>
        </p:spPr>
      </p:pic>
      <p:pic>
        <p:nvPicPr>
          <p:cNvPr id="31" name="Image 17"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9215920" y="3602459"/>
            <a:ext cx="403347" cy="361429"/>
          </a:xfrm>
          <a:prstGeom prst="rect">
            <a:avLst/>
          </a:prstGeom>
        </p:spPr>
      </p:pic>
      <p:pic>
        <p:nvPicPr>
          <p:cNvPr id="32" name="Image 18"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9181196" y="4142904"/>
            <a:ext cx="441247" cy="75071"/>
          </a:xfrm>
          <a:prstGeom prst="rect">
            <a:avLst/>
          </a:prstGeom>
        </p:spPr>
      </p:pic>
      <p:pic>
        <p:nvPicPr>
          <p:cNvPr id="33" name="Image 19"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9288908" y="4033180"/>
            <a:ext cx="222355" cy="75071"/>
          </a:xfrm>
          <a:prstGeom prst="rect">
            <a:avLst/>
          </a:prstGeom>
        </p:spPr>
      </p:pic>
      <p:sp>
        <p:nvSpPr>
          <p:cNvPr id="34" name="Text 12"/>
          <p:cNvSpPr/>
          <p:nvPr/>
        </p:nvSpPr>
        <p:spPr>
          <a:xfrm>
            <a:off x="18239480" y="4953000"/>
            <a:ext cx="2324391" cy="939800"/>
          </a:xfrm>
          <a:prstGeom prst="rect">
            <a:avLst/>
          </a:prstGeom>
          <a:noFill/>
          <a:ln/>
        </p:spPr>
        <p:txBody>
          <a:bodyPr wrap="square" lIns="0" tIns="0" rIns="0" bIns="0" rtlCol="0" anchor="t"/>
          <a:lstStyle/>
          <a:p>
            <a:pPr algn="ctr"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Legendary</a:t>
            </a:r>
            <a:endParaRPr lang="en-US" sz="4800" dirty="0"/>
          </a:p>
        </p:txBody>
      </p:sp>
      <p:sp>
        <p:nvSpPr>
          <p:cNvPr id="35" name="Text 13"/>
          <p:cNvSpPr/>
          <p:nvPr/>
        </p:nvSpPr>
        <p:spPr>
          <a:xfrm>
            <a:off x="16639080" y="59944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36" name="Text 14"/>
          <p:cNvSpPr/>
          <p:nvPr/>
        </p:nvSpPr>
        <p:spPr>
          <a:xfrm>
            <a:off x="18036254" y="11582400"/>
            <a:ext cx="2730841"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89162" y="533400"/>
            <a:ext cx="12439106"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0511" y="1257300"/>
            <a:ext cx="6084060" cy="12369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257300"/>
            <a:ext cx="6084060" cy="12369800"/>
          </a:xfrm>
          <a:prstGeom prst="rect">
            <a:avLst/>
          </a:prstGeom>
        </p:spPr>
      </p:pic>
      <p:sp>
        <p:nvSpPr>
          <p:cNvPr id="7" name="Text 1"/>
          <p:cNvSpPr/>
          <p:nvPr/>
        </p:nvSpPr>
        <p:spPr>
          <a:xfrm>
            <a:off x="13882835" y="3238500"/>
            <a:ext cx="10690503"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8" name="Shape 2"/>
          <p:cNvSpPr/>
          <p:nvPr/>
        </p:nvSpPr>
        <p:spPr>
          <a:xfrm>
            <a:off x="13730416" y="6121400"/>
            <a:ext cx="8573572" cy="5600700"/>
          </a:xfrm>
          <a:prstGeom prst="rect">
            <a:avLst/>
          </a:prstGeom>
          <a:noFill/>
          <a:ln/>
        </p:spPr>
      </p:sp>
      <p:sp>
        <p:nvSpPr>
          <p:cNvPr id="9" name="Shape 3"/>
          <p:cNvSpPr/>
          <p:nvPr/>
        </p:nvSpPr>
        <p:spPr>
          <a:xfrm>
            <a:off x="13730416" y="6121400"/>
            <a:ext cx="8573572" cy="1257300"/>
          </a:xfrm>
          <a:prstGeom prst="rect">
            <a:avLst/>
          </a:prstGeom>
          <a:noFill/>
          <a:ln/>
        </p:spPr>
      </p:sp>
      <p:sp>
        <p:nvSpPr>
          <p:cNvPr id="10" name="Shape 4"/>
          <p:cNvSpPr/>
          <p:nvPr/>
        </p:nvSpPr>
        <p:spPr>
          <a:xfrm>
            <a:off x="13730416" y="6140450"/>
            <a:ext cx="1422578" cy="1219200"/>
          </a:xfrm>
          <a:prstGeom prst="rect">
            <a:avLst/>
          </a:prstGeom>
          <a:noFill/>
          <a:ln/>
        </p:spPr>
      </p:sp>
      <p:sp>
        <p:nvSpPr>
          <p:cNvPr id="11" name="Text 5"/>
          <p:cNvSpPr/>
          <p:nvPr/>
        </p:nvSpPr>
        <p:spPr>
          <a:xfrm>
            <a:off x="13730416" y="6140450"/>
            <a:ext cx="1761287"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2" name="Shape 6"/>
          <p:cNvSpPr/>
          <p:nvPr/>
        </p:nvSpPr>
        <p:spPr>
          <a:xfrm>
            <a:off x="15356219" y="6121400"/>
            <a:ext cx="6947768" cy="1257300"/>
          </a:xfrm>
          <a:prstGeom prst="rect">
            <a:avLst/>
          </a:prstGeom>
          <a:noFill/>
          <a:ln/>
        </p:spPr>
      </p:sp>
      <p:sp>
        <p:nvSpPr>
          <p:cNvPr id="13" name="Text 7"/>
          <p:cNvSpPr/>
          <p:nvPr/>
        </p:nvSpPr>
        <p:spPr>
          <a:xfrm>
            <a:off x="15356219" y="6121400"/>
            <a:ext cx="7100187"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14" name="Text 8"/>
          <p:cNvSpPr/>
          <p:nvPr/>
        </p:nvSpPr>
        <p:spPr>
          <a:xfrm>
            <a:off x="15356219" y="6769100"/>
            <a:ext cx="7083252"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3730416" y="7988300"/>
            <a:ext cx="8573572" cy="1257300"/>
          </a:xfrm>
          <a:prstGeom prst="rect">
            <a:avLst/>
          </a:prstGeom>
          <a:noFill/>
          <a:ln/>
        </p:spPr>
      </p:sp>
      <p:sp>
        <p:nvSpPr>
          <p:cNvPr id="16" name="Shape 10"/>
          <p:cNvSpPr/>
          <p:nvPr/>
        </p:nvSpPr>
        <p:spPr>
          <a:xfrm>
            <a:off x="13730416" y="8007350"/>
            <a:ext cx="1422578" cy="1219200"/>
          </a:xfrm>
          <a:prstGeom prst="rect">
            <a:avLst/>
          </a:prstGeom>
          <a:noFill/>
          <a:ln/>
        </p:spPr>
      </p:sp>
      <p:sp>
        <p:nvSpPr>
          <p:cNvPr id="17" name="Text 11"/>
          <p:cNvSpPr/>
          <p:nvPr/>
        </p:nvSpPr>
        <p:spPr>
          <a:xfrm>
            <a:off x="13730416" y="8007350"/>
            <a:ext cx="1761287"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18" name="Shape 12"/>
          <p:cNvSpPr/>
          <p:nvPr/>
        </p:nvSpPr>
        <p:spPr>
          <a:xfrm>
            <a:off x="15356219" y="7988300"/>
            <a:ext cx="6947768" cy="1257300"/>
          </a:xfrm>
          <a:prstGeom prst="rect">
            <a:avLst/>
          </a:prstGeom>
          <a:noFill/>
          <a:ln/>
        </p:spPr>
      </p:sp>
      <p:sp>
        <p:nvSpPr>
          <p:cNvPr id="19" name="Text 13"/>
          <p:cNvSpPr/>
          <p:nvPr/>
        </p:nvSpPr>
        <p:spPr>
          <a:xfrm>
            <a:off x="15356219" y="7988300"/>
            <a:ext cx="7100187"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0" name="Text 14"/>
          <p:cNvSpPr/>
          <p:nvPr/>
        </p:nvSpPr>
        <p:spPr>
          <a:xfrm>
            <a:off x="15356219" y="8636000"/>
            <a:ext cx="7083252"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3730416" y="9855200"/>
            <a:ext cx="8573572" cy="1866900"/>
          </a:xfrm>
          <a:prstGeom prst="rect">
            <a:avLst/>
          </a:prstGeom>
          <a:noFill/>
          <a:ln/>
        </p:spPr>
      </p:sp>
      <p:sp>
        <p:nvSpPr>
          <p:cNvPr id="22" name="Shape 16"/>
          <p:cNvSpPr/>
          <p:nvPr/>
        </p:nvSpPr>
        <p:spPr>
          <a:xfrm>
            <a:off x="13730416" y="10179050"/>
            <a:ext cx="1422578" cy="1219200"/>
          </a:xfrm>
          <a:prstGeom prst="rect">
            <a:avLst/>
          </a:prstGeom>
          <a:noFill/>
          <a:ln/>
        </p:spPr>
      </p:sp>
      <p:sp>
        <p:nvSpPr>
          <p:cNvPr id="23" name="Text 17"/>
          <p:cNvSpPr/>
          <p:nvPr/>
        </p:nvSpPr>
        <p:spPr>
          <a:xfrm>
            <a:off x="13730416" y="10179050"/>
            <a:ext cx="1761287"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24" name="Shape 18"/>
          <p:cNvSpPr/>
          <p:nvPr/>
        </p:nvSpPr>
        <p:spPr>
          <a:xfrm>
            <a:off x="15356219" y="9855200"/>
            <a:ext cx="6947768" cy="1866900"/>
          </a:xfrm>
          <a:prstGeom prst="rect">
            <a:avLst/>
          </a:prstGeom>
          <a:noFill/>
          <a:ln/>
        </p:spPr>
      </p:sp>
      <p:sp>
        <p:nvSpPr>
          <p:cNvPr id="25" name="Text 19"/>
          <p:cNvSpPr/>
          <p:nvPr/>
        </p:nvSpPr>
        <p:spPr>
          <a:xfrm>
            <a:off x="15356219" y="9855200"/>
            <a:ext cx="7100187"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26" name="Text 20"/>
          <p:cNvSpPr/>
          <p:nvPr/>
        </p:nvSpPr>
        <p:spPr>
          <a:xfrm>
            <a:off x="15356219" y="10502900"/>
            <a:ext cx="7083252"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11476" y="2349500"/>
            <a:ext cx="15920553" cy="10493759"/>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811476" y="4445000"/>
            <a:ext cx="15762670" cy="6705600"/>
          </a:xfrm>
          <a:prstGeom prst="rect">
            <a:avLst/>
          </a:prstGeom>
          <a:noFill/>
          <a:ln/>
        </p:spPr>
      </p:sp>
      <p:sp>
        <p:nvSpPr>
          <p:cNvPr id="6" name="Shape 2"/>
          <p:cNvSpPr/>
          <p:nvPr/>
        </p:nvSpPr>
        <p:spPr>
          <a:xfrm>
            <a:off x="7811476" y="4445000"/>
            <a:ext cx="15762670" cy="5080000"/>
          </a:xfrm>
          <a:prstGeom prst="rect">
            <a:avLst/>
          </a:prstGeom>
          <a:noFill/>
          <a:ln/>
        </p:spPr>
      </p:sp>
      <p:sp>
        <p:nvSpPr>
          <p:cNvPr id="7" name="Text 3"/>
          <p:cNvSpPr/>
          <p:nvPr/>
        </p:nvSpPr>
        <p:spPr>
          <a:xfrm>
            <a:off x="11234554" y="4445000"/>
            <a:ext cx="8916514" cy="46736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8" name="Text 4"/>
          <p:cNvSpPr/>
          <p:nvPr/>
        </p:nvSpPr>
        <p:spPr>
          <a:xfrm>
            <a:off x="7675993" y="8305800"/>
            <a:ext cx="16033637" cy="14901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10988990" y="9931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0" name="Image 2" descr=" ">    </p:cNvPr>
          <p:cNvPicPr>
            <a:picLocks noChangeAspect="1"/>
          </p:cNvPicPr>
          <p:nvPr/>
        </p:nvPicPr>
        <p:blipFill>
          <a:blip r:embed="rId4"/>
          <a:stretch>
            <a:fillRect/>
          </a:stretch>
        </p:blipFill>
        <p:spPr>
          <a:xfrm>
            <a:off x="990724" y="3505200"/>
            <a:ext cx="6781869" cy="6718263"/>
          </a:xfrm>
          <a:prstGeom prst="rect">
            <a:avLst/>
          </a:prstGeom>
        </p:spPr>
      </p:pic>
      <p:pic>
        <p:nvPicPr>
          <p:cNvPr id="11" name="Image 3" descr=" ">    </p:cNvPr>
          <p:cNvPicPr>
            <a:picLocks noChangeAspect="1"/>
          </p:cNvPicPr>
          <p:nvPr/>
        </p:nvPicPr>
        <p:blipFill>
          <a:blip r:embed="rId5"/>
          <a:stretch>
            <a:fillRect/>
          </a:stretch>
        </p:blipFill>
        <p:spPr>
          <a:xfrm>
            <a:off x="990724" y="11022013"/>
            <a:ext cx="1433661" cy="14312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56244" y="3619500"/>
            <a:ext cx="19954194" cy="9247175"/>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493937" y="3263900"/>
            <a:ext cx="7874984" cy="2565400"/>
          </a:xfrm>
          <a:prstGeom prst="rect">
            <a:avLst/>
          </a:prstGeom>
          <a:noFill/>
          <a:ln/>
        </p:spPr>
      </p:sp>
      <p:sp>
        <p:nvSpPr>
          <p:cNvPr id="6" name="Shape 2"/>
          <p:cNvSpPr/>
          <p:nvPr/>
        </p:nvSpPr>
        <p:spPr>
          <a:xfrm>
            <a:off x="8878410" y="3263900"/>
            <a:ext cx="5106038" cy="1955800"/>
          </a:xfrm>
          <a:prstGeom prst="rect">
            <a:avLst/>
          </a:prstGeom>
          <a:noFill/>
          <a:ln/>
        </p:spPr>
      </p:sp>
      <p:sp>
        <p:nvSpPr>
          <p:cNvPr id="7" name="Text 3"/>
          <p:cNvSpPr/>
          <p:nvPr/>
        </p:nvSpPr>
        <p:spPr>
          <a:xfrm>
            <a:off x="8878410" y="3263900"/>
            <a:ext cx="5647973"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8" name="Shape 4"/>
          <p:cNvSpPr/>
          <p:nvPr/>
        </p:nvSpPr>
        <p:spPr>
          <a:xfrm>
            <a:off x="7493937" y="5219700"/>
            <a:ext cx="7874984" cy="609600"/>
          </a:xfrm>
          <a:prstGeom prst="rect">
            <a:avLst/>
          </a:prstGeom>
          <a:noFill/>
          <a:ln/>
        </p:spPr>
      </p:sp>
      <p:sp>
        <p:nvSpPr>
          <p:cNvPr id="9" name="Text 5"/>
          <p:cNvSpPr/>
          <p:nvPr/>
        </p:nvSpPr>
        <p:spPr>
          <a:xfrm>
            <a:off x="7426195" y="521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0" name="Shape 6"/>
          <p:cNvSpPr/>
          <p:nvPr/>
        </p:nvSpPr>
        <p:spPr>
          <a:xfrm>
            <a:off x="7493937" y="8166100"/>
            <a:ext cx="7874984" cy="2565400"/>
          </a:xfrm>
          <a:prstGeom prst="rect">
            <a:avLst/>
          </a:prstGeom>
          <a:noFill/>
          <a:ln/>
        </p:spPr>
      </p:sp>
      <p:sp>
        <p:nvSpPr>
          <p:cNvPr id="11" name="Shape 7"/>
          <p:cNvSpPr/>
          <p:nvPr/>
        </p:nvSpPr>
        <p:spPr>
          <a:xfrm>
            <a:off x="8700587" y="8166100"/>
            <a:ext cx="5461683" cy="1955800"/>
          </a:xfrm>
          <a:prstGeom prst="rect">
            <a:avLst/>
          </a:prstGeom>
          <a:noFill/>
          <a:ln/>
        </p:spPr>
      </p:sp>
      <p:sp>
        <p:nvSpPr>
          <p:cNvPr id="12" name="Text 8"/>
          <p:cNvSpPr/>
          <p:nvPr/>
        </p:nvSpPr>
        <p:spPr>
          <a:xfrm>
            <a:off x="8700587" y="8166100"/>
            <a:ext cx="60036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3" name="Shape 9"/>
          <p:cNvSpPr/>
          <p:nvPr/>
        </p:nvSpPr>
        <p:spPr>
          <a:xfrm>
            <a:off x="7493937" y="10121900"/>
            <a:ext cx="7874984" cy="609600"/>
          </a:xfrm>
          <a:prstGeom prst="rect">
            <a:avLst/>
          </a:prstGeom>
          <a:noFill/>
          <a:ln/>
        </p:spPr>
      </p:sp>
      <p:sp>
        <p:nvSpPr>
          <p:cNvPr id="14" name="Text 10"/>
          <p:cNvSpPr/>
          <p:nvPr/>
        </p:nvSpPr>
        <p:spPr>
          <a:xfrm>
            <a:off x="7426195" y="101219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5" name="Shape 11"/>
          <p:cNvSpPr/>
          <p:nvPr/>
        </p:nvSpPr>
        <p:spPr>
          <a:xfrm>
            <a:off x="15368921" y="3263900"/>
            <a:ext cx="7874984" cy="2565400"/>
          </a:xfrm>
          <a:prstGeom prst="rect">
            <a:avLst/>
          </a:prstGeom>
          <a:noFill/>
          <a:ln/>
        </p:spPr>
      </p:sp>
      <p:sp>
        <p:nvSpPr>
          <p:cNvPr id="16" name="Shape 12"/>
          <p:cNvSpPr/>
          <p:nvPr/>
        </p:nvSpPr>
        <p:spPr>
          <a:xfrm>
            <a:off x="18175972" y="3263900"/>
            <a:ext cx="2260883" cy="1955800"/>
          </a:xfrm>
          <a:prstGeom prst="rect">
            <a:avLst/>
          </a:prstGeom>
          <a:noFill/>
          <a:ln/>
        </p:spPr>
      </p:sp>
      <p:sp>
        <p:nvSpPr>
          <p:cNvPr id="17" name="Text 13"/>
          <p:cNvSpPr/>
          <p:nvPr/>
        </p:nvSpPr>
        <p:spPr>
          <a:xfrm>
            <a:off x="18175972" y="3263900"/>
            <a:ext cx="28028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18" name="Shape 14"/>
          <p:cNvSpPr/>
          <p:nvPr/>
        </p:nvSpPr>
        <p:spPr>
          <a:xfrm>
            <a:off x="15368921" y="5219700"/>
            <a:ext cx="7874984" cy="609600"/>
          </a:xfrm>
          <a:prstGeom prst="rect">
            <a:avLst/>
          </a:prstGeom>
          <a:noFill/>
          <a:ln/>
        </p:spPr>
      </p:sp>
      <p:sp>
        <p:nvSpPr>
          <p:cNvPr id="19" name="Text 15"/>
          <p:cNvSpPr/>
          <p:nvPr/>
        </p:nvSpPr>
        <p:spPr>
          <a:xfrm>
            <a:off x="15301179" y="521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0" name="Shape 16"/>
          <p:cNvSpPr/>
          <p:nvPr/>
        </p:nvSpPr>
        <p:spPr>
          <a:xfrm>
            <a:off x="15368921" y="8166100"/>
            <a:ext cx="7874984" cy="2565400"/>
          </a:xfrm>
          <a:prstGeom prst="rect">
            <a:avLst/>
          </a:prstGeom>
          <a:noFill/>
          <a:ln/>
        </p:spPr>
      </p:sp>
      <p:sp>
        <p:nvSpPr>
          <p:cNvPr id="21" name="Shape 17"/>
          <p:cNvSpPr/>
          <p:nvPr/>
        </p:nvSpPr>
        <p:spPr>
          <a:xfrm>
            <a:off x="17420227" y="8166100"/>
            <a:ext cx="3772371" cy="1955800"/>
          </a:xfrm>
          <a:prstGeom prst="rect">
            <a:avLst/>
          </a:prstGeom>
          <a:noFill/>
          <a:ln/>
        </p:spPr>
      </p:sp>
      <p:sp>
        <p:nvSpPr>
          <p:cNvPr id="22" name="Text 18"/>
          <p:cNvSpPr/>
          <p:nvPr/>
        </p:nvSpPr>
        <p:spPr>
          <a:xfrm>
            <a:off x="17420227" y="8166100"/>
            <a:ext cx="4314306"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3" name="Shape 19"/>
          <p:cNvSpPr/>
          <p:nvPr/>
        </p:nvSpPr>
        <p:spPr>
          <a:xfrm>
            <a:off x="15368921" y="10121900"/>
            <a:ext cx="7874984" cy="609600"/>
          </a:xfrm>
          <a:prstGeom prst="rect">
            <a:avLst/>
          </a:prstGeom>
          <a:noFill/>
          <a:ln/>
        </p:spPr>
      </p:sp>
      <p:sp>
        <p:nvSpPr>
          <p:cNvPr id="24" name="Text 20"/>
          <p:cNvSpPr/>
          <p:nvPr/>
        </p:nvSpPr>
        <p:spPr>
          <a:xfrm>
            <a:off x="15301179" y="101219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Journey Distance</a:t>
            </a:r>
            <a:endParaRPr lang="en-US" sz="3200" dirty="0"/>
          </a:p>
        </p:txBody>
      </p:sp>
      <p:pic>
        <p:nvPicPr>
          <p:cNvPr id="2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692" y="4241800"/>
            <a:ext cx="6761642" cy="68084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89162" y="533400"/>
            <a:ext cx="12439106"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841922" y="1701800"/>
            <a:ext cx="10690503" cy="1557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3EBFB4">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3EBFB4">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28" cy="2268538"/>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 ">    </p:cNvPr>
          <p:cNvPicPr>
            <a:picLocks noChangeAspect="1"/>
          </p:cNvPicPr>
          <p:nvPr/>
        </p:nvPicPr>
        <p:blipFill>
          <a:blip r:embed="rId48"/>
          <a:stretch>
            <a:fillRect/>
          </a:stretch>
        </p:blipFill>
        <p:spPr>
          <a:xfrm>
            <a:off x="14403600" y="4191000"/>
            <a:ext cx="5575997" cy="5575300"/>
          </a:xfrm>
          <a:prstGeom prst="rect">
            <a:avLst/>
          </a:prstGeom>
        </p:spPr>
      </p:pic>
      <p:pic>
        <p:nvPicPr>
          <p:cNvPr id="51" name="Image 25" descr=" ">    </p:cNvPr>
          <p:cNvPicPr>
            <a:picLocks noChangeAspect="1"/>
          </p:cNvPicPr>
          <p:nvPr/>
        </p:nvPicPr>
        <p:blipFill>
          <a:blip r:embed="rId49"/>
          <a:stretch>
            <a:fillRect/>
          </a:stretch>
        </p:blipFill>
        <p:spPr>
          <a:xfrm>
            <a:off x="14403600" y="4191000"/>
            <a:ext cx="5575997" cy="5575300"/>
          </a:xfrm>
          <a:prstGeom prst="rect">
            <a:avLst/>
          </a:prstGeom>
        </p:spPr>
      </p:pic>
      <p:sp>
        <p:nvSpPr>
          <p:cNvPr id="52" name="Shape 24"/>
          <p:cNvSpPr/>
          <p:nvPr/>
        </p:nvSpPr>
        <p:spPr>
          <a:xfrm>
            <a:off x="16524765" y="6365379"/>
            <a:ext cx="1346368" cy="1226566"/>
          </a:xfrm>
          <a:prstGeom prst="rect">
            <a:avLst/>
          </a:prstGeom>
          <a:noFill/>
          <a:ln/>
        </p:spPr>
      </p:sp>
      <p:sp>
        <p:nvSpPr>
          <p:cNvPr id="53" name="Text 25"/>
          <p:cNvSpPr/>
          <p:nvPr/>
        </p:nvSpPr>
        <p:spPr>
          <a:xfrm>
            <a:off x="16524765" y="6305550"/>
            <a:ext cx="1549594"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34.574</a:t>
            </a:r>
            <a:endParaRPr lang="en-US" sz="4800" dirty="0"/>
          </a:p>
        </p:txBody>
      </p:sp>
      <p:sp>
        <p:nvSpPr>
          <p:cNvPr id="54" name="Text 26"/>
          <p:cNvSpPr/>
          <p:nvPr/>
        </p:nvSpPr>
        <p:spPr>
          <a:xfrm>
            <a:off x="16696237" y="70421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057400"/>
          </a:xfrm>
          <a:prstGeom prst="rect">
            <a:avLst/>
          </a:prstGeom>
          <a:noFill/>
          <a:ln/>
        </p:spPr>
      </p:sp>
      <p:sp>
        <p:nvSpPr>
          <p:cNvPr id="56" name="Shape 28"/>
          <p:cNvSpPr/>
          <p:nvPr/>
        </p:nvSpPr>
        <p:spPr>
          <a:xfrm>
            <a:off x="13260457" y="10515600"/>
            <a:ext cx="7874984" cy="2057400"/>
          </a:xfrm>
          <a:prstGeom prst="rect">
            <a:avLst/>
          </a:prstGeom>
          <a:noFill/>
          <a:ln/>
        </p:spPr>
      </p:sp>
      <p:sp>
        <p:nvSpPr>
          <p:cNvPr id="57" name="Text 29"/>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Treasure Found</a:t>
            </a:r>
            <a:endParaRPr lang="en-US" sz="4800" dirty="0"/>
          </a:p>
        </p:txBody>
      </p:sp>
      <p:sp>
        <p:nvSpPr>
          <p:cNvPr id="58" name="Text 30"/>
          <p:cNvSpPr/>
          <p:nvPr/>
        </p:nvSpPr>
        <p:spPr>
          <a:xfrm>
            <a:off x="13192716" y="113538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057400"/>
          </a:xfrm>
          <a:prstGeom prst="rect">
            <a:avLst/>
          </a:prstGeom>
          <a:noFill/>
          <a:ln/>
        </p:spPr>
      </p:sp>
      <p:sp>
        <p:nvSpPr>
          <p:cNvPr id="60" name="Shape 32"/>
          <p:cNvSpPr/>
          <p:nvPr/>
        </p:nvSpPr>
        <p:spPr>
          <a:xfrm>
            <a:off x="3251606" y="10515600"/>
            <a:ext cx="7874984" cy="2057400"/>
          </a:xfrm>
          <a:prstGeom prst="rect">
            <a:avLst/>
          </a:prstGeom>
          <a:noFill/>
          <a:ln/>
        </p:spPr>
      </p:sp>
      <p:sp>
        <p:nvSpPr>
          <p:cNvPr id="61" name="Text 33"/>
          <p:cNvSpPr/>
          <p:nvPr/>
        </p:nvSpPr>
        <p:spPr>
          <a:xfrm>
            <a:off x="3149994" y="10515600"/>
            <a:ext cx="807821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62" name="Text 34"/>
          <p:cNvSpPr/>
          <p:nvPr/>
        </p:nvSpPr>
        <p:spPr>
          <a:xfrm>
            <a:off x="3183865" y="113538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54232" y="2349500"/>
            <a:ext cx="15920553" cy="10493772"/>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8226778" y="5168900"/>
            <a:ext cx="4712289" cy="3378200"/>
          </a:xfrm>
          <a:prstGeom prst="rect">
            <a:avLst/>
          </a:prstGeom>
          <a:noFill/>
          <a:ln/>
        </p:spPr>
      </p:sp>
      <p:sp>
        <p:nvSpPr>
          <p:cNvPr id="6" name="Shape 2"/>
          <p:cNvSpPr/>
          <p:nvPr/>
        </p:nvSpPr>
        <p:spPr>
          <a:xfrm>
            <a:off x="18226778" y="5168900"/>
            <a:ext cx="4712289" cy="3378200"/>
          </a:xfrm>
          <a:prstGeom prst="rect">
            <a:avLst/>
          </a:prstGeom>
          <a:noFill/>
          <a:ln/>
        </p:spPr>
      </p:sp>
      <p:sp>
        <p:nvSpPr>
          <p:cNvPr id="7" name="Text 3"/>
          <p:cNvSpPr/>
          <p:nvPr/>
        </p:nvSpPr>
        <p:spPr>
          <a:xfrm>
            <a:off x="18226778" y="5168900"/>
            <a:ext cx="4915514"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8" name="Text 4"/>
          <p:cNvSpPr/>
          <p:nvPr/>
        </p:nvSpPr>
        <p:spPr>
          <a:xfrm>
            <a:off x="18226778" y="6108700"/>
            <a:ext cx="4847773"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159" y="4114800"/>
            <a:ext cx="13768521" cy="8166100"/>
          </a:xfrm>
          <a:prstGeom prst="rect">
            <a:avLst/>
          </a:prstGeom>
        </p:spPr>
      </p:pic>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00800" y="4457700"/>
            <a:ext cx="9894537" cy="6489700"/>
          </a:xfrm>
          <a:prstGeom prst="rect">
            <a:avLst/>
          </a:prstGeom>
        </p:spPr>
      </p:pic>
      <p:sp>
        <p:nvSpPr>
          <p:cNvPr id="11" name="Text 5"/>
          <p:cNvSpPr/>
          <p:nvPr/>
        </p:nvSpPr>
        <p:spPr>
          <a:xfrm>
            <a:off x="3200800" y="1219200"/>
            <a:ext cx="10690503"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96562" y="4356100"/>
            <a:ext cx="19090486" cy="9247163"/>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1825178" y="3314700"/>
            <a:ext cx="8738692" cy="2768600"/>
          </a:xfrm>
          <a:prstGeom prst="rect">
            <a:avLst/>
          </a:prstGeom>
          <a:noFill/>
          <a:ln/>
        </p:spPr>
      </p:sp>
      <p:sp>
        <p:nvSpPr>
          <p:cNvPr id="6" name="Shape 2"/>
          <p:cNvSpPr/>
          <p:nvPr/>
        </p:nvSpPr>
        <p:spPr>
          <a:xfrm>
            <a:off x="11825178" y="3314700"/>
            <a:ext cx="8738692" cy="2768600"/>
          </a:xfrm>
          <a:prstGeom prst="rect">
            <a:avLst/>
          </a:prstGeom>
          <a:noFill/>
          <a:ln/>
        </p:spPr>
      </p:sp>
      <p:sp>
        <p:nvSpPr>
          <p:cNvPr id="7" name="Text 3"/>
          <p:cNvSpPr/>
          <p:nvPr/>
        </p:nvSpPr>
        <p:spPr>
          <a:xfrm>
            <a:off x="11825178" y="3314700"/>
            <a:ext cx="894191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8" name="Text 4"/>
          <p:cNvSpPr/>
          <p:nvPr/>
        </p:nvSpPr>
        <p:spPr>
          <a:xfrm>
            <a:off x="11825178" y="42545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9"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0" name="Text 6"/>
          <p:cNvSpPr/>
          <p:nvPr/>
        </p:nvSpPr>
        <p:spPr>
          <a:xfrm>
            <a:off x="11825178" y="1511300"/>
            <a:ext cx="12900579"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1"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0959" y="1028700"/>
            <a:ext cx="5474384" cy="11849100"/>
          </a:xfrm>
          <a:prstGeom prst="rect">
            <a:avLst/>
          </a:prstGeom>
        </p:spPr>
      </p:pic>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1483"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025900"/>
            <a:ext cx="21417401" cy="7929389"/>
          </a:xfrm>
          <a:prstGeom prst="rect">
            <a:avLst/>
          </a:prstGeom>
        </p:spPr>
      </p:pic>
      <p:sp>
        <p:nvSpPr>
          <p:cNvPr id="3" name="Shape 0"/>
          <p:cNvSpPr/>
          <p:nvPr/>
        </p:nvSpPr>
        <p:spPr>
          <a:xfrm>
            <a:off x="23370921" y="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304800"/>
            <a:ext cx="711289" cy="2590800"/>
          </a:xfrm>
          <a:prstGeom prst="rect">
            <a:avLst/>
          </a:prstGeom>
        </p:spPr>
      </p:pic>
      <p:sp>
        <p:nvSpPr>
          <p:cNvPr id="5" name="Shape 1"/>
          <p:cNvSpPr/>
          <p:nvPr/>
        </p:nvSpPr>
        <p:spPr>
          <a:xfrm>
            <a:off x="2184673" y="8102600"/>
            <a:ext cx="5715714" cy="2768600"/>
          </a:xfrm>
          <a:prstGeom prst="rect">
            <a:avLst/>
          </a:prstGeom>
          <a:noFill/>
          <a:ln/>
        </p:spPr>
      </p:sp>
      <p:sp>
        <p:nvSpPr>
          <p:cNvPr id="6" name="Shape 2"/>
          <p:cNvSpPr/>
          <p:nvPr/>
        </p:nvSpPr>
        <p:spPr>
          <a:xfrm>
            <a:off x="2184673" y="8102600"/>
            <a:ext cx="5715714" cy="2768600"/>
          </a:xfrm>
          <a:prstGeom prst="rect">
            <a:avLst/>
          </a:prstGeom>
          <a:noFill/>
          <a:ln/>
        </p:spPr>
      </p:sp>
      <p:sp>
        <p:nvSpPr>
          <p:cNvPr id="7" name="Text 3"/>
          <p:cNvSpPr/>
          <p:nvPr/>
        </p:nvSpPr>
        <p:spPr>
          <a:xfrm>
            <a:off x="2184673" y="8102600"/>
            <a:ext cx="591894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8" name="Text 4"/>
          <p:cNvSpPr/>
          <p:nvPr/>
        </p:nvSpPr>
        <p:spPr>
          <a:xfrm>
            <a:off x="2184673" y="90424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9" name="Text 5"/>
          <p:cNvSpPr/>
          <p:nvPr/>
        </p:nvSpPr>
        <p:spPr>
          <a:xfrm>
            <a:off x="2349794" y="1816100"/>
            <a:ext cx="7007042" cy="3996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A Gateway to a World of Fantasy and Wonder</a:t>
            </a:r>
            <a:endParaRPr lang="en-US" sz="8000" dirty="0"/>
          </a:p>
        </p:txBody>
      </p:sp>
      <p:sp>
        <p:nvSpPr>
          <p:cNvPr id="10" name="Text 6"/>
          <p:cNvSpPr/>
          <p:nvPr/>
        </p:nvSpPr>
        <p:spPr>
          <a:xfrm>
            <a:off x="16664483" y="69215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1"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387" y="749300"/>
            <a:ext cx="8573572" cy="12331700"/>
          </a:xfrm>
          <a:prstGeom prst="rect">
            <a:avLst/>
          </a:prstGeom>
        </p:spPr>
      </p:pic>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5578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59120" y="533400"/>
            <a:ext cx="12439106"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410" y="50800"/>
            <a:ext cx="7646356" cy="45974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6410" y="4914900"/>
            <a:ext cx="7646356" cy="8801100"/>
          </a:xfrm>
          <a:prstGeom prst="rect">
            <a:avLst/>
          </a:prstGeom>
        </p:spPr>
      </p:pic>
      <p:sp>
        <p:nvSpPr>
          <p:cNvPr id="7" name="Shape 1"/>
          <p:cNvSpPr/>
          <p:nvPr/>
        </p:nvSpPr>
        <p:spPr>
          <a:xfrm>
            <a:off x="8929216" y="3759200"/>
            <a:ext cx="6604826" cy="2667000"/>
          </a:xfrm>
          <a:prstGeom prst="rect">
            <a:avLst/>
          </a:prstGeom>
          <a:noFill/>
          <a:ln/>
        </p:spPr>
      </p:sp>
      <p:sp>
        <p:nvSpPr>
          <p:cNvPr id="8" name="Shape 2"/>
          <p:cNvSpPr/>
          <p:nvPr/>
        </p:nvSpPr>
        <p:spPr>
          <a:xfrm>
            <a:off x="8929216" y="4114800"/>
            <a:ext cx="660483" cy="1955800"/>
          </a:xfrm>
          <a:prstGeom prst="rect">
            <a:avLst/>
          </a:prstGeom>
          <a:noFill/>
          <a:ln/>
        </p:spPr>
      </p:sp>
      <p:sp>
        <p:nvSpPr>
          <p:cNvPr id="9" name="Text 3"/>
          <p:cNvSpPr/>
          <p:nvPr/>
        </p:nvSpPr>
        <p:spPr>
          <a:xfrm>
            <a:off x="8929216" y="4114800"/>
            <a:ext cx="12024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0" name="Shape 4"/>
          <p:cNvSpPr/>
          <p:nvPr/>
        </p:nvSpPr>
        <p:spPr>
          <a:xfrm>
            <a:off x="9792924" y="3759200"/>
            <a:ext cx="5741118" cy="2667000"/>
          </a:xfrm>
          <a:prstGeom prst="rect">
            <a:avLst/>
          </a:prstGeom>
          <a:noFill/>
          <a:ln/>
        </p:spPr>
      </p:sp>
      <p:sp>
        <p:nvSpPr>
          <p:cNvPr id="11" name="Text 5"/>
          <p:cNvSpPr/>
          <p:nvPr/>
        </p:nvSpPr>
        <p:spPr>
          <a:xfrm>
            <a:off x="9792924" y="3759200"/>
            <a:ext cx="5944343"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2" name="Text 6"/>
          <p:cNvSpPr/>
          <p:nvPr/>
        </p:nvSpPr>
        <p:spPr>
          <a:xfrm>
            <a:off x="9792924" y="4597400"/>
            <a:ext cx="5876601"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3" name="Shape 7"/>
          <p:cNvSpPr/>
          <p:nvPr/>
        </p:nvSpPr>
        <p:spPr>
          <a:xfrm>
            <a:off x="8929216" y="8178800"/>
            <a:ext cx="6604826" cy="3276600"/>
          </a:xfrm>
          <a:prstGeom prst="rect">
            <a:avLst/>
          </a:prstGeom>
          <a:noFill/>
          <a:ln/>
        </p:spPr>
      </p:sp>
      <p:sp>
        <p:nvSpPr>
          <p:cNvPr id="14" name="Shape 8"/>
          <p:cNvSpPr/>
          <p:nvPr/>
        </p:nvSpPr>
        <p:spPr>
          <a:xfrm>
            <a:off x="8929216" y="8839200"/>
            <a:ext cx="660483" cy="1955800"/>
          </a:xfrm>
          <a:prstGeom prst="rect">
            <a:avLst/>
          </a:prstGeom>
          <a:noFill/>
          <a:ln/>
        </p:spPr>
      </p:sp>
      <p:sp>
        <p:nvSpPr>
          <p:cNvPr id="15" name="Text 9"/>
          <p:cNvSpPr/>
          <p:nvPr/>
        </p:nvSpPr>
        <p:spPr>
          <a:xfrm>
            <a:off x="8929216" y="8839200"/>
            <a:ext cx="12024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16" name="Shape 10"/>
          <p:cNvSpPr/>
          <p:nvPr/>
        </p:nvSpPr>
        <p:spPr>
          <a:xfrm>
            <a:off x="9792924" y="8178800"/>
            <a:ext cx="5741118" cy="3276600"/>
          </a:xfrm>
          <a:prstGeom prst="rect">
            <a:avLst/>
          </a:prstGeom>
          <a:noFill/>
          <a:ln/>
        </p:spPr>
      </p:sp>
      <p:sp>
        <p:nvSpPr>
          <p:cNvPr id="17" name="Text 11"/>
          <p:cNvSpPr/>
          <p:nvPr/>
        </p:nvSpPr>
        <p:spPr>
          <a:xfrm>
            <a:off x="9792924" y="8178800"/>
            <a:ext cx="5944343"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18" name="Text 12"/>
          <p:cNvSpPr/>
          <p:nvPr/>
        </p:nvSpPr>
        <p:spPr>
          <a:xfrm>
            <a:off x="9792924" y="9017000"/>
            <a:ext cx="5876601"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9" name="Shape 13"/>
          <p:cNvSpPr/>
          <p:nvPr/>
        </p:nvSpPr>
        <p:spPr>
          <a:xfrm>
            <a:off x="16435854" y="8178800"/>
            <a:ext cx="6604826" cy="3276600"/>
          </a:xfrm>
          <a:prstGeom prst="rect">
            <a:avLst/>
          </a:prstGeom>
          <a:noFill/>
          <a:ln/>
        </p:spPr>
      </p:sp>
      <p:sp>
        <p:nvSpPr>
          <p:cNvPr id="20" name="Shape 14"/>
          <p:cNvSpPr/>
          <p:nvPr/>
        </p:nvSpPr>
        <p:spPr>
          <a:xfrm>
            <a:off x="16435854" y="8839200"/>
            <a:ext cx="660483" cy="1955800"/>
          </a:xfrm>
          <a:prstGeom prst="rect">
            <a:avLst/>
          </a:prstGeom>
          <a:noFill/>
          <a:ln/>
        </p:spPr>
      </p:sp>
      <p:sp>
        <p:nvSpPr>
          <p:cNvPr id="21" name="Text 15"/>
          <p:cNvSpPr/>
          <p:nvPr/>
        </p:nvSpPr>
        <p:spPr>
          <a:xfrm>
            <a:off x="16435854" y="8839200"/>
            <a:ext cx="12024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2" name="Shape 16"/>
          <p:cNvSpPr/>
          <p:nvPr/>
        </p:nvSpPr>
        <p:spPr>
          <a:xfrm>
            <a:off x="17299562" y="8178800"/>
            <a:ext cx="5741118" cy="3276600"/>
          </a:xfrm>
          <a:prstGeom prst="rect">
            <a:avLst/>
          </a:prstGeom>
          <a:noFill/>
          <a:ln/>
        </p:spPr>
      </p:sp>
      <p:sp>
        <p:nvSpPr>
          <p:cNvPr id="23" name="Text 17"/>
          <p:cNvSpPr/>
          <p:nvPr/>
        </p:nvSpPr>
        <p:spPr>
          <a:xfrm>
            <a:off x="17299562" y="8178800"/>
            <a:ext cx="5944343"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4" name="Text 18"/>
          <p:cNvSpPr/>
          <p:nvPr/>
        </p:nvSpPr>
        <p:spPr>
          <a:xfrm>
            <a:off x="17299562" y="9017000"/>
            <a:ext cx="5876601"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5" name="Shape 19"/>
          <p:cNvSpPr/>
          <p:nvPr/>
        </p:nvSpPr>
        <p:spPr>
          <a:xfrm>
            <a:off x="16435854" y="3759200"/>
            <a:ext cx="6604826" cy="2667000"/>
          </a:xfrm>
          <a:prstGeom prst="rect">
            <a:avLst/>
          </a:prstGeom>
          <a:noFill/>
          <a:ln/>
        </p:spPr>
      </p:sp>
      <p:sp>
        <p:nvSpPr>
          <p:cNvPr id="26" name="Shape 20"/>
          <p:cNvSpPr/>
          <p:nvPr/>
        </p:nvSpPr>
        <p:spPr>
          <a:xfrm>
            <a:off x="16435854" y="4114800"/>
            <a:ext cx="660483" cy="1955800"/>
          </a:xfrm>
          <a:prstGeom prst="rect">
            <a:avLst/>
          </a:prstGeom>
          <a:noFill/>
          <a:ln/>
        </p:spPr>
      </p:sp>
      <p:sp>
        <p:nvSpPr>
          <p:cNvPr id="27" name="Text 21"/>
          <p:cNvSpPr/>
          <p:nvPr/>
        </p:nvSpPr>
        <p:spPr>
          <a:xfrm>
            <a:off x="16435854" y="4114800"/>
            <a:ext cx="1202417"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28" name="Shape 22"/>
          <p:cNvSpPr/>
          <p:nvPr/>
        </p:nvSpPr>
        <p:spPr>
          <a:xfrm>
            <a:off x="17299562" y="3759200"/>
            <a:ext cx="5741118" cy="2667000"/>
          </a:xfrm>
          <a:prstGeom prst="rect">
            <a:avLst/>
          </a:prstGeom>
          <a:noFill/>
          <a:ln/>
        </p:spPr>
      </p:sp>
      <p:sp>
        <p:nvSpPr>
          <p:cNvPr id="29" name="Text 23"/>
          <p:cNvSpPr/>
          <p:nvPr/>
        </p:nvSpPr>
        <p:spPr>
          <a:xfrm>
            <a:off x="17299562" y="3759200"/>
            <a:ext cx="5944343"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0" name="Text 24"/>
          <p:cNvSpPr/>
          <p:nvPr/>
        </p:nvSpPr>
        <p:spPr>
          <a:xfrm>
            <a:off x="17299562" y="4597400"/>
            <a:ext cx="5876601"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46168" y="2044700"/>
            <a:ext cx="15920553" cy="10493759"/>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2599592" y="4737100"/>
            <a:ext cx="5343134" cy="2497667"/>
          </a:xfrm>
          <a:prstGeom prst="rect">
            <a:avLst/>
          </a:prstGeom>
          <a:noFill/>
          <a:ln/>
        </p:spPr>
        <p:txBody>
          <a:bodyPr wrap="square" lIns="0" tIns="0" rIns="0" bIns="0" rtlCol="0" anchor="t"/>
          <a:lstStyle/>
          <a:p>
            <a:pPr algn="ctr"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6" name="Text 2"/>
          <p:cNvSpPr/>
          <p:nvPr/>
        </p:nvSpPr>
        <p:spPr>
          <a:xfrm>
            <a:off x="2870559" y="7467600"/>
            <a:ext cx="11452598" cy="31834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51406" y="4178300"/>
            <a:ext cx="19954194" cy="9247163"/>
          </a:xfrm>
          <a:prstGeom prst="rect">
            <a:avLst/>
          </a:prstGeom>
        </p:spPr>
      </p:pic>
      <p:pic>
        <p:nvPicPr>
          <p:cNvPr id="3" name="Image 1" descr=" ">    </p:cNvPr>
          <p:cNvPicPr>
            <a:picLocks noChangeAspect="1"/>
          </p:cNvPicPr>
          <p:nvPr/>
        </p:nvPicPr>
        <p:blipFill>
          <a:blip r:embed="rId3"/>
          <a:stretch>
            <a:fillRect/>
          </a:stretch>
        </p:blipFill>
        <p:spPr>
          <a:xfrm>
            <a:off x="21186248" y="11798300"/>
            <a:ext cx="3200800" cy="10160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2241" y="3390900"/>
            <a:ext cx="14479810" cy="7861300"/>
          </a:xfrm>
          <a:prstGeom prst="rect">
            <a:avLst/>
          </a:prstGeom>
        </p:spPr>
      </p:pic>
      <p:sp>
        <p:nvSpPr>
          <p:cNvPr id="5" name="Text 0"/>
          <p:cNvSpPr/>
          <p:nvPr/>
        </p:nvSpPr>
        <p:spPr>
          <a:xfrm>
            <a:off x="8560870" y="1193800"/>
            <a:ext cx="14348560"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6" name="Shape 1"/>
          <p:cNvSpPr/>
          <p:nvPr/>
        </p:nvSpPr>
        <p:spPr>
          <a:xfrm>
            <a:off x="1130441" y="2590800"/>
            <a:ext cx="5779222" cy="2667000"/>
          </a:xfrm>
          <a:prstGeom prst="rect">
            <a:avLst/>
          </a:prstGeom>
          <a:noFill/>
          <a:ln/>
        </p:spPr>
      </p:sp>
      <p:sp>
        <p:nvSpPr>
          <p:cNvPr id="7" name="Shape 2"/>
          <p:cNvSpPr/>
          <p:nvPr/>
        </p:nvSpPr>
        <p:spPr>
          <a:xfrm>
            <a:off x="1130441" y="2590800"/>
            <a:ext cx="5779222" cy="2667000"/>
          </a:xfrm>
          <a:prstGeom prst="rect">
            <a:avLst/>
          </a:prstGeom>
          <a:noFill/>
          <a:ln/>
        </p:spPr>
      </p:sp>
      <p:sp>
        <p:nvSpPr>
          <p:cNvPr id="8" name="Text 3"/>
          <p:cNvSpPr/>
          <p:nvPr/>
        </p:nvSpPr>
        <p:spPr>
          <a:xfrm>
            <a:off x="1130441" y="2590800"/>
            <a:ext cx="598244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9" name="Text 4"/>
          <p:cNvSpPr/>
          <p:nvPr/>
        </p:nvSpPr>
        <p:spPr>
          <a:xfrm>
            <a:off x="1130441" y="342900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0" name="Shape 5"/>
          <p:cNvSpPr/>
          <p:nvPr/>
        </p:nvSpPr>
        <p:spPr>
          <a:xfrm>
            <a:off x="1130441" y="6197600"/>
            <a:ext cx="5779222" cy="2667000"/>
          </a:xfrm>
          <a:prstGeom prst="rect">
            <a:avLst/>
          </a:prstGeom>
          <a:noFill/>
          <a:ln/>
        </p:spPr>
      </p:sp>
      <p:sp>
        <p:nvSpPr>
          <p:cNvPr id="11" name="Shape 6"/>
          <p:cNvSpPr/>
          <p:nvPr/>
        </p:nvSpPr>
        <p:spPr>
          <a:xfrm>
            <a:off x="1130441" y="6197600"/>
            <a:ext cx="5779222" cy="2667000"/>
          </a:xfrm>
          <a:prstGeom prst="rect">
            <a:avLst/>
          </a:prstGeom>
          <a:noFill/>
          <a:ln/>
        </p:spPr>
      </p:sp>
      <p:sp>
        <p:nvSpPr>
          <p:cNvPr id="12" name="Text 7"/>
          <p:cNvSpPr/>
          <p:nvPr/>
        </p:nvSpPr>
        <p:spPr>
          <a:xfrm>
            <a:off x="1130441" y="6197600"/>
            <a:ext cx="598244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3" name="Text 8"/>
          <p:cNvSpPr/>
          <p:nvPr/>
        </p:nvSpPr>
        <p:spPr>
          <a:xfrm>
            <a:off x="1130441" y="703580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4" name="Shape 9"/>
          <p:cNvSpPr/>
          <p:nvPr/>
        </p:nvSpPr>
        <p:spPr>
          <a:xfrm>
            <a:off x="1130441" y="9804400"/>
            <a:ext cx="5779222" cy="2667000"/>
          </a:xfrm>
          <a:prstGeom prst="rect">
            <a:avLst/>
          </a:prstGeom>
          <a:noFill/>
          <a:ln/>
        </p:spPr>
      </p:sp>
      <p:sp>
        <p:nvSpPr>
          <p:cNvPr id="15" name="Shape 10"/>
          <p:cNvSpPr/>
          <p:nvPr/>
        </p:nvSpPr>
        <p:spPr>
          <a:xfrm>
            <a:off x="1130441" y="9804400"/>
            <a:ext cx="5779222" cy="2667000"/>
          </a:xfrm>
          <a:prstGeom prst="rect">
            <a:avLst/>
          </a:prstGeom>
          <a:noFill/>
          <a:ln/>
        </p:spPr>
      </p:sp>
      <p:sp>
        <p:nvSpPr>
          <p:cNvPr id="16" name="Text 11"/>
          <p:cNvSpPr/>
          <p:nvPr/>
        </p:nvSpPr>
        <p:spPr>
          <a:xfrm>
            <a:off x="1130441" y="9804400"/>
            <a:ext cx="598244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17" name="Text 12"/>
          <p:cNvSpPr/>
          <p:nvPr/>
        </p:nvSpPr>
        <p:spPr>
          <a:xfrm>
            <a:off x="1130441" y="10642600"/>
            <a:ext cx="591470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89162" y="533400"/>
            <a:ext cx="12439106"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7883452" y="1955800"/>
            <a:ext cx="5851198" cy="1557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6" name="Shape 2"/>
          <p:cNvSpPr/>
          <p:nvPr/>
        </p:nvSpPr>
        <p:spPr>
          <a:xfrm>
            <a:off x="2718140" y="3771900"/>
            <a:ext cx="5791924" cy="3073400"/>
          </a:xfrm>
          <a:prstGeom prst="rect">
            <a:avLst/>
          </a:prstGeom>
          <a:noFill/>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8140" y="3771900"/>
            <a:ext cx="3048381" cy="3073400"/>
          </a:xfrm>
          <a:prstGeom prst="rect">
            <a:avLst/>
          </a:prstGeom>
        </p:spPr>
      </p:pic>
      <p:sp>
        <p:nvSpPr>
          <p:cNvPr id="8" name="Shape 3"/>
          <p:cNvSpPr/>
          <p:nvPr/>
        </p:nvSpPr>
        <p:spPr>
          <a:xfrm>
            <a:off x="6071359" y="4559300"/>
            <a:ext cx="2438705" cy="1498600"/>
          </a:xfrm>
          <a:prstGeom prst="rect">
            <a:avLst/>
          </a:prstGeom>
          <a:noFill/>
          <a:ln/>
        </p:spPr>
      </p:sp>
      <p:sp>
        <p:nvSpPr>
          <p:cNvPr id="9" name="Shape 4"/>
          <p:cNvSpPr/>
          <p:nvPr/>
        </p:nvSpPr>
        <p:spPr>
          <a:xfrm>
            <a:off x="6071359" y="4559300"/>
            <a:ext cx="2438705" cy="1498600"/>
          </a:xfrm>
          <a:prstGeom prst="rect">
            <a:avLst/>
          </a:prstGeom>
          <a:noFill/>
          <a:ln/>
        </p:spPr>
      </p:sp>
      <p:sp>
        <p:nvSpPr>
          <p:cNvPr id="10" name="Shape 5"/>
          <p:cNvSpPr/>
          <p:nvPr/>
        </p:nvSpPr>
        <p:spPr>
          <a:xfrm>
            <a:off x="6071359" y="4559300"/>
            <a:ext cx="2438705" cy="1498600"/>
          </a:xfrm>
          <a:prstGeom prst="rect">
            <a:avLst/>
          </a:prstGeom>
          <a:noFill/>
          <a:ln/>
        </p:spPr>
      </p:sp>
      <p:sp>
        <p:nvSpPr>
          <p:cNvPr id="11" name="Text 6"/>
          <p:cNvSpPr/>
          <p:nvPr/>
        </p:nvSpPr>
        <p:spPr>
          <a:xfrm>
            <a:off x="6071359" y="4559300"/>
            <a:ext cx="1752819"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2" name="Text 7"/>
          <p:cNvSpPr/>
          <p:nvPr/>
        </p:nvSpPr>
        <p:spPr>
          <a:xfrm>
            <a:off x="6071359" y="544830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8"/>
          <p:cNvSpPr/>
          <p:nvPr/>
        </p:nvSpPr>
        <p:spPr>
          <a:xfrm>
            <a:off x="12041105" y="8648700"/>
            <a:ext cx="5791924" cy="3073400"/>
          </a:xfrm>
          <a:prstGeom prst="rect">
            <a:avLst/>
          </a:prstGeom>
          <a:noFill/>
          <a:ln/>
        </p:spPr>
      </p:sp>
      <p:pic>
        <p:nvPicPr>
          <p:cNvPr id="14"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41105" y="8648700"/>
            <a:ext cx="3048381" cy="3073400"/>
          </a:xfrm>
          <a:prstGeom prst="rect">
            <a:avLst/>
          </a:prstGeom>
        </p:spPr>
      </p:pic>
      <p:sp>
        <p:nvSpPr>
          <p:cNvPr id="15" name="Shape 9"/>
          <p:cNvSpPr/>
          <p:nvPr/>
        </p:nvSpPr>
        <p:spPr>
          <a:xfrm>
            <a:off x="15394324" y="9436100"/>
            <a:ext cx="2438705" cy="1498600"/>
          </a:xfrm>
          <a:prstGeom prst="rect">
            <a:avLst/>
          </a:prstGeom>
          <a:noFill/>
          <a:ln/>
        </p:spPr>
      </p:sp>
      <p:sp>
        <p:nvSpPr>
          <p:cNvPr id="16" name="Shape 10"/>
          <p:cNvSpPr/>
          <p:nvPr/>
        </p:nvSpPr>
        <p:spPr>
          <a:xfrm>
            <a:off x="15394324" y="9436100"/>
            <a:ext cx="2438705" cy="1498600"/>
          </a:xfrm>
          <a:prstGeom prst="rect">
            <a:avLst/>
          </a:prstGeom>
          <a:noFill/>
          <a:ln/>
        </p:spPr>
      </p:sp>
      <p:sp>
        <p:nvSpPr>
          <p:cNvPr id="17" name="Shape 11"/>
          <p:cNvSpPr/>
          <p:nvPr/>
        </p:nvSpPr>
        <p:spPr>
          <a:xfrm>
            <a:off x="15394324" y="9436100"/>
            <a:ext cx="2438705" cy="1498600"/>
          </a:xfrm>
          <a:prstGeom prst="rect">
            <a:avLst/>
          </a:prstGeom>
          <a:noFill/>
          <a:ln/>
        </p:spPr>
      </p:sp>
      <p:sp>
        <p:nvSpPr>
          <p:cNvPr id="18" name="Text 12"/>
          <p:cNvSpPr/>
          <p:nvPr/>
        </p:nvSpPr>
        <p:spPr>
          <a:xfrm>
            <a:off x="15394324" y="9436100"/>
            <a:ext cx="1752819"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9" name="Text 13"/>
          <p:cNvSpPr/>
          <p:nvPr/>
        </p:nvSpPr>
        <p:spPr>
          <a:xfrm>
            <a:off x="15394324" y="1032510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0" name="Shape 14"/>
          <p:cNvSpPr/>
          <p:nvPr/>
        </p:nvSpPr>
        <p:spPr>
          <a:xfrm>
            <a:off x="2718140" y="8648700"/>
            <a:ext cx="5791924" cy="3073400"/>
          </a:xfrm>
          <a:prstGeom prst="rect">
            <a:avLst/>
          </a:prstGeom>
          <a:noFill/>
          <a:ln/>
        </p:spPr>
      </p:sp>
      <p:pic>
        <p:nvPicPr>
          <p:cNvPr id="2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8140" y="8648700"/>
            <a:ext cx="3048381" cy="3073400"/>
          </a:xfrm>
          <a:prstGeom prst="rect">
            <a:avLst/>
          </a:prstGeom>
        </p:spPr>
      </p:pic>
      <p:sp>
        <p:nvSpPr>
          <p:cNvPr id="22" name="Shape 15"/>
          <p:cNvSpPr/>
          <p:nvPr/>
        </p:nvSpPr>
        <p:spPr>
          <a:xfrm>
            <a:off x="6071359" y="9436100"/>
            <a:ext cx="2438705" cy="1498600"/>
          </a:xfrm>
          <a:prstGeom prst="rect">
            <a:avLst/>
          </a:prstGeom>
          <a:noFill/>
          <a:ln/>
        </p:spPr>
      </p:sp>
      <p:sp>
        <p:nvSpPr>
          <p:cNvPr id="23" name="Shape 16"/>
          <p:cNvSpPr/>
          <p:nvPr/>
        </p:nvSpPr>
        <p:spPr>
          <a:xfrm>
            <a:off x="6071359" y="9436100"/>
            <a:ext cx="2438705" cy="1498600"/>
          </a:xfrm>
          <a:prstGeom prst="rect">
            <a:avLst/>
          </a:prstGeom>
          <a:noFill/>
          <a:ln/>
        </p:spPr>
      </p:sp>
      <p:sp>
        <p:nvSpPr>
          <p:cNvPr id="24" name="Shape 17"/>
          <p:cNvSpPr/>
          <p:nvPr/>
        </p:nvSpPr>
        <p:spPr>
          <a:xfrm>
            <a:off x="6071359" y="9436100"/>
            <a:ext cx="2438705" cy="1498600"/>
          </a:xfrm>
          <a:prstGeom prst="rect">
            <a:avLst/>
          </a:prstGeom>
          <a:noFill/>
          <a:ln/>
        </p:spPr>
      </p:sp>
      <p:sp>
        <p:nvSpPr>
          <p:cNvPr id="25" name="Text 18"/>
          <p:cNvSpPr/>
          <p:nvPr/>
        </p:nvSpPr>
        <p:spPr>
          <a:xfrm>
            <a:off x="6071359" y="9436100"/>
            <a:ext cx="280705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26" name="Text 19"/>
          <p:cNvSpPr/>
          <p:nvPr/>
        </p:nvSpPr>
        <p:spPr>
          <a:xfrm>
            <a:off x="6071359" y="10325100"/>
            <a:ext cx="2891728"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7" name="Shape 20"/>
          <p:cNvSpPr/>
          <p:nvPr/>
        </p:nvSpPr>
        <p:spPr>
          <a:xfrm>
            <a:off x="12041105" y="3771900"/>
            <a:ext cx="5791924" cy="3073400"/>
          </a:xfrm>
          <a:prstGeom prst="rect">
            <a:avLst/>
          </a:prstGeom>
          <a:noFill/>
          <a:ln/>
        </p:spPr>
      </p:sp>
      <p:pic>
        <p:nvPicPr>
          <p:cNvPr id="2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41105" y="3771900"/>
            <a:ext cx="3048381" cy="3073400"/>
          </a:xfrm>
          <a:prstGeom prst="rect">
            <a:avLst/>
          </a:prstGeom>
        </p:spPr>
      </p:pic>
      <p:sp>
        <p:nvSpPr>
          <p:cNvPr id="29" name="Shape 21"/>
          <p:cNvSpPr/>
          <p:nvPr/>
        </p:nvSpPr>
        <p:spPr>
          <a:xfrm>
            <a:off x="15394324" y="4559300"/>
            <a:ext cx="2438705" cy="1498600"/>
          </a:xfrm>
          <a:prstGeom prst="rect">
            <a:avLst/>
          </a:prstGeom>
          <a:noFill/>
          <a:ln/>
        </p:spPr>
      </p:sp>
      <p:sp>
        <p:nvSpPr>
          <p:cNvPr id="30" name="Shape 22"/>
          <p:cNvSpPr/>
          <p:nvPr/>
        </p:nvSpPr>
        <p:spPr>
          <a:xfrm>
            <a:off x="15394324" y="4559300"/>
            <a:ext cx="2438705" cy="1498600"/>
          </a:xfrm>
          <a:prstGeom prst="rect">
            <a:avLst/>
          </a:prstGeom>
          <a:noFill/>
          <a:ln/>
        </p:spPr>
      </p:sp>
      <p:sp>
        <p:nvSpPr>
          <p:cNvPr id="31" name="Shape 23"/>
          <p:cNvSpPr/>
          <p:nvPr/>
        </p:nvSpPr>
        <p:spPr>
          <a:xfrm>
            <a:off x="15394324" y="4559300"/>
            <a:ext cx="2438705" cy="1498600"/>
          </a:xfrm>
          <a:prstGeom prst="rect">
            <a:avLst/>
          </a:prstGeom>
          <a:noFill/>
          <a:ln/>
        </p:spPr>
      </p:sp>
      <p:sp>
        <p:nvSpPr>
          <p:cNvPr id="32" name="Text 24"/>
          <p:cNvSpPr/>
          <p:nvPr/>
        </p:nvSpPr>
        <p:spPr>
          <a:xfrm>
            <a:off x="15394324" y="4559300"/>
            <a:ext cx="177822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3" name="Text 25"/>
          <p:cNvSpPr/>
          <p:nvPr/>
        </p:nvSpPr>
        <p:spPr>
          <a:xfrm>
            <a:off x="15394324" y="5448300"/>
            <a:ext cx="3996766"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33400"/>
            <a:ext cx="12381759"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87498" y="3759200"/>
            <a:ext cx="22812051" cy="8597900"/>
          </a:xfrm>
          <a:prstGeom prst="rect">
            <a:avLst/>
          </a:prstGeom>
          <a:noFill/>
          <a:ln/>
        </p:spPr>
      </p:sp>
      <p:pic>
        <p:nvPicPr>
          <p:cNvPr id="6" name="Image 2" descr=" ">    </p:cNvPr>
          <p:cNvPicPr>
            <a:picLocks noChangeAspect="1"/>
          </p:cNvPicPr>
          <p:nvPr/>
        </p:nvPicPr>
        <p:blipFill>
          <a:blip r:embed="rId4"/>
          <a:stretch>
            <a:fillRect/>
          </a:stretch>
        </p:blipFill>
        <p:spPr>
          <a:xfrm>
            <a:off x="10173972" y="3759200"/>
            <a:ext cx="5131441" cy="1549400"/>
          </a:xfrm>
          <a:prstGeom prst="rect">
            <a:avLst/>
          </a:prstGeom>
        </p:spPr>
      </p:pic>
      <p:sp>
        <p:nvSpPr>
          <p:cNvPr id="7" name="Shape 2"/>
          <p:cNvSpPr/>
          <p:nvPr/>
        </p:nvSpPr>
        <p:spPr>
          <a:xfrm>
            <a:off x="10732841" y="3702050"/>
            <a:ext cx="4572572" cy="1663700"/>
          </a:xfrm>
          <a:prstGeom prst="roundRect">
            <a:avLst>
              <a:gd name="adj" fmla="val 3298"/>
            </a:avLst>
          </a:prstGeom>
          <a:noFill/>
          <a:ln w="12700">
            <a:solidFill>
              <a:srgbClr val="FFFFFF"/>
            </a:solidFill>
            <a:prstDash val="solid"/>
          </a:ln>
        </p:spPr>
      </p:sp>
      <p:sp>
        <p:nvSpPr>
          <p:cNvPr id="8" name="Text 3"/>
          <p:cNvSpPr/>
          <p:nvPr/>
        </p:nvSpPr>
        <p:spPr>
          <a:xfrm>
            <a:off x="11444130" y="38544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Chloe Ng</a:t>
            </a:r>
            <a:endParaRPr lang="en-US" sz="3600" dirty="0"/>
          </a:p>
        </p:txBody>
      </p:sp>
      <p:sp>
        <p:nvSpPr>
          <p:cNvPr id="9" name="Text 4"/>
          <p:cNvSpPr/>
          <p:nvPr/>
        </p:nvSpPr>
        <p:spPr>
          <a:xfrm>
            <a:off x="11444130" y="46037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0"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3972" y="3975100"/>
            <a:ext cx="1117740" cy="1117600"/>
          </a:xfrm>
          <a:prstGeom prst="rect">
            <a:avLst/>
          </a:prstGeom>
        </p:spPr>
      </p:pic>
      <p:pic>
        <p:nvPicPr>
          <p:cNvPr id="11" name="Image 4" descr=" ">    </p:cNvPr>
          <p:cNvPicPr>
            <a:picLocks noChangeAspect="1"/>
          </p:cNvPicPr>
          <p:nvPr/>
        </p:nvPicPr>
        <p:blipFill>
          <a:blip r:embed="rId7"/>
          <a:stretch>
            <a:fillRect/>
          </a:stretch>
        </p:blipFill>
        <p:spPr>
          <a:xfrm>
            <a:off x="787498" y="6121400"/>
            <a:ext cx="5131441" cy="1549400"/>
          </a:xfrm>
          <a:prstGeom prst="rect">
            <a:avLst/>
          </a:prstGeom>
        </p:spPr>
      </p:pic>
      <p:sp>
        <p:nvSpPr>
          <p:cNvPr id="12" name="Shape 5"/>
          <p:cNvSpPr/>
          <p:nvPr/>
        </p:nvSpPr>
        <p:spPr>
          <a:xfrm>
            <a:off x="1346368" y="6064250"/>
            <a:ext cx="4572572" cy="1663700"/>
          </a:xfrm>
          <a:prstGeom prst="roundRect">
            <a:avLst>
              <a:gd name="adj" fmla="val 3298"/>
            </a:avLst>
          </a:prstGeom>
          <a:noFill/>
          <a:ln w="12700">
            <a:solidFill>
              <a:srgbClr val="FFFFFF"/>
            </a:solidFill>
            <a:prstDash val="solid"/>
          </a:ln>
        </p:spPr>
      </p:sp>
      <p:sp>
        <p:nvSpPr>
          <p:cNvPr id="13" name="Text 6"/>
          <p:cNvSpPr/>
          <p:nvPr/>
        </p:nvSpPr>
        <p:spPr>
          <a:xfrm>
            <a:off x="2057657" y="6216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Valtorin</a:t>
            </a:r>
            <a:endParaRPr lang="en-US" sz="3600" dirty="0"/>
          </a:p>
        </p:txBody>
      </p:sp>
      <p:sp>
        <p:nvSpPr>
          <p:cNvPr id="14" name="Text 7"/>
          <p:cNvSpPr/>
          <p:nvPr/>
        </p:nvSpPr>
        <p:spPr>
          <a:xfrm>
            <a:off x="2057657" y="6965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5"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7498" y="6337300"/>
            <a:ext cx="1117740" cy="1117600"/>
          </a:xfrm>
          <a:prstGeom prst="rect">
            <a:avLst/>
          </a:prstGeom>
        </p:spPr>
      </p:pic>
      <p:pic>
        <p:nvPicPr>
          <p:cNvPr id="16" name="Image 6" descr=" ">    </p:cNvPr>
          <p:cNvPicPr>
            <a:picLocks noChangeAspect="1"/>
          </p:cNvPicPr>
          <p:nvPr/>
        </p:nvPicPr>
        <p:blipFill>
          <a:blip r:embed="rId10"/>
          <a:stretch>
            <a:fillRect/>
          </a:stretch>
        </p:blipFill>
        <p:spPr>
          <a:xfrm>
            <a:off x="787498" y="8483600"/>
            <a:ext cx="5131441" cy="1549400"/>
          </a:xfrm>
          <a:prstGeom prst="rect">
            <a:avLst/>
          </a:prstGeom>
        </p:spPr>
      </p:pic>
      <p:sp>
        <p:nvSpPr>
          <p:cNvPr id="17" name="Shape 8"/>
          <p:cNvSpPr/>
          <p:nvPr/>
        </p:nvSpPr>
        <p:spPr>
          <a:xfrm>
            <a:off x="1346368" y="8426450"/>
            <a:ext cx="4572572" cy="1663700"/>
          </a:xfrm>
          <a:prstGeom prst="roundRect">
            <a:avLst>
              <a:gd name="adj" fmla="val 3298"/>
            </a:avLst>
          </a:prstGeom>
          <a:noFill/>
          <a:ln w="12700">
            <a:solidFill>
              <a:srgbClr val="FFFFFF"/>
            </a:solidFill>
            <a:prstDash val="solid"/>
          </a:ln>
        </p:spPr>
      </p:sp>
      <p:sp>
        <p:nvSpPr>
          <p:cNvPr id="18" name="Text 9"/>
          <p:cNvSpPr/>
          <p:nvPr/>
        </p:nvSpPr>
        <p:spPr>
          <a:xfrm>
            <a:off x="2057657" y="8578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Lyrisa</a:t>
            </a:r>
            <a:endParaRPr lang="en-US" sz="3600" dirty="0"/>
          </a:p>
        </p:txBody>
      </p:sp>
      <p:sp>
        <p:nvSpPr>
          <p:cNvPr id="19" name="Text 10"/>
          <p:cNvSpPr/>
          <p:nvPr/>
        </p:nvSpPr>
        <p:spPr>
          <a:xfrm>
            <a:off x="2057657" y="9328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0"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7498" y="8699500"/>
            <a:ext cx="1117740" cy="1117600"/>
          </a:xfrm>
          <a:prstGeom prst="rect">
            <a:avLst/>
          </a:prstGeom>
        </p:spPr>
      </p:pic>
      <p:pic>
        <p:nvPicPr>
          <p:cNvPr id="21" name="Image 8" descr=" ">    </p:cNvPr>
          <p:cNvPicPr>
            <a:picLocks noChangeAspect="1"/>
          </p:cNvPicPr>
          <p:nvPr/>
        </p:nvPicPr>
        <p:blipFill>
          <a:blip r:embed="rId13"/>
          <a:stretch>
            <a:fillRect/>
          </a:stretch>
        </p:blipFill>
        <p:spPr>
          <a:xfrm>
            <a:off x="6681035" y="8483600"/>
            <a:ext cx="5131441" cy="1549400"/>
          </a:xfrm>
          <a:prstGeom prst="rect">
            <a:avLst/>
          </a:prstGeom>
        </p:spPr>
      </p:pic>
      <p:sp>
        <p:nvSpPr>
          <p:cNvPr id="22" name="Shape 11"/>
          <p:cNvSpPr/>
          <p:nvPr/>
        </p:nvSpPr>
        <p:spPr>
          <a:xfrm>
            <a:off x="7239905" y="8426450"/>
            <a:ext cx="4572572" cy="1663700"/>
          </a:xfrm>
          <a:prstGeom prst="roundRect">
            <a:avLst>
              <a:gd name="adj" fmla="val 3298"/>
            </a:avLst>
          </a:prstGeom>
          <a:noFill/>
          <a:ln w="12700">
            <a:solidFill>
              <a:srgbClr val="FFFFFF"/>
            </a:solidFill>
            <a:prstDash val="solid"/>
          </a:ln>
        </p:spPr>
      </p:sp>
      <p:sp>
        <p:nvSpPr>
          <p:cNvPr id="23" name="Text 12"/>
          <p:cNvSpPr/>
          <p:nvPr/>
        </p:nvSpPr>
        <p:spPr>
          <a:xfrm>
            <a:off x="7951194" y="8578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Lucian</a:t>
            </a:r>
            <a:endParaRPr lang="en-US" sz="3600" dirty="0"/>
          </a:p>
        </p:txBody>
      </p:sp>
      <p:sp>
        <p:nvSpPr>
          <p:cNvPr id="24" name="Text 13"/>
          <p:cNvSpPr/>
          <p:nvPr/>
        </p:nvSpPr>
        <p:spPr>
          <a:xfrm>
            <a:off x="7951194" y="9328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5"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1035" y="8699500"/>
            <a:ext cx="1117740" cy="1117600"/>
          </a:xfrm>
          <a:prstGeom prst="rect">
            <a:avLst/>
          </a:prstGeom>
        </p:spPr>
      </p:pic>
      <p:pic>
        <p:nvPicPr>
          <p:cNvPr id="26" name="Image 10" descr=" ">    </p:cNvPr>
          <p:cNvPicPr>
            <a:picLocks noChangeAspect="1"/>
          </p:cNvPicPr>
          <p:nvPr/>
        </p:nvPicPr>
        <p:blipFill>
          <a:blip r:embed="rId16"/>
          <a:stretch>
            <a:fillRect/>
          </a:stretch>
        </p:blipFill>
        <p:spPr>
          <a:xfrm>
            <a:off x="6681035" y="10845800"/>
            <a:ext cx="5131441" cy="1549400"/>
          </a:xfrm>
          <a:prstGeom prst="rect">
            <a:avLst/>
          </a:prstGeom>
        </p:spPr>
      </p:pic>
      <p:sp>
        <p:nvSpPr>
          <p:cNvPr id="27" name="Shape 14"/>
          <p:cNvSpPr/>
          <p:nvPr/>
        </p:nvSpPr>
        <p:spPr>
          <a:xfrm>
            <a:off x="7239905" y="10788650"/>
            <a:ext cx="4572572" cy="1663700"/>
          </a:xfrm>
          <a:prstGeom prst="roundRect">
            <a:avLst>
              <a:gd name="adj" fmla="val 3298"/>
            </a:avLst>
          </a:prstGeom>
          <a:noFill/>
          <a:ln w="12700">
            <a:solidFill>
              <a:srgbClr val="FFFFFF"/>
            </a:solidFill>
            <a:prstDash val="solid"/>
          </a:ln>
        </p:spPr>
      </p:sp>
      <p:sp>
        <p:nvSpPr>
          <p:cNvPr id="28" name="Text 15"/>
          <p:cNvSpPr/>
          <p:nvPr/>
        </p:nvSpPr>
        <p:spPr>
          <a:xfrm>
            <a:off x="7951194" y="109410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Cedric</a:t>
            </a:r>
            <a:endParaRPr lang="en-US" sz="3600" dirty="0"/>
          </a:p>
        </p:txBody>
      </p:sp>
      <p:sp>
        <p:nvSpPr>
          <p:cNvPr id="29" name="Text 16"/>
          <p:cNvSpPr/>
          <p:nvPr/>
        </p:nvSpPr>
        <p:spPr>
          <a:xfrm>
            <a:off x="7951194" y="116903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0"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1035" y="11061700"/>
            <a:ext cx="1117740" cy="1117600"/>
          </a:xfrm>
          <a:prstGeom prst="rect">
            <a:avLst/>
          </a:prstGeom>
        </p:spPr>
      </p:pic>
      <p:pic>
        <p:nvPicPr>
          <p:cNvPr id="31" name="Image 12" descr=" ">    </p:cNvPr>
          <p:cNvPicPr>
            <a:picLocks noChangeAspect="1"/>
          </p:cNvPicPr>
          <p:nvPr/>
        </p:nvPicPr>
        <p:blipFill>
          <a:blip r:embed="rId19"/>
          <a:stretch>
            <a:fillRect/>
          </a:stretch>
        </p:blipFill>
        <p:spPr>
          <a:xfrm>
            <a:off x="12574572" y="8483600"/>
            <a:ext cx="5131441" cy="1549400"/>
          </a:xfrm>
          <a:prstGeom prst="rect">
            <a:avLst/>
          </a:prstGeom>
        </p:spPr>
      </p:pic>
      <p:sp>
        <p:nvSpPr>
          <p:cNvPr id="32" name="Shape 17"/>
          <p:cNvSpPr/>
          <p:nvPr/>
        </p:nvSpPr>
        <p:spPr>
          <a:xfrm>
            <a:off x="13133441" y="8426450"/>
            <a:ext cx="4572572" cy="1663700"/>
          </a:xfrm>
          <a:prstGeom prst="roundRect">
            <a:avLst>
              <a:gd name="adj" fmla="val 3298"/>
            </a:avLst>
          </a:prstGeom>
          <a:noFill/>
          <a:ln w="12700">
            <a:solidFill>
              <a:srgbClr val="FFFFFF"/>
            </a:solidFill>
            <a:prstDash val="solid"/>
          </a:ln>
        </p:spPr>
      </p:sp>
      <p:sp>
        <p:nvSpPr>
          <p:cNvPr id="33" name="Text 18"/>
          <p:cNvSpPr/>
          <p:nvPr/>
        </p:nvSpPr>
        <p:spPr>
          <a:xfrm>
            <a:off x="13844730" y="8578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Elvina</a:t>
            </a:r>
            <a:endParaRPr lang="en-US" sz="3600" dirty="0"/>
          </a:p>
        </p:txBody>
      </p:sp>
      <p:sp>
        <p:nvSpPr>
          <p:cNvPr id="34" name="Text 19"/>
          <p:cNvSpPr/>
          <p:nvPr/>
        </p:nvSpPr>
        <p:spPr>
          <a:xfrm>
            <a:off x="13844730" y="9328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5"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574572" y="8699500"/>
            <a:ext cx="1117740" cy="1117600"/>
          </a:xfrm>
          <a:prstGeom prst="rect">
            <a:avLst/>
          </a:prstGeom>
        </p:spPr>
      </p:pic>
      <p:pic>
        <p:nvPicPr>
          <p:cNvPr id="36" name="Image 14" descr=" ">    </p:cNvPr>
          <p:cNvPicPr>
            <a:picLocks noChangeAspect="1"/>
          </p:cNvPicPr>
          <p:nvPr/>
        </p:nvPicPr>
        <p:blipFill>
          <a:blip r:embed="rId22"/>
          <a:stretch>
            <a:fillRect/>
          </a:stretch>
        </p:blipFill>
        <p:spPr>
          <a:xfrm>
            <a:off x="12574572" y="10845800"/>
            <a:ext cx="5131441" cy="1549400"/>
          </a:xfrm>
          <a:prstGeom prst="rect">
            <a:avLst/>
          </a:prstGeom>
        </p:spPr>
      </p:pic>
      <p:sp>
        <p:nvSpPr>
          <p:cNvPr id="37" name="Shape 20"/>
          <p:cNvSpPr/>
          <p:nvPr/>
        </p:nvSpPr>
        <p:spPr>
          <a:xfrm>
            <a:off x="13133441" y="10788650"/>
            <a:ext cx="4572572" cy="1663700"/>
          </a:xfrm>
          <a:prstGeom prst="roundRect">
            <a:avLst>
              <a:gd name="adj" fmla="val 3298"/>
            </a:avLst>
          </a:prstGeom>
          <a:noFill/>
          <a:ln w="12700">
            <a:solidFill>
              <a:srgbClr val="FFFFFF"/>
            </a:solidFill>
            <a:prstDash val="solid"/>
          </a:ln>
        </p:spPr>
      </p:sp>
      <p:sp>
        <p:nvSpPr>
          <p:cNvPr id="38" name="Text 21"/>
          <p:cNvSpPr/>
          <p:nvPr/>
        </p:nvSpPr>
        <p:spPr>
          <a:xfrm>
            <a:off x="13844730" y="109410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Seraphina</a:t>
            </a:r>
            <a:endParaRPr lang="en-US" sz="3600" dirty="0"/>
          </a:p>
        </p:txBody>
      </p:sp>
      <p:sp>
        <p:nvSpPr>
          <p:cNvPr id="39" name="Text 22"/>
          <p:cNvSpPr/>
          <p:nvPr/>
        </p:nvSpPr>
        <p:spPr>
          <a:xfrm>
            <a:off x="13844730" y="116903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0" name="Image 15"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574572" y="11061700"/>
            <a:ext cx="1117740" cy="1117600"/>
          </a:xfrm>
          <a:prstGeom prst="rect">
            <a:avLst/>
          </a:prstGeom>
        </p:spPr>
      </p:pic>
      <p:pic>
        <p:nvPicPr>
          <p:cNvPr id="41" name="Image 16" descr=" ">    </p:cNvPr>
          <p:cNvPicPr>
            <a:picLocks noChangeAspect="1"/>
          </p:cNvPicPr>
          <p:nvPr/>
        </p:nvPicPr>
        <p:blipFill>
          <a:blip r:embed="rId25"/>
          <a:stretch>
            <a:fillRect/>
          </a:stretch>
        </p:blipFill>
        <p:spPr>
          <a:xfrm>
            <a:off x="18468108" y="8483600"/>
            <a:ext cx="5131441" cy="1549400"/>
          </a:xfrm>
          <a:prstGeom prst="rect">
            <a:avLst/>
          </a:prstGeom>
        </p:spPr>
      </p:pic>
      <p:sp>
        <p:nvSpPr>
          <p:cNvPr id="42" name="Shape 23"/>
          <p:cNvSpPr/>
          <p:nvPr/>
        </p:nvSpPr>
        <p:spPr>
          <a:xfrm>
            <a:off x="19026978" y="8426450"/>
            <a:ext cx="4572572" cy="1663700"/>
          </a:xfrm>
          <a:prstGeom prst="roundRect">
            <a:avLst>
              <a:gd name="adj" fmla="val 3298"/>
            </a:avLst>
          </a:prstGeom>
          <a:noFill/>
          <a:ln w="12700">
            <a:solidFill>
              <a:srgbClr val="FFFFFF"/>
            </a:solidFill>
            <a:prstDash val="solid"/>
          </a:ln>
        </p:spPr>
      </p:sp>
      <p:sp>
        <p:nvSpPr>
          <p:cNvPr id="43" name="Text 24"/>
          <p:cNvSpPr/>
          <p:nvPr/>
        </p:nvSpPr>
        <p:spPr>
          <a:xfrm>
            <a:off x="19738267" y="8578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Kaelen</a:t>
            </a:r>
            <a:endParaRPr lang="en-US" sz="3600" dirty="0"/>
          </a:p>
        </p:txBody>
      </p:sp>
      <p:sp>
        <p:nvSpPr>
          <p:cNvPr id="44" name="Text 25"/>
          <p:cNvSpPr/>
          <p:nvPr/>
        </p:nvSpPr>
        <p:spPr>
          <a:xfrm>
            <a:off x="19738267" y="9328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5" name="Image 17"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8468108" y="8699500"/>
            <a:ext cx="1117740" cy="1117600"/>
          </a:xfrm>
          <a:prstGeom prst="rect">
            <a:avLst/>
          </a:prstGeom>
        </p:spPr>
      </p:pic>
      <p:pic>
        <p:nvPicPr>
          <p:cNvPr id="46" name="Image 18" descr=" ">    </p:cNvPr>
          <p:cNvPicPr>
            <a:picLocks noChangeAspect="1"/>
          </p:cNvPicPr>
          <p:nvPr/>
        </p:nvPicPr>
        <p:blipFill>
          <a:blip r:embed="rId28"/>
          <a:stretch>
            <a:fillRect/>
          </a:stretch>
        </p:blipFill>
        <p:spPr>
          <a:xfrm>
            <a:off x="6681035" y="6121400"/>
            <a:ext cx="5131441" cy="1549400"/>
          </a:xfrm>
          <a:prstGeom prst="rect">
            <a:avLst/>
          </a:prstGeom>
        </p:spPr>
      </p:pic>
      <p:sp>
        <p:nvSpPr>
          <p:cNvPr id="47" name="Shape 26"/>
          <p:cNvSpPr/>
          <p:nvPr/>
        </p:nvSpPr>
        <p:spPr>
          <a:xfrm>
            <a:off x="7239905" y="6064250"/>
            <a:ext cx="4572572" cy="1663700"/>
          </a:xfrm>
          <a:prstGeom prst="roundRect">
            <a:avLst>
              <a:gd name="adj" fmla="val 3298"/>
            </a:avLst>
          </a:prstGeom>
          <a:noFill/>
          <a:ln w="12700">
            <a:solidFill>
              <a:srgbClr val="FFFFFF"/>
            </a:solidFill>
            <a:prstDash val="solid"/>
          </a:ln>
        </p:spPr>
      </p:sp>
      <p:sp>
        <p:nvSpPr>
          <p:cNvPr id="48" name="Text 27"/>
          <p:cNvSpPr/>
          <p:nvPr/>
        </p:nvSpPr>
        <p:spPr>
          <a:xfrm>
            <a:off x="7951194" y="6216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Aurielle</a:t>
            </a:r>
            <a:endParaRPr lang="en-US" sz="3600" dirty="0"/>
          </a:p>
        </p:txBody>
      </p:sp>
      <p:sp>
        <p:nvSpPr>
          <p:cNvPr id="49" name="Text 28"/>
          <p:cNvSpPr/>
          <p:nvPr/>
        </p:nvSpPr>
        <p:spPr>
          <a:xfrm>
            <a:off x="7951194" y="6965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0" name="Image 19"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81035" y="6337300"/>
            <a:ext cx="1117740" cy="1117600"/>
          </a:xfrm>
          <a:prstGeom prst="rect">
            <a:avLst/>
          </a:prstGeom>
        </p:spPr>
      </p:pic>
      <p:pic>
        <p:nvPicPr>
          <p:cNvPr id="51" name="Image 20" descr=" ">    </p:cNvPr>
          <p:cNvPicPr>
            <a:picLocks noChangeAspect="1"/>
          </p:cNvPicPr>
          <p:nvPr/>
        </p:nvPicPr>
        <p:blipFill>
          <a:blip r:embed="rId31"/>
          <a:stretch>
            <a:fillRect/>
          </a:stretch>
        </p:blipFill>
        <p:spPr>
          <a:xfrm>
            <a:off x="18468108" y="6121400"/>
            <a:ext cx="5131441" cy="1549400"/>
          </a:xfrm>
          <a:prstGeom prst="rect">
            <a:avLst/>
          </a:prstGeom>
        </p:spPr>
      </p:pic>
      <p:sp>
        <p:nvSpPr>
          <p:cNvPr id="52" name="Shape 29"/>
          <p:cNvSpPr/>
          <p:nvPr/>
        </p:nvSpPr>
        <p:spPr>
          <a:xfrm>
            <a:off x="19026978" y="6064250"/>
            <a:ext cx="4572572" cy="1663700"/>
          </a:xfrm>
          <a:prstGeom prst="roundRect">
            <a:avLst>
              <a:gd name="adj" fmla="val 3298"/>
            </a:avLst>
          </a:prstGeom>
          <a:noFill/>
          <a:ln w="12700">
            <a:solidFill>
              <a:srgbClr val="FFFFFF"/>
            </a:solidFill>
            <a:prstDash val="solid"/>
          </a:ln>
        </p:spPr>
      </p:sp>
      <p:sp>
        <p:nvSpPr>
          <p:cNvPr id="53" name="Text 30"/>
          <p:cNvSpPr/>
          <p:nvPr/>
        </p:nvSpPr>
        <p:spPr>
          <a:xfrm>
            <a:off x="19738267" y="6216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Dariana</a:t>
            </a:r>
            <a:endParaRPr lang="en-US" sz="3600" dirty="0"/>
          </a:p>
        </p:txBody>
      </p:sp>
      <p:sp>
        <p:nvSpPr>
          <p:cNvPr id="54" name="Text 31"/>
          <p:cNvSpPr/>
          <p:nvPr/>
        </p:nvSpPr>
        <p:spPr>
          <a:xfrm>
            <a:off x="19738267" y="6965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5" name="Image 21"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8468108" y="6337300"/>
            <a:ext cx="1117740" cy="1117600"/>
          </a:xfrm>
          <a:prstGeom prst="rect">
            <a:avLst/>
          </a:prstGeom>
        </p:spPr>
      </p:pic>
      <p:pic>
        <p:nvPicPr>
          <p:cNvPr id="56" name="Image 22" descr=" ">    </p:cNvPr>
          <p:cNvPicPr>
            <a:picLocks noChangeAspect="1"/>
          </p:cNvPicPr>
          <p:nvPr/>
        </p:nvPicPr>
        <p:blipFill>
          <a:blip r:embed="rId34"/>
          <a:stretch>
            <a:fillRect/>
          </a:stretch>
        </p:blipFill>
        <p:spPr>
          <a:xfrm>
            <a:off x="12574572" y="6121400"/>
            <a:ext cx="5131441" cy="1549400"/>
          </a:xfrm>
          <a:prstGeom prst="rect">
            <a:avLst/>
          </a:prstGeom>
        </p:spPr>
      </p:pic>
      <p:sp>
        <p:nvSpPr>
          <p:cNvPr id="57" name="Shape 32"/>
          <p:cNvSpPr/>
          <p:nvPr/>
        </p:nvSpPr>
        <p:spPr>
          <a:xfrm>
            <a:off x="13133441" y="6064250"/>
            <a:ext cx="4572572" cy="1663700"/>
          </a:xfrm>
          <a:prstGeom prst="roundRect">
            <a:avLst>
              <a:gd name="adj" fmla="val 3298"/>
            </a:avLst>
          </a:prstGeom>
          <a:noFill/>
          <a:ln w="12700">
            <a:solidFill>
              <a:srgbClr val="FFFFFF"/>
            </a:solidFill>
            <a:prstDash val="solid"/>
          </a:ln>
        </p:spPr>
      </p:sp>
      <p:sp>
        <p:nvSpPr>
          <p:cNvPr id="58" name="Text 33"/>
          <p:cNvSpPr/>
          <p:nvPr/>
        </p:nvSpPr>
        <p:spPr>
          <a:xfrm>
            <a:off x="13844730" y="6216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Theronis</a:t>
            </a:r>
            <a:endParaRPr lang="en-US" sz="3600" dirty="0"/>
          </a:p>
        </p:txBody>
      </p:sp>
      <p:sp>
        <p:nvSpPr>
          <p:cNvPr id="59" name="Text 34"/>
          <p:cNvSpPr/>
          <p:nvPr/>
        </p:nvSpPr>
        <p:spPr>
          <a:xfrm>
            <a:off x="13844730" y="6965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0" name="Image 23"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574572" y="6337300"/>
            <a:ext cx="1117740" cy="1117600"/>
          </a:xfrm>
          <a:prstGeom prst="rect">
            <a:avLst/>
          </a:prstGeom>
        </p:spPr>
      </p:pic>
      <p:pic>
        <p:nvPicPr>
          <p:cNvPr id="61"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353219" y="5702300"/>
            <a:ext cx="17680610" cy="12700"/>
          </a:xfrm>
          <a:prstGeom prst="rect">
            <a:avLst/>
          </a:prstGeom>
        </p:spPr>
      </p:pic>
      <p:pic>
        <p:nvPicPr>
          <p:cNvPr id="62" name="Image 25"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3006426" y="5308600"/>
            <a:ext cx="12702" cy="406400"/>
          </a:xfrm>
          <a:prstGeom prst="rect">
            <a:avLst/>
          </a:prstGeom>
        </p:spPr>
      </p:pic>
      <p:pic>
        <p:nvPicPr>
          <p:cNvPr id="63"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353219" y="5715000"/>
            <a:ext cx="12702" cy="419100"/>
          </a:xfrm>
          <a:prstGeom prst="rect">
            <a:avLst/>
          </a:prstGeom>
        </p:spPr>
      </p:pic>
      <p:pic>
        <p:nvPicPr>
          <p:cNvPr id="64"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513489" y="5715000"/>
            <a:ext cx="12702" cy="419100"/>
          </a:xfrm>
          <a:prstGeom prst="rect">
            <a:avLst/>
          </a:prstGeom>
        </p:spPr>
      </p:pic>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5407026" y="5715000"/>
            <a:ext cx="12702" cy="4191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1021127" y="5715000"/>
            <a:ext cx="12702" cy="4191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353219" y="7670800"/>
            <a:ext cx="12702" cy="8128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513489" y="7670800"/>
            <a:ext cx="12702" cy="8128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5407026" y="7670800"/>
            <a:ext cx="12702" cy="8128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1021127" y="7670800"/>
            <a:ext cx="12702" cy="8128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513489" y="10033000"/>
            <a:ext cx="12702" cy="8128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5407026" y="10033000"/>
            <a:ext cx="12702" cy="812800"/>
          </a:xfrm>
          <a:prstGeom prst="rect">
            <a:avLst/>
          </a:prstGeom>
        </p:spPr>
      </p:pic>
      <p:sp>
        <p:nvSpPr>
          <p:cNvPr id="73" name="Text 35"/>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1"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4" name="Text 36"/>
          <p:cNvSpPr/>
          <p:nvPr/>
        </p:nvSpPr>
        <p:spPr>
          <a:xfrm>
            <a:off x="6816519" y="1676400"/>
            <a:ext cx="10754011" cy="1557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12263" y="2349500"/>
            <a:ext cx="15920553" cy="10493772"/>
          </a:xfrm>
          <a:prstGeom prst="rect">
            <a:avLst/>
          </a:prstGeom>
        </p:spPr>
      </p:pic>
      <p:sp>
        <p:nvSpPr>
          <p:cNvPr id="3" name="Shape 0"/>
          <p:cNvSpPr/>
          <p:nvPr/>
        </p:nvSpPr>
        <p:spPr>
          <a:xfrm>
            <a:off x="23370921" y="8483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8788400"/>
            <a:ext cx="711289" cy="2590800"/>
          </a:xfrm>
          <a:prstGeom prst="rect">
            <a:avLst/>
          </a:prstGeom>
        </p:spPr>
      </p:pic>
      <p:sp>
        <p:nvSpPr>
          <p:cNvPr id="5" name="Shape 1"/>
          <p:cNvSpPr/>
          <p:nvPr/>
        </p:nvSpPr>
        <p:spPr>
          <a:xfrm>
            <a:off x="9310264" y="4927600"/>
            <a:ext cx="12053807" cy="5791200"/>
          </a:xfrm>
          <a:prstGeom prst="roundRect">
            <a:avLst>
              <a:gd name="adj" fmla="val 21947"/>
            </a:avLst>
          </a:prstGeom>
          <a:noFill/>
          <a:ln/>
        </p:spPr>
      </p:sp>
      <p:sp>
        <p:nvSpPr>
          <p:cNvPr id="6" name="Text 2"/>
          <p:cNvSpPr/>
          <p:nvPr/>
        </p:nvSpPr>
        <p:spPr>
          <a:xfrm>
            <a:off x="10123165" y="57404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7" name="Text 3"/>
          <p:cNvSpPr/>
          <p:nvPr/>
        </p:nvSpPr>
        <p:spPr>
          <a:xfrm>
            <a:off x="1968746" y="5207000"/>
            <a:ext cx="3793541" cy="52154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8" name="Text 4"/>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56244" y="3619500"/>
            <a:ext cx="19954194" cy="9247172"/>
          </a:xfrm>
          <a:prstGeom prst="rect">
            <a:avLst/>
          </a:prstGeom>
        </p:spPr>
      </p:pic>
      <p:pic>
        <p:nvPicPr>
          <p:cNvPr id="3" name="Image 1" descr=" ">    </p:cNvPr>
          <p:cNvPicPr>
            <a:picLocks noChangeAspect="1"/>
          </p:cNvPicPr>
          <p:nvPr/>
        </p:nvPicPr>
        <p:blipFill>
          <a:blip r:embed="rId3"/>
          <a:stretch>
            <a:fillRect/>
          </a:stretch>
        </p:blipFill>
        <p:spPr>
          <a:xfrm>
            <a:off x="21186248" y="12674600"/>
            <a:ext cx="3200800" cy="1016000"/>
          </a:xfrm>
          <a:prstGeom prst="rect">
            <a:avLst/>
          </a:prstGeom>
        </p:spPr>
      </p:pic>
      <p:sp>
        <p:nvSpPr>
          <p:cNvPr id="4" name="Text 0"/>
          <p:cNvSpPr/>
          <p:nvPr/>
        </p:nvSpPr>
        <p:spPr>
          <a:xfrm rot="16200000">
            <a:off x="2028443" y="7074942"/>
            <a:ext cx="7489703" cy="44534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5" name="Shape 1"/>
          <p:cNvSpPr/>
          <p:nvPr/>
        </p:nvSpPr>
        <p:spPr>
          <a:xfrm>
            <a:off x="12523765" y="1638300"/>
            <a:ext cx="7760670" cy="1625600"/>
          </a:xfrm>
          <a:prstGeom prst="rect">
            <a:avLst/>
          </a:prstGeom>
          <a:noFill/>
          <a:ln/>
        </p:spPr>
      </p:sp>
      <p:pic>
        <p:nvPicPr>
          <p:cNvPr id="6" name="Image 2" descr=" ">    </p:cNvPr>
          <p:cNvPicPr>
            <a:picLocks noChangeAspect="1"/>
          </p:cNvPicPr>
          <p:nvPr/>
        </p:nvPicPr>
        <p:blipFill>
          <a:blip r:embed="rId4"/>
          <a:stretch>
            <a:fillRect/>
          </a:stretch>
        </p:blipFill>
        <p:spPr>
          <a:xfrm>
            <a:off x="12523765" y="1638300"/>
            <a:ext cx="1625803" cy="1625600"/>
          </a:xfrm>
          <a:prstGeom prst="rect">
            <a:avLst/>
          </a:prstGeom>
        </p:spPr>
      </p:pic>
      <p:sp>
        <p:nvSpPr>
          <p:cNvPr id="7" name="Shape 2"/>
          <p:cNvSpPr/>
          <p:nvPr/>
        </p:nvSpPr>
        <p:spPr>
          <a:xfrm>
            <a:off x="12523765" y="1638300"/>
            <a:ext cx="1625803" cy="1625600"/>
          </a:xfrm>
          <a:prstGeom prst="roundRect">
            <a:avLst>
              <a:gd name="adj" fmla="val 781313"/>
            </a:avLst>
          </a:prstGeom>
          <a:noFill/>
          <a:ln w="12700">
            <a:solidFill>
              <a:srgbClr val="FFFFFF"/>
            </a:solidFill>
            <a:prstDash val="solid"/>
          </a:ln>
        </p:spPr>
      </p:sp>
      <p:sp>
        <p:nvSpPr>
          <p:cNvPr id="8" name="Text 3"/>
          <p:cNvSpPr/>
          <p:nvPr/>
        </p:nvSpPr>
        <p:spPr>
          <a:xfrm>
            <a:off x="12987373" y="1981200"/>
            <a:ext cx="69858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9" name="Shape 4"/>
          <p:cNvSpPr/>
          <p:nvPr/>
        </p:nvSpPr>
        <p:spPr>
          <a:xfrm>
            <a:off x="14352794" y="1727200"/>
            <a:ext cx="5931641" cy="1447800"/>
          </a:xfrm>
          <a:prstGeom prst="rect">
            <a:avLst/>
          </a:prstGeom>
          <a:noFill/>
          <a:ln/>
        </p:spPr>
      </p:sp>
      <p:sp>
        <p:nvSpPr>
          <p:cNvPr id="10" name="Text 5"/>
          <p:cNvSpPr/>
          <p:nvPr/>
        </p:nvSpPr>
        <p:spPr>
          <a:xfrm>
            <a:off x="14352794" y="1727200"/>
            <a:ext cx="6134867"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1" name="Text 6"/>
          <p:cNvSpPr/>
          <p:nvPr/>
        </p:nvSpPr>
        <p:spPr>
          <a:xfrm>
            <a:off x="14352794" y="25654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2" name="Shape 7"/>
          <p:cNvSpPr/>
          <p:nvPr/>
        </p:nvSpPr>
        <p:spPr>
          <a:xfrm>
            <a:off x="9691311" y="4356100"/>
            <a:ext cx="7760670" cy="1625600"/>
          </a:xfrm>
          <a:prstGeom prst="rect">
            <a:avLst/>
          </a:prstGeom>
          <a:noFill/>
          <a:ln/>
        </p:spPr>
      </p:sp>
      <p:pic>
        <p:nvPicPr>
          <p:cNvPr id="13" name="Image 3" descr=" ">    </p:cNvPr>
          <p:cNvPicPr>
            <a:picLocks noChangeAspect="1"/>
          </p:cNvPicPr>
          <p:nvPr/>
        </p:nvPicPr>
        <p:blipFill>
          <a:blip r:embed="rId5"/>
          <a:stretch>
            <a:fillRect/>
          </a:stretch>
        </p:blipFill>
        <p:spPr>
          <a:xfrm>
            <a:off x="9691311" y="4356100"/>
            <a:ext cx="1625803" cy="1625600"/>
          </a:xfrm>
          <a:prstGeom prst="rect">
            <a:avLst/>
          </a:prstGeom>
        </p:spPr>
      </p:pic>
      <p:sp>
        <p:nvSpPr>
          <p:cNvPr id="14" name="Shape 8"/>
          <p:cNvSpPr/>
          <p:nvPr/>
        </p:nvSpPr>
        <p:spPr>
          <a:xfrm>
            <a:off x="9691311" y="4356100"/>
            <a:ext cx="1625803" cy="1625600"/>
          </a:xfrm>
          <a:prstGeom prst="roundRect">
            <a:avLst>
              <a:gd name="adj" fmla="val 781313"/>
            </a:avLst>
          </a:prstGeom>
          <a:noFill/>
          <a:ln w="12700">
            <a:solidFill>
              <a:srgbClr val="FFFFFF"/>
            </a:solidFill>
            <a:prstDash val="solid"/>
          </a:ln>
        </p:spPr>
      </p:sp>
      <p:sp>
        <p:nvSpPr>
          <p:cNvPr id="15" name="Text 9"/>
          <p:cNvSpPr/>
          <p:nvPr/>
        </p:nvSpPr>
        <p:spPr>
          <a:xfrm>
            <a:off x="10154919" y="4699000"/>
            <a:ext cx="69858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16" name="Shape 10"/>
          <p:cNvSpPr/>
          <p:nvPr/>
        </p:nvSpPr>
        <p:spPr>
          <a:xfrm>
            <a:off x="11520340" y="4445000"/>
            <a:ext cx="5931641" cy="1447800"/>
          </a:xfrm>
          <a:prstGeom prst="rect">
            <a:avLst/>
          </a:prstGeom>
          <a:noFill/>
          <a:ln/>
        </p:spPr>
      </p:sp>
      <p:sp>
        <p:nvSpPr>
          <p:cNvPr id="17" name="Text 11"/>
          <p:cNvSpPr/>
          <p:nvPr/>
        </p:nvSpPr>
        <p:spPr>
          <a:xfrm>
            <a:off x="11520340" y="4445000"/>
            <a:ext cx="6134867"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18" name="Text 12"/>
          <p:cNvSpPr/>
          <p:nvPr/>
        </p:nvSpPr>
        <p:spPr>
          <a:xfrm>
            <a:off x="11520340" y="52832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3"/>
          <p:cNvSpPr/>
          <p:nvPr/>
        </p:nvSpPr>
        <p:spPr>
          <a:xfrm>
            <a:off x="12523765" y="7073900"/>
            <a:ext cx="7760670" cy="1625600"/>
          </a:xfrm>
          <a:prstGeom prst="rect">
            <a:avLst/>
          </a:prstGeom>
          <a:noFill/>
          <a:ln/>
        </p:spPr>
      </p:sp>
      <p:pic>
        <p:nvPicPr>
          <p:cNvPr id="20" name="Image 4" descr=" ">    </p:cNvPr>
          <p:cNvPicPr>
            <a:picLocks noChangeAspect="1"/>
          </p:cNvPicPr>
          <p:nvPr/>
        </p:nvPicPr>
        <p:blipFill>
          <a:blip r:embed="rId6"/>
          <a:stretch>
            <a:fillRect/>
          </a:stretch>
        </p:blipFill>
        <p:spPr>
          <a:xfrm>
            <a:off x="12523765" y="7073900"/>
            <a:ext cx="1625803" cy="1625600"/>
          </a:xfrm>
          <a:prstGeom prst="rect">
            <a:avLst/>
          </a:prstGeom>
        </p:spPr>
      </p:pic>
      <p:sp>
        <p:nvSpPr>
          <p:cNvPr id="21" name="Shape 14"/>
          <p:cNvSpPr/>
          <p:nvPr/>
        </p:nvSpPr>
        <p:spPr>
          <a:xfrm>
            <a:off x="12523765" y="7073900"/>
            <a:ext cx="1625803" cy="1625600"/>
          </a:xfrm>
          <a:prstGeom prst="roundRect">
            <a:avLst>
              <a:gd name="adj" fmla="val 781313"/>
            </a:avLst>
          </a:prstGeom>
          <a:noFill/>
          <a:ln w="12700">
            <a:solidFill>
              <a:srgbClr val="FFFFFF"/>
            </a:solidFill>
            <a:prstDash val="solid"/>
          </a:ln>
        </p:spPr>
      </p:sp>
      <p:sp>
        <p:nvSpPr>
          <p:cNvPr id="22" name="Text 15"/>
          <p:cNvSpPr/>
          <p:nvPr/>
        </p:nvSpPr>
        <p:spPr>
          <a:xfrm>
            <a:off x="12987373" y="7416800"/>
            <a:ext cx="69858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23" name="Shape 16"/>
          <p:cNvSpPr/>
          <p:nvPr/>
        </p:nvSpPr>
        <p:spPr>
          <a:xfrm>
            <a:off x="14352794" y="7162800"/>
            <a:ext cx="5931641" cy="1447800"/>
          </a:xfrm>
          <a:prstGeom prst="rect">
            <a:avLst/>
          </a:prstGeom>
          <a:noFill/>
          <a:ln/>
        </p:spPr>
      </p:sp>
      <p:sp>
        <p:nvSpPr>
          <p:cNvPr id="24" name="Text 17"/>
          <p:cNvSpPr/>
          <p:nvPr/>
        </p:nvSpPr>
        <p:spPr>
          <a:xfrm>
            <a:off x="14352794" y="7162800"/>
            <a:ext cx="6134867"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25" name="Text 18"/>
          <p:cNvSpPr/>
          <p:nvPr/>
        </p:nvSpPr>
        <p:spPr>
          <a:xfrm>
            <a:off x="14352794" y="80010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19"/>
          <p:cNvSpPr/>
          <p:nvPr/>
        </p:nvSpPr>
        <p:spPr>
          <a:xfrm>
            <a:off x="9691311" y="9791700"/>
            <a:ext cx="7760670" cy="1625600"/>
          </a:xfrm>
          <a:prstGeom prst="rect">
            <a:avLst/>
          </a:prstGeom>
          <a:noFill/>
          <a:ln/>
        </p:spPr>
      </p:sp>
      <p:pic>
        <p:nvPicPr>
          <p:cNvPr id="27" name="Image 5" descr=" ">    </p:cNvPr>
          <p:cNvPicPr>
            <a:picLocks noChangeAspect="1"/>
          </p:cNvPicPr>
          <p:nvPr/>
        </p:nvPicPr>
        <p:blipFill>
          <a:blip r:embed="rId7"/>
          <a:stretch>
            <a:fillRect/>
          </a:stretch>
        </p:blipFill>
        <p:spPr>
          <a:xfrm>
            <a:off x="9691311" y="9791700"/>
            <a:ext cx="1625803" cy="1625600"/>
          </a:xfrm>
          <a:prstGeom prst="rect">
            <a:avLst/>
          </a:prstGeom>
        </p:spPr>
      </p:pic>
      <p:sp>
        <p:nvSpPr>
          <p:cNvPr id="28" name="Shape 20"/>
          <p:cNvSpPr/>
          <p:nvPr/>
        </p:nvSpPr>
        <p:spPr>
          <a:xfrm>
            <a:off x="9691311" y="9791700"/>
            <a:ext cx="1625803" cy="1625600"/>
          </a:xfrm>
          <a:prstGeom prst="roundRect">
            <a:avLst>
              <a:gd name="adj" fmla="val 781313"/>
            </a:avLst>
          </a:prstGeom>
          <a:noFill/>
          <a:ln w="12700">
            <a:solidFill>
              <a:srgbClr val="FFFFFF"/>
            </a:solidFill>
            <a:prstDash val="solid"/>
          </a:ln>
        </p:spPr>
      </p:sp>
      <p:sp>
        <p:nvSpPr>
          <p:cNvPr id="29" name="Text 21"/>
          <p:cNvSpPr/>
          <p:nvPr/>
        </p:nvSpPr>
        <p:spPr>
          <a:xfrm>
            <a:off x="10154919" y="10134600"/>
            <a:ext cx="69858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0" name="Shape 22"/>
          <p:cNvSpPr/>
          <p:nvPr/>
        </p:nvSpPr>
        <p:spPr>
          <a:xfrm>
            <a:off x="11520340" y="9880600"/>
            <a:ext cx="5931641" cy="1447800"/>
          </a:xfrm>
          <a:prstGeom prst="rect">
            <a:avLst/>
          </a:prstGeom>
          <a:noFill/>
          <a:ln/>
        </p:spPr>
      </p:sp>
      <p:sp>
        <p:nvSpPr>
          <p:cNvPr id="31" name="Text 23"/>
          <p:cNvSpPr/>
          <p:nvPr/>
        </p:nvSpPr>
        <p:spPr>
          <a:xfrm>
            <a:off x="11520340" y="9880600"/>
            <a:ext cx="6134867"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32" name="Text 24"/>
          <p:cNvSpPr/>
          <p:nvPr/>
        </p:nvSpPr>
        <p:spPr>
          <a:xfrm>
            <a:off x="11520340" y="1071880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3" name="Shape 25"/>
          <p:cNvSpPr/>
          <p:nvPr/>
        </p:nvSpPr>
        <p:spPr>
          <a:xfrm>
            <a:off x="12523765" y="3810000"/>
            <a:ext cx="9322965" cy="0"/>
          </a:xfrm>
          <a:prstGeom prst="rect">
            <a:avLst/>
          </a:prstGeom>
          <a:noFill/>
          <a:ln/>
        </p:spPr>
      </p:sp>
      <p:pic>
        <p:nvPicPr>
          <p:cNvPr id="34" name="Image 6"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23765" y="3771900"/>
            <a:ext cx="9322965" cy="38100"/>
          </a:xfrm>
          <a:prstGeom prst="rect">
            <a:avLst/>
          </a:prstGeom>
        </p:spPr>
      </p:pic>
      <p:sp>
        <p:nvSpPr>
          <p:cNvPr id="35" name="Shape 26"/>
          <p:cNvSpPr/>
          <p:nvPr/>
        </p:nvSpPr>
        <p:spPr>
          <a:xfrm>
            <a:off x="9691311" y="6527800"/>
            <a:ext cx="9322965" cy="0"/>
          </a:xfrm>
          <a:prstGeom prst="rect">
            <a:avLst/>
          </a:prstGeom>
          <a:noFill/>
          <a:ln/>
        </p:spPr>
      </p:sp>
      <p:pic>
        <p:nvPicPr>
          <p:cNvPr id="36" name="Image 7"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91311" y="6489700"/>
            <a:ext cx="9322965" cy="38100"/>
          </a:xfrm>
          <a:prstGeom prst="rect">
            <a:avLst/>
          </a:prstGeom>
        </p:spPr>
      </p:pic>
      <p:sp>
        <p:nvSpPr>
          <p:cNvPr id="37" name="Shape 27"/>
          <p:cNvSpPr/>
          <p:nvPr/>
        </p:nvSpPr>
        <p:spPr>
          <a:xfrm>
            <a:off x="12523765" y="9245600"/>
            <a:ext cx="9322965" cy="0"/>
          </a:xfrm>
          <a:prstGeom prst="rect">
            <a:avLst/>
          </a:prstGeom>
          <a:noFill/>
          <a:ln/>
        </p:spPr>
      </p:sp>
      <p:pic>
        <p:nvPicPr>
          <p:cNvPr id="38"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523765"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009900"/>
            <a:ext cx="21417401" cy="7929376"/>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2959470" y="2603500"/>
            <a:ext cx="11198566"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6" name="Text 2"/>
          <p:cNvSpPr/>
          <p:nvPr/>
        </p:nvSpPr>
        <p:spPr>
          <a:xfrm>
            <a:off x="2959470" y="58420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58420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89162" y="533400"/>
            <a:ext cx="12439106" cy="8851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9311" y="1270000"/>
            <a:ext cx="9818327" cy="12446000"/>
          </a:xfrm>
          <a:prstGeom prst="rect">
            <a:avLst/>
          </a:prstGeom>
        </p:spPr>
      </p:pic>
      <p:sp>
        <p:nvSpPr>
          <p:cNvPr id="6" name="Shape 1"/>
          <p:cNvSpPr/>
          <p:nvPr/>
        </p:nvSpPr>
        <p:spPr>
          <a:xfrm>
            <a:off x="12790499" y="2159000"/>
            <a:ext cx="7874984" cy="4699000"/>
          </a:xfrm>
          <a:prstGeom prst="rect">
            <a:avLst/>
          </a:prstGeom>
          <a:noFill/>
          <a:ln/>
        </p:spPr>
      </p:sp>
      <p:pic>
        <p:nvPicPr>
          <p:cNvPr id="7" name="Image 3" descr=" ">    </p:cNvPr>
          <p:cNvPicPr>
            <a:picLocks noChangeAspect="1"/>
          </p:cNvPicPr>
          <p:nvPr/>
        </p:nvPicPr>
        <p:blipFill>
          <a:blip r:embed="rId6"/>
          <a:stretch>
            <a:fillRect/>
          </a:stretch>
        </p:blipFill>
        <p:spPr>
          <a:xfrm>
            <a:off x="12790499" y="2159000"/>
            <a:ext cx="980295" cy="1016006"/>
          </a:xfrm>
          <a:prstGeom prst="rect">
            <a:avLst/>
          </a:prstGeom>
        </p:spPr>
      </p:pic>
      <p:sp>
        <p:nvSpPr>
          <p:cNvPr id="8" name="Shape 2"/>
          <p:cNvSpPr/>
          <p:nvPr/>
        </p:nvSpPr>
        <p:spPr>
          <a:xfrm>
            <a:off x="12790499" y="3479800"/>
            <a:ext cx="7874984" cy="3378200"/>
          </a:xfrm>
          <a:prstGeom prst="rect">
            <a:avLst/>
          </a:prstGeom>
          <a:noFill/>
          <a:ln/>
        </p:spPr>
      </p:sp>
      <p:sp>
        <p:nvSpPr>
          <p:cNvPr id="9" name="Text 3"/>
          <p:cNvSpPr/>
          <p:nvPr/>
        </p:nvSpPr>
        <p:spPr>
          <a:xfrm>
            <a:off x="12790499" y="3479800"/>
            <a:ext cx="807821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0" name="Text 4"/>
          <p:cNvSpPr/>
          <p:nvPr/>
        </p:nvSpPr>
        <p:spPr>
          <a:xfrm>
            <a:off x="12790499" y="44196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2790499" y="7912100"/>
            <a:ext cx="7874984" cy="4699000"/>
          </a:xfrm>
          <a:prstGeom prst="rect">
            <a:avLst/>
          </a:prstGeom>
          <a:noFill/>
          <a:ln/>
        </p:spPr>
      </p:sp>
      <p:pic>
        <p:nvPicPr>
          <p:cNvPr id="12" name="Image 4" descr=" ">    </p:cNvPr>
          <p:cNvPicPr>
            <a:picLocks noChangeAspect="1"/>
          </p:cNvPicPr>
          <p:nvPr/>
        </p:nvPicPr>
        <p:blipFill>
          <a:blip r:embed="rId7"/>
          <a:stretch>
            <a:fillRect/>
          </a:stretch>
        </p:blipFill>
        <p:spPr>
          <a:xfrm>
            <a:off x="12790499" y="7912100"/>
            <a:ext cx="968738" cy="1016006"/>
          </a:xfrm>
          <a:prstGeom prst="rect">
            <a:avLst/>
          </a:prstGeom>
        </p:spPr>
      </p:pic>
      <p:sp>
        <p:nvSpPr>
          <p:cNvPr id="13" name="Shape 6"/>
          <p:cNvSpPr/>
          <p:nvPr/>
        </p:nvSpPr>
        <p:spPr>
          <a:xfrm>
            <a:off x="12790499" y="9232900"/>
            <a:ext cx="7874984" cy="3378200"/>
          </a:xfrm>
          <a:prstGeom prst="rect">
            <a:avLst/>
          </a:prstGeom>
          <a:noFill/>
          <a:ln/>
        </p:spPr>
      </p:sp>
      <p:sp>
        <p:nvSpPr>
          <p:cNvPr id="14" name="Text 7"/>
          <p:cNvSpPr/>
          <p:nvPr/>
        </p:nvSpPr>
        <p:spPr>
          <a:xfrm>
            <a:off x="12790499" y="9232900"/>
            <a:ext cx="807821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5" name="Text 8"/>
          <p:cNvSpPr/>
          <p:nvPr/>
        </p:nvSpPr>
        <p:spPr>
          <a:xfrm>
            <a:off x="12790499" y="101727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41930" y="3619500"/>
            <a:ext cx="19954194" cy="9247175"/>
          </a:xfrm>
          <a:prstGeom prst="rect">
            <a:avLst/>
          </a:prstGeom>
        </p:spPr>
      </p:pic>
      <p:pic>
        <p:nvPicPr>
          <p:cNvPr id="3" name="Image 1" descr=" ">    </p:cNvPr>
          <p:cNvPicPr>
            <a:picLocks noChangeAspect="1"/>
          </p:cNvPicPr>
          <p:nvPr/>
        </p:nvPicPr>
        <p:blipFill>
          <a:blip r:embed="rId3"/>
          <a:stretch>
            <a:fillRect/>
          </a:stretch>
        </p:blipFill>
        <p:spPr>
          <a:xfrm>
            <a:off x="23370921" y="10515600"/>
            <a:ext cx="1016127" cy="3200400"/>
          </a:xfrm>
          <a:prstGeom prst="rect">
            <a:avLst/>
          </a:prstGeom>
        </p:spPr>
      </p:pic>
      <p:sp>
        <p:nvSpPr>
          <p:cNvPr id="4" name="Shape 0"/>
          <p:cNvSpPr/>
          <p:nvPr/>
        </p:nvSpPr>
        <p:spPr>
          <a:xfrm>
            <a:off x="800200" y="1181100"/>
            <a:ext cx="7049381" cy="11214100"/>
          </a:xfrm>
          <a:prstGeom prst="rect">
            <a:avLst/>
          </a:prstGeom>
          <a:noFill/>
          <a:ln/>
        </p:spPr>
      </p:sp>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200" y="1181100"/>
            <a:ext cx="7049381" cy="5473700"/>
          </a:xfrm>
          <a:prstGeom prst="rect">
            <a:avLst/>
          </a:prstGeom>
        </p:spPr>
      </p:pic>
      <p:sp>
        <p:nvSpPr>
          <p:cNvPr id="6" name="Shape 1"/>
          <p:cNvSpPr/>
          <p:nvPr/>
        </p:nvSpPr>
        <p:spPr>
          <a:xfrm>
            <a:off x="2514914" y="7264400"/>
            <a:ext cx="3619952" cy="736600"/>
          </a:xfrm>
          <a:prstGeom prst="rect">
            <a:avLst/>
          </a:prstGeom>
          <a:noFill/>
          <a:ln/>
        </p:spPr>
      </p:sp>
      <p:sp>
        <p:nvSpPr>
          <p:cNvPr id="7" name="Text 2"/>
          <p:cNvSpPr/>
          <p:nvPr/>
        </p:nvSpPr>
        <p:spPr>
          <a:xfrm>
            <a:off x="2514914" y="7264400"/>
            <a:ext cx="382317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8" name="Shape 3"/>
          <p:cNvSpPr/>
          <p:nvPr/>
        </p:nvSpPr>
        <p:spPr>
          <a:xfrm>
            <a:off x="800200" y="8610600"/>
            <a:ext cx="7049381" cy="2438400"/>
          </a:xfrm>
          <a:prstGeom prst="rect">
            <a:avLst/>
          </a:prstGeom>
          <a:noFill/>
          <a:ln/>
        </p:spPr>
      </p:sp>
      <p:sp>
        <p:nvSpPr>
          <p:cNvPr id="9" name="Text 4"/>
          <p:cNvSpPr/>
          <p:nvPr/>
        </p:nvSpPr>
        <p:spPr>
          <a:xfrm>
            <a:off x="732458" y="86106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0" name="Shape 5"/>
          <p:cNvSpPr/>
          <p:nvPr/>
        </p:nvSpPr>
        <p:spPr>
          <a:xfrm>
            <a:off x="3899387" y="11658600"/>
            <a:ext cx="851006" cy="736600"/>
          </a:xfrm>
          <a:prstGeom prst="rect">
            <a:avLst/>
          </a:prstGeom>
          <a:noFill/>
          <a:ln/>
        </p:spPr>
      </p:sp>
      <p:sp>
        <p:nvSpPr>
          <p:cNvPr id="11" name="Text 6"/>
          <p:cNvSpPr/>
          <p:nvPr/>
        </p:nvSpPr>
        <p:spPr>
          <a:xfrm>
            <a:off x="3899387" y="11658600"/>
            <a:ext cx="1054232" cy="939800"/>
          </a:xfrm>
          <a:prstGeom prst="rect">
            <a:avLst/>
          </a:prstGeom>
          <a:noFill/>
          <a:ln/>
        </p:spPr>
        <p:txBody>
          <a:bodyPr wrap="square" lIns="0" tIns="0" rIns="0" bIns="0" rtlCol="0" anchor="t"/>
          <a:lstStyle/>
          <a:p>
            <a:pPr algn="l"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12" name="Shape 7"/>
          <p:cNvSpPr/>
          <p:nvPr/>
        </p:nvSpPr>
        <p:spPr>
          <a:xfrm>
            <a:off x="16016702" y="1181100"/>
            <a:ext cx="7049381" cy="11214100"/>
          </a:xfrm>
          <a:prstGeom prst="rect">
            <a:avLst/>
          </a:prstGeom>
          <a:noFill/>
          <a:ln/>
        </p:spPr>
      </p:sp>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16702" y="1181100"/>
            <a:ext cx="7049381" cy="5473700"/>
          </a:xfrm>
          <a:prstGeom prst="rect">
            <a:avLst/>
          </a:prstGeom>
        </p:spPr>
      </p:pic>
      <p:sp>
        <p:nvSpPr>
          <p:cNvPr id="14" name="Shape 8"/>
          <p:cNvSpPr/>
          <p:nvPr/>
        </p:nvSpPr>
        <p:spPr>
          <a:xfrm>
            <a:off x="17731416" y="7264400"/>
            <a:ext cx="3619952" cy="736600"/>
          </a:xfrm>
          <a:prstGeom prst="rect">
            <a:avLst/>
          </a:prstGeom>
          <a:noFill/>
          <a:ln/>
        </p:spPr>
      </p:sp>
      <p:sp>
        <p:nvSpPr>
          <p:cNvPr id="15" name="Text 9"/>
          <p:cNvSpPr/>
          <p:nvPr/>
        </p:nvSpPr>
        <p:spPr>
          <a:xfrm>
            <a:off x="17731416" y="7264400"/>
            <a:ext cx="382317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6" name="Shape 10"/>
          <p:cNvSpPr/>
          <p:nvPr/>
        </p:nvSpPr>
        <p:spPr>
          <a:xfrm>
            <a:off x="16016702" y="8610600"/>
            <a:ext cx="7049381" cy="2438400"/>
          </a:xfrm>
          <a:prstGeom prst="rect">
            <a:avLst/>
          </a:prstGeom>
          <a:noFill/>
          <a:ln/>
        </p:spPr>
      </p:sp>
      <p:sp>
        <p:nvSpPr>
          <p:cNvPr id="17" name="Text 11"/>
          <p:cNvSpPr/>
          <p:nvPr/>
        </p:nvSpPr>
        <p:spPr>
          <a:xfrm>
            <a:off x="15948960" y="86106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8" name="Shape 12"/>
          <p:cNvSpPr/>
          <p:nvPr/>
        </p:nvSpPr>
        <p:spPr>
          <a:xfrm>
            <a:off x="19115889" y="11658600"/>
            <a:ext cx="851006" cy="736600"/>
          </a:xfrm>
          <a:prstGeom prst="rect">
            <a:avLst/>
          </a:prstGeom>
          <a:noFill/>
          <a:ln/>
        </p:spPr>
      </p:sp>
      <p:sp>
        <p:nvSpPr>
          <p:cNvPr id="19" name="Text 13"/>
          <p:cNvSpPr/>
          <p:nvPr/>
        </p:nvSpPr>
        <p:spPr>
          <a:xfrm>
            <a:off x="19115889" y="11658600"/>
            <a:ext cx="1054232" cy="939800"/>
          </a:xfrm>
          <a:prstGeom prst="rect">
            <a:avLst/>
          </a:prstGeom>
          <a:noFill/>
          <a:ln/>
        </p:spPr>
        <p:txBody>
          <a:bodyPr wrap="square" lIns="0" tIns="0" rIns="0" bIns="0" rtlCol="0" anchor="t"/>
          <a:lstStyle/>
          <a:p>
            <a:pPr algn="l"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20" name="Shape 14"/>
          <p:cNvSpPr/>
          <p:nvPr/>
        </p:nvSpPr>
        <p:spPr>
          <a:xfrm>
            <a:off x="8408451" y="1181100"/>
            <a:ext cx="7049381" cy="11214100"/>
          </a:xfrm>
          <a:prstGeom prst="rect">
            <a:avLst/>
          </a:prstGeom>
          <a:noFill/>
          <a:ln/>
        </p:spPr>
      </p:sp>
      <p:sp>
        <p:nvSpPr>
          <p:cNvPr id="21" name="Shape 15"/>
          <p:cNvSpPr/>
          <p:nvPr/>
        </p:nvSpPr>
        <p:spPr>
          <a:xfrm>
            <a:off x="10447056" y="1181100"/>
            <a:ext cx="2972171" cy="736600"/>
          </a:xfrm>
          <a:prstGeom prst="rect">
            <a:avLst/>
          </a:prstGeom>
          <a:noFill/>
          <a:ln/>
        </p:spPr>
      </p:sp>
      <p:sp>
        <p:nvSpPr>
          <p:cNvPr id="22" name="Text 16"/>
          <p:cNvSpPr/>
          <p:nvPr/>
        </p:nvSpPr>
        <p:spPr>
          <a:xfrm>
            <a:off x="10447056" y="1181100"/>
            <a:ext cx="3175397"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3" name="Shape 17"/>
          <p:cNvSpPr/>
          <p:nvPr/>
        </p:nvSpPr>
        <p:spPr>
          <a:xfrm>
            <a:off x="8408451" y="2527300"/>
            <a:ext cx="7049381" cy="2438400"/>
          </a:xfrm>
          <a:prstGeom prst="rect">
            <a:avLst/>
          </a:prstGeom>
          <a:noFill/>
          <a:ln/>
        </p:spPr>
      </p:sp>
      <p:sp>
        <p:nvSpPr>
          <p:cNvPr id="24" name="Text 18"/>
          <p:cNvSpPr/>
          <p:nvPr/>
        </p:nvSpPr>
        <p:spPr>
          <a:xfrm>
            <a:off x="8340709" y="25273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451" y="5575300"/>
            <a:ext cx="7049381" cy="5473700"/>
          </a:xfrm>
          <a:prstGeom prst="rect">
            <a:avLst/>
          </a:prstGeom>
        </p:spPr>
      </p:pic>
      <p:sp>
        <p:nvSpPr>
          <p:cNvPr id="26" name="Shape 19"/>
          <p:cNvSpPr/>
          <p:nvPr/>
        </p:nvSpPr>
        <p:spPr>
          <a:xfrm>
            <a:off x="11507638" y="11658600"/>
            <a:ext cx="851006" cy="736600"/>
          </a:xfrm>
          <a:prstGeom prst="rect">
            <a:avLst/>
          </a:prstGeom>
          <a:noFill/>
          <a:ln/>
        </p:spPr>
      </p:sp>
      <p:sp>
        <p:nvSpPr>
          <p:cNvPr id="27" name="Text 20"/>
          <p:cNvSpPr/>
          <p:nvPr/>
        </p:nvSpPr>
        <p:spPr>
          <a:xfrm>
            <a:off x="11507638" y="11658600"/>
            <a:ext cx="1054232" cy="939800"/>
          </a:xfrm>
          <a:prstGeom prst="rect">
            <a:avLst/>
          </a:prstGeom>
          <a:noFill/>
          <a:ln/>
        </p:spPr>
        <p:txBody>
          <a:bodyPr wrap="square" lIns="0" tIns="0" rIns="0" bIns="0" rtlCol="0" anchor="t"/>
          <a:lstStyle/>
          <a:p>
            <a:pPr algn="l" indent="0" marL="0">
              <a:buNone/>
            </a:pPr>
            <a:r>
              <a:rPr lang="en-US" sz="4800" dirty="0">
                <a:solidFill>
                  <a:srgbClr val="3EBFB4">
                    <a:alpha val="100000"/>
                  </a:srgbClr>
                </a:solidFill>
                <a:latin typeface="Bebas Neue Regular" pitchFamily="34" charset="0"/>
                <a:ea typeface="Bebas Neue Regular" pitchFamily="34" charset="-122"/>
                <a:cs typeface="Bebas Neue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94549" y="2349500"/>
            <a:ext cx="15920553" cy="10493759"/>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759993"/>
            <a:ext cx="6106415" cy="4763994"/>
          </a:xfrm>
          <a:prstGeom prst="rect">
            <a:avLst/>
          </a:prstGeom>
        </p:spPr>
      </p:pic>
      <p:sp>
        <p:nvSpPr>
          <p:cNvPr id="6" name="Shape 1"/>
          <p:cNvSpPr/>
          <p:nvPr/>
        </p:nvSpPr>
        <p:spPr>
          <a:xfrm>
            <a:off x="6287286" y="5740400"/>
            <a:ext cx="10847156" cy="4533900"/>
          </a:xfrm>
          <a:prstGeom prst="rect">
            <a:avLst/>
          </a:prstGeom>
          <a:noFill/>
          <a:ln/>
        </p:spPr>
      </p:sp>
      <p:sp>
        <p:nvSpPr>
          <p:cNvPr id="7" name="Text 2"/>
          <p:cNvSpPr/>
          <p:nvPr/>
        </p:nvSpPr>
        <p:spPr>
          <a:xfrm>
            <a:off x="6287286" y="5740400"/>
            <a:ext cx="11050381" cy="3886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4378197" y="9728200"/>
            <a:ext cx="290866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025900"/>
            <a:ext cx="21417401" cy="7929376"/>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749" y="1155700"/>
            <a:ext cx="7595549" cy="11404600"/>
          </a:xfrm>
          <a:prstGeom prst="rect">
            <a:avLst/>
          </a:prstGeom>
        </p:spPr>
      </p:pic>
      <p:sp>
        <p:nvSpPr>
          <p:cNvPr id="6" name="Shape 1"/>
          <p:cNvSpPr/>
          <p:nvPr/>
        </p:nvSpPr>
        <p:spPr>
          <a:xfrm>
            <a:off x="2603825" y="8953500"/>
            <a:ext cx="5067933" cy="3606800"/>
          </a:xfrm>
          <a:prstGeom prst="rect">
            <a:avLst/>
          </a:prstGeom>
          <a:noFill/>
          <a:ln/>
        </p:spPr>
      </p:sp>
      <p:sp>
        <p:nvSpPr>
          <p:cNvPr id="7" name="Text 2"/>
          <p:cNvSpPr/>
          <p:nvPr/>
        </p:nvSpPr>
        <p:spPr>
          <a:xfrm>
            <a:off x="2603825" y="8953500"/>
            <a:ext cx="5271159"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8" name="Text 3"/>
          <p:cNvSpPr/>
          <p:nvPr/>
        </p:nvSpPr>
        <p:spPr>
          <a:xfrm>
            <a:off x="2603825" y="10731500"/>
            <a:ext cx="5203417"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6715289" y="1155700"/>
            <a:ext cx="5436279" cy="3606800"/>
          </a:xfrm>
          <a:prstGeom prst="rect">
            <a:avLst/>
          </a:prstGeom>
          <a:noFill/>
          <a:ln/>
        </p:spPr>
      </p:sp>
      <p:sp>
        <p:nvSpPr>
          <p:cNvPr id="10" name="Text 5"/>
          <p:cNvSpPr/>
          <p:nvPr/>
        </p:nvSpPr>
        <p:spPr>
          <a:xfrm>
            <a:off x="16715289" y="1155700"/>
            <a:ext cx="5639505"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1" name="Text 6"/>
          <p:cNvSpPr/>
          <p:nvPr/>
        </p:nvSpPr>
        <p:spPr>
          <a:xfrm>
            <a:off x="16715289" y="2933700"/>
            <a:ext cx="5571763"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5479" y="1155700"/>
            <a:ext cx="5436279" cy="43053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0000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89162" y="533400"/>
            <a:ext cx="12439106" cy="8851900"/>
          </a:xfrm>
          <a:prstGeom prst="rect">
            <a:avLst/>
          </a:prstGeom>
        </p:spPr>
      </p:pic>
      <p:sp>
        <p:nvSpPr>
          <p:cNvPr id="3" name="Text 0"/>
          <p:cNvSpPr/>
          <p:nvPr/>
        </p:nvSpPr>
        <p:spPr>
          <a:xfrm>
            <a:off x="1621569" y="1930400"/>
            <a:ext cx="20216693" cy="1557867"/>
          </a:xfrm>
          <a:prstGeom prst="rect">
            <a:avLst/>
          </a:prstGeom>
          <a:noFill/>
          <a:ln/>
        </p:spPr>
        <p:txBody>
          <a:bodyPr wrap="square" lIns="0" tIns="0" rIns="0" bIns="0" rtlCol="0" anchor="t"/>
          <a:lstStyle/>
          <a:p>
            <a:pPr algn="ctr" indent="0" marL="0">
              <a:buNone/>
            </a:pPr>
            <a:r>
              <a:rPr lang="en-US" sz="8000" dirty="0">
                <a:solidFill>
                  <a:srgbClr val="FFFFFF">
                    <a:alpha val="100000"/>
                  </a:srgbClr>
                </a:solidFill>
                <a:latin typeface="Bebas Neue Regular" pitchFamily="34" charset="0"/>
                <a:ea typeface="Bebas Neue Regular" pitchFamily="34" charset="-122"/>
                <a:cs typeface="Bebas Neue Regular" pitchFamily="34" charset="-120"/>
              </a:rPr>
              <a:t>The Magic of Dragons: A Research</a:t>
            </a:r>
            <a:endParaRPr lang="en-US" sz="8000" dirty="0"/>
          </a:p>
        </p:txBody>
      </p:sp>
      <p:sp>
        <p:nvSpPr>
          <p:cNvPr id="4" name="Shape 1"/>
          <p:cNvSpPr/>
          <p:nvPr/>
        </p:nvSpPr>
        <p:spPr>
          <a:xfrm>
            <a:off x="1371771" y="3695700"/>
            <a:ext cx="6096762" cy="6096000"/>
          </a:xfrm>
          <a:prstGeom prst="roundRect">
            <a:avLst>
              <a:gd name="adj" fmla="val 2083350"/>
            </a:avLst>
          </a:prstGeom>
          <a:noFill/>
          <a:ln w="101600">
            <a:solidFill>
              <a:srgbClr val="617688"/>
            </a:solidFill>
            <a:prstDash val="solid"/>
          </a:ln>
        </p:spPr>
      </p:sp>
      <p:pic>
        <p:nvPicPr>
          <p:cNvPr id="5" name="Image 1" descr=" ">    </p:cNvPr>
          <p:cNvPicPr>
            <a:picLocks noChangeAspect="1"/>
          </p:cNvPicPr>
          <p:nvPr/>
        </p:nvPicPr>
        <p:blipFill>
          <a:blip r:embed="rId3"/>
          <a:stretch>
            <a:fillRect/>
          </a:stretch>
        </p:blipFill>
        <p:spPr>
          <a:xfrm>
            <a:off x="3543721" y="5410200"/>
            <a:ext cx="1752866" cy="1625600"/>
          </a:xfrm>
          <a:prstGeom prst="rect">
            <a:avLst/>
          </a:prstGeom>
        </p:spPr>
      </p:pic>
      <p:sp>
        <p:nvSpPr>
          <p:cNvPr id="6" name="Shape 2"/>
          <p:cNvSpPr/>
          <p:nvPr/>
        </p:nvSpPr>
        <p:spPr>
          <a:xfrm>
            <a:off x="1524191" y="7340600"/>
            <a:ext cx="5791924" cy="736600"/>
          </a:xfrm>
          <a:prstGeom prst="rect">
            <a:avLst/>
          </a:prstGeom>
          <a:noFill/>
          <a:ln/>
        </p:spPr>
      </p:sp>
      <p:sp>
        <p:nvSpPr>
          <p:cNvPr id="7" name="Text 3"/>
          <p:cNvSpPr/>
          <p:nvPr/>
        </p:nvSpPr>
        <p:spPr>
          <a:xfrm>
            <a:off x="1422578" y="7340600"/>
            <a:ext cx="599514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Unicorn Sighting</a:t>
            </a:r>
            <a:endParaRPr lang="en-US" sz="4800" dirty="0"/>
          </a:p>
        </p:txBody>
      </p:sp>
      <p:sp>
        <p:nvSpPr>
          <p:cNvPr id="8" name="Shape 4"/>
          <p:cNvSpPr/>
          <p:nvPr/>
        </p:nvSpPr>
        <p:spPr>
          <a:xfrm>
            <a:off x="8395749" y="3695700"/>
            <a:ext cx="6096762" cy="6096000"/>
          </a:xfrm>
          <a:prstGeom prst="roundRect">
            <a:avLst>
              <a:gd name="adj" fmla="val 2083350"/>
            </a:avLst>
          </a:prstGeom>
          <a:noFill/>
          <a:ln w="101600">
            <a:solidFill>
              <a:srgbClr val="617688"/>
            </a:solidFill>
            <a:prstDash val="solid"/>
          </a:ln>
        </p:spPr>
      </p:sp>
      <p:pic>
        <p:nvPicPr>
          <p:cNvPr id="9" name="Image 2" descr=" ">    </p:cNvPr>
          <p:cNvPicPr>
            <a:picLocks noChangeAspect="1"/>
          </p:cNvPicPr>
          <p:nvPr/>
        </p:nvPicPr>
        <p:blipFill>
          <a:blip r:embed="rId4"/>
          <a:stretch>
            <a:fillRect/>
          </a:stretch>
        </p:blipFill>
        <p:spPr>
          <a:xfrm>
            <a:off x="10621957" y="5410200"/>
            <a:ext cx="1644348" cy="1625600"/>
          </a:xfrm>
          <a:prstGeom prst="rect">
            <a:avLst/>
          </a:prstGeom>
        </p:spPr>
      </p:pic>
      <p:sp>
        <p:nvSpPr>
          <p:cNvPr id="10" name="Shape 5"/>
          <p:cNvSpPr/>
          <p:nvPr/>
        </p:nvSpPr>
        <p:spPr>
          <a:xfrm>
            <a:off x="8548168" y="7340600"/>
            <a:ext cx="5791924" cy="736600"/>
          </a:xfrm>
          <a:prstGeom prst="rect">
            <a:avLst/>
          </a:prstGeom>
          <a:noFill/>
          <a:ln/>
        </p:spPr>
      </p:sp>
      <p:sp>
        <p:nvSpPr>
          <p:cNvPr id="11" name="Text 6"/>
          <p:cNvSpPr/>
          <p:nvPr/>
        </p:nvSpPr>
        <p:spPr>
          <a:xfrm>
            <a:off x="8446556" y="7340600"/>
            <a:ext cx="599514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2" name="Shape 7"/>
          <p:cNvSpPr/>
          <p:nvPr/>
        </p:nvSpPr>
        <p:spPr>
          <a:xfrm>
            <a:off x="15419727" y="3695700"/>
            <a:ext cx="6096762" cy="6096000"/>
          </a:xfrm>
          <a:prstGeom prst="roundRect">
            <a:avLst>
              <a:gd name="adj" fmla="val 2083350"/>
            </a:avLst>
          </a:prstGeom>
          <a:noFill/>
          <a:ln w="101600">
            <a:solidFill>
              <a:srgbClr val="617688"/>
            </a:solidFill>
            <a:prstDash val="solid"/>
          </a:ln>
        </p:spPr>
      </p:sp>
      <p:pic>
        <p:nvPicPr>
          <p:cNvPr id="13" name="Image 3" descr=" ">    </p:cNvPr>
          <p:cNvPicPr>
            <a:picLocks noChangeAspect="1"/>
          </p:cNvPicPr>
          <p:nvPr/>
        </p:nvPicPr>
        <p:blipFill>
          <a:blip r:embed="rId5"/>
          <a:stretch>
            <a:fillRect/>
          </a:stretch>
        </p:blipFill>
        <p:spPr>
          <a:xfrm>
            <a:off x="17657774" y="5410200"/>
            <a:ext cx="1620671" cy="1625600"/>
          </a:xfrm>
          <a:prstGeom prst="rect">
            <a:avLst/>
          </a:prstGeom>
        </p:spPr>
      </p:pic>
      <p:sp>
        <p:nvSpPr>
          <p:cNvPr id="14" name="Shape 8"/>
          <p:cNvSpPr/>
          <p:nvPr/>
        </p:nvSpPr>
        <p:spPr>
          <a:xfrm>
            <a:off x="15572146" y="7340600"/>
            <a:ext cx="5791924" cy="736600"/>
          </a:xfrm>
          <a:prstGeom prst="rect">
            <a:avLst/>
          </a:prstGeom>
          <a:noFill/>
          <a:ln/>
        </p:spPr>
      </p:sp>
      <p:sp>
        <p:nvSpPr>
          <p:cNvPr id="15" name="Text 9"/>
          <p:cNvSpPr/>
          <p:nvPr/>
        </p:nvSpPr>
        <p:spPr>
          <a:xfrm>
            <a:off x="15470534" y="7340600"/>
            <a:ext cx="599514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Bebas Neue Regular" pitchFamily="34" charset="0"/>
                <a:ea typeface="Bebas Neue Regular" pitchFamily="34" charset="-122"/>
                <a:cs typeface="Bebas Neue Regular" pitchFamily="34" charset="-120"/>
              </a:rPr>
              <a:t>rainbow seeing</a:t>
            </a:r>
            <a:endParaRPr lang="en-US" sz="4800" dirty="0"/>
          </a:p>
        </p:txBody>
      </p:sp>
      <p:sp>
        <p:nvSpPr>
          <p:cNvPr id="16" name="Shape 10"/>
          <p:cNvSpPr/>
          <p:nvPr/>
        </p:nvSpPr>
        <p:spPr>
          <a:xfrm>
            <a:off x="23370921" y="10515600"/>
            <a:ext cx="1016127" cy="3200400"/>
          </a:xfrm>
          <a:prstGeom prst="rect">
            <a:avLst/>
          </a:prstGeom>
          <a:noFill/>
          <a:ln/>
        </p:spPr>
      </p:sp>
      <p:pic>
        <p:nvPicPr>
          <p:cNvPr id="17" name="Image 4" descr=" ">    </p:cNvPr>
          <p:cNvPicPr>
            <a:picLocks noChangeAspect="1"/>
          </p:cNvPicPr>
          <p:nvPr/>
        </p:nvPicPr>
        <p:blipFill>
          <a:blip r:embed="rId6"/>
          <a:stretch>
            <a:fillRect/>
          </a:stretch>
        </p:blipFill>
        <p:spPr>
          <a:xfrm>
            <a:off x="23523340" y="10820400"/>
            <a:ext cx="711289" cy="2590800"/>
          </a:xfrm>
          <a:prstGeom prst="rect">
            <a:avLst/>
          </a:prstGeom>
        </p:spPr>
      </p:pic>
      <p:sp>
        <p:nvSpPr>
          <p:cNvPr id="18" name="Shape 11"/>
          <p:cNvSpPr/>
          <p:nvPr/>
        </p:nvSpPr>
        <p:spPr>
          <a:xfrm>
            <a:off x="1397175" y="10401300"/>
            <a:ext cx="6096762" cy="1828800"/>
          </a:xfrm>
          <a:prstGeom prst="rect">
            <a:avLst/>
          </a:prstGeom>
          <a:noFill/>
          <a:ln/>
        </p:spPr>
      </p:sp>
      <p:sp>
        <p:nvSpPr>
          <p:cNvPr id="19" name="Shape 12"/>
          <p:cNvSpPr/>
          <p:nvPr/>
        </p:nvSpPr>
        <p:spPr>
          <a:xfrm>
            <a:off x="1397175" y="10401300"/>
            <a:ext cx="6096762" cy="1828800"/>
          </a:xfrm>
          <a:prstGeom prst="rect">
            <a:avLst/>
          </a:prstGeom>
          <a:noFill/>
          <a:ln/>
        </p:spPr>
      </p:sp>
      <p:sp>
        <p:nvSpPr>
          <p:cNvPr id="20" name="Text 13"/>
          <p:cNvSpPr/>
          <p:nvPr/>
        </p:nvSpPr>
        <p:spPr>
          <a:xfrm>
            <a:off x="1397175"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4"/>
          <p:cNvSpPr/>
          <p:nvPr/>
        </p:nvSpPr>
        <p:spPr>
          <a:xfrm>
            <a:off x="8395749" y="10401300"/>
            <a:ext cx="6096762" cy="1828800"/>
          </a:xfrm>
          <a:prstGeom prst="rect">
            <a:avLst/>
          </a:prstGeom>
          <a:noFill/>
          <a:ln/>
        </p:spPr>
      </p:sp>
      <p:sp>
        <p:nvSpPr>
          <p:cNvPr id="22" name="Shape 15"/>
          <p:cNvSpPr/>
          <p:nvPr/>
        </p:nvSpPr>
        <p:spPr>
          <a:xfrm>
            <a:off x="8395749" y="10401300"/>
            <a:ext cx="6096762" cy="1828800"/>
          </a:xfrm>
          <a:prstGeom prst="rect">
            <a:avLst/>
          </a:prstGeom>
          <a:noFill/>
          <a:ln/>
        </p:spPr>
      </p:sp>
      <p:sp>
        <p:nvSpPr>
          <p:cNvPr id="23" name="Text 16"/>
          <p:cNvSpPr/>
          <p:nvPr/>
        </p:nvSpPr>
        <p:spPr>
          <a:xfrm>
            <a:off x="8395749"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4" name="Shape 17"/>
          <p:cNvSpPr/>
          <p:nvPr/>
        </p:nvSpPr>
        <p:spPr>
          <a:xfrm>
            <a:off x="15419727" y="10401300"/>
            <a:ext cx="6096762" cy="1828800"/>
          </a:xfrm>
          <a:prstGeom prst="rect">
            <a:avLst/>
          </a:prstGeom>
          <a:noFill/>
          <a:ln/>
        </p:spPr>
      </p:sp>
      <p:sp>
        <p:nvSpPr>
          <p:cNvPr id="25" name="Shape 18"/>
          <p:cNvSpPr/>
          <p:nvPr/>
        </p:nvSpPr>
        <p:spPr>
          <a:xfrm>
            <a:off x="15419727" y="10401300"/>
            <a:ext cx="6096762" cy="1828800"/>
          </a:xfrm>
          <a:prstGeom prst="rect">
            <a:avLst/>
          </a:prstGeom>
          <a:noFill/>
          <a:ln/>
        </p:spPr>
      </p:sp>
      <p:sp>
        <p:nvSpPr>
          <p:cNvPr id="26" name="Text 19"/>
          <p:cNvSpPr/>
          <p:nvPr/>
        </p:nvSpPr>
        <p:spPr>
          <a:xfrm>
            <a:off x="15419727"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2023-12-08T09:52:10Z</dcterms:created>
  <dcterms:modified xsi:type="dcterms:W3CDTF">2023-12-08T09:52:10Z</dcterms:modified>
</cp:coreProperties>
</file>