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9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4"/>
    <p:sldMasterId id="2147483743" r:id="rId5"/>
    <p:sldMasterId id="2147483697" r:id="rId6"/>
    <p:sldMasterId id="2147483711" r:id="rId7"/>
    <p:sldMasterId id="2147483720" r:id="rId8"/>
    <p:sldMasterId id="2147483755" r:id="rId9"/>
    <p:sldMasterId id="2147483767" r:id="rId10"/>
    <p:sldMasterId id="2147483775" r:id="rId11"/>
    <p:sldMasterId id="2147483789" r:id="rId12"/>
    <p:sldMasterId id="2147483804" r:id="rId13"/>
  </p:sldMasterIdLst>
  <p:notesMasterIdLst>
    <p:notesMasterId r:id="rId49"/>
  </p:notesMasterIdLst>
  <p:handoutMasterIdLst>
    <p:handoutMasterId r:id="rId50"/>
  </p:handoutMasterIdLst>
  <p:sldIdLst>
    <p:sldId id="256" r:id="rId14"/>
    <p:sldId id="1043" r:id="rId15"/>
    <p:sldId id="1044" r:id="rId16"/>
    <p:sldId id="847" r:id="rId17"/>
    <p:sldId id="1046" r:id="rId18"/>
    <p:sldId id="1030" r:id="rId19"/>
    <p:sldId id="779" r:id="rId20"/>
    <p:sldId id="780" r:id="rId21"/>
    <p:sldId id="784" r:id="rId22"/>
    <p:sldId id="1032" r:id="rId23"/>
    <p:sldId id="1048" r:id="rId24"/>
    <p:sldId id="1049" r:id="rId25"/>
    <p:sldId id="1050" r:id="rId26"/>
    <p:sldId id="955" r:id="rId27"/>
    <p:sldId id="814" r:id="rId28"/>
    <p:sldId id="636" r:id="rId29"/>
    <p:sldId id="1040" r:id="rId30"/>
    <p:sldId id="806" r:id="rId31"/>
    <p:sldId id="859" r:id="rId32"/>
    <p:sldId id="816" r:id="rId33"/>
    <p:sldId id="851" r:id="rId34"/>
    <p:sldId id="817" r:id="rId35"/>
    <p:sldId id="860" r:id="rId36"/>
    <p:sldId id="1047" r:id="rId37"/>
    <p:sldId id="645" r:id="rId38"/>
    <p:sldId id="862" r:id="rId39"/>
    <p:sldId id="825" r:id="rId40"/>
    <p:sldId id="653" r:id="rId41"/>
    <p:sldId id="790" r:id="rId42"/>
    <p:sldId id="836" r:id="rId43"/>
    <p:sldId id="1042" r:id="rId44"/>
    <p:sldId id="858" r:id="rId45"/>
    <p:sldId id="837" r:id="rId46"/>
    <p:sldId id="838" r:id="rId47"/>
    <p:sldId id="840" r:id="rId48"/>
  </p:sldIdLst>
  <p:sldSz cx="9144000" cy="6858000" type="screen4x3"/>
  <p:notesSz cx="6735763" cy="9866313"/>
  <p:embeddedFontLst>
    <p:embeddedFont>
      <p:font typeface="Dosis" pitchFamily="2" charset="0"/>
      <p:regular r:id="rId51"/>
      <p:bold r:id="rId52"/>
    </p:embeddedFont>
    <p:embeddedFont>
      <p:font typeface="Dosis ExtraBold" pitchFamily="2" charset="0"/>
      <p:bold r:id="rId53"/>
    </p:embeddedFont>
    <p:embeddedFont>
      <p:font typeface="Dosis Medium" pitchFamily="2" charset="0"/>
      <p:regular r:id="rId54"/>
    </p:embeddedFont>
    <p:embeddedFont>
      <p:font typeface="Dosis SemiBold" pitchFamily="2" charset="0"/>
      <p:bold r:id="rId5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me Chraibi" initials="MC" lastIdx="1" clrIdx="0">
    <p:extLst>
      <p:ext uri="{19B8F6BF-5375-455C-9EA6-DF929625EA0E}">
        <p15:presenceInfo xmlns:p15="http://schemas.microsoft.com/office/powerpoint/2012/main" userId="Mme Chraib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2F2F2"/>
    <a:srgbClr val="EAF8FE"/>
    <a:srgbClr val="9EE0F4"/>
    <a:srgbClr val="2DC7D3"/>
    <a:srgbClr val="515B7C"/>
    <a:srgbClr val="474F71"/>
    <a:srgbClr val="7A7A7A"/>
    <a:srgbClr val="C7C7C7"/>
    <a:srgbClr val="757575"/>
    <a:srgbClr val="8083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50" autoAdjust="0"/>
    <p:restoredTop sz="87607" autoAdjust="0"/>
  </p:normalViewPr>
  <p:slideViewPr>
    <p:cSldViewPr snapToGrid="0">
      <p:cViewPr varScale="1">
        <p:scale>
          <a:sx n="61" d="100"/>
          <a:sy n="61" d="100"/>
        </p:scale>
        <p:origin x="1632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964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handoutMaster" Target="handoutMasters/handoutMaster1.xml"/><Relationship Id="rId55" Type="http://schemas.openxmlformats.org/officeDocument/2006/relationships/font" Target="fonts/font5.fntdata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font" Target="fonts/font3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microsoft.com/office/2016/11/relationships/changesInfo" Target="changesInfos/changesInfo1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1.fntdata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theme" Target="theme/theme1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font" Target="fonts/font4.fntdata"/><Relationship Id="rId62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notesMaster" Target="notesMasters/notesMaster1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font" Target="fonts/font2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8D405B46-2516-4556-9513-1947123796BD}"/>
    <pc:docChg chg="undo custSel delSld modSld">
      <pc:chgData name="LAMIAE BEZZAZ" userId="f9bc3cc0-8e1c-4944-afa8-b4b36bbf20e1" providerId="ADAL" clId="{8D405B46-2516-4556-9513-1947123796BD}" dt="2025-11-21T21:25:46.579" v="281" actId="2711"/>
      <pc:docMkLst>
        <pc:docMk/>
      </pc:docMkLst>
      <pc:sldChg chg="addSp delSp modSp">
        <pc:chgData name="LAMIAE BEZZAZ" userId="f9bc3cc0-8e1c-4944-afa8-b4b36bbf20e1" providerId="ADAL" clId="{8D405B46-2516-4556-9513-1947123796BD}" dt="2025-11-21T16:10:51.023" v="146" actId="1076"/>
        <pc:sldMkLst>
          <pc:docMk/>
          <pc:sldMk cId="1056749084" sldId="256"/>
        </pc:sldMkLst>
        <pc:grpChg chg="del">
          <ac:chgData name="LAMIAE BEZZAZ" userId="f9bc3cc0-8e1c-4944-afa8-b4b36bbf20e1" providerId="ADAL" clId="{8D405B46-2516-4556-9513-1947123796BD}" dt="2025-11-21T16:10:45.550" v="144" actId="21"/>
          <ac:grpSpMkLst>
            <pc:docMk/>
            <pc:sldMk cId="1056749084" sldId="256"/>
            <ac:grpSpMk id="4" creationId="{6D264797-797C-4B34-B528-47681F886F2C}"/>
          </ac:grpSpMkLst>
        </pc:grpChg>
        <pc:picChg chg="add mod">
          <ac:chgData name="LAMIAE BEZZAZ" userId="f9bc3cc0-8e1c-4944-afa8-b4b36bbf20e1" providerId="ADAL" clId="{8D405B46-2516-4556-9513-1947123796BD}" dt="2025-11-21T16:10:51.023" v="146" actId="1076"/>
          <ac:picMkLst>
            <pc:docMk/>
            <pc:sldMk cId="1056749084" sldId="256"/>
            <ac:picMk id="5" creationId="{A3BFB51F-D5D0-4CFE-8DC0-62CF84CC97B8}"/>
          </ac:picMkLst>
        </pc:picChg>
      </pc:sldChg>
      <pc:sldChg chg="modSp">
        <pc:chgData name="LAMIAE BEZZAZ" userId="f9bc3cc0-8e1c-4944-afa8-b4b36bbf20e1" providerId="ADAL" clId="{8D405B46-2516-4556-9513-1947123796BD}" dt="2025-11-21T21:25:46.579" v="281" actId="2711"/>
        <pc:sldMkLst>
          <pc:docMk/>
          <pc:sldMk cId="1552006823" sldId="780"/>
        </pc:sldMkLst>
        <pc:spChg chg="mod">
          <ac:chgData name="LAMIAE BEZZAZ" userId="f9bc3cc0-8e1c-4944-afa8-b4b36bbf20e1" providerId="ADAL" clId="{8D405B46-2516-4556-9513-1947123796BD}" dt="2025-11-21T21:25:46.579" v="281" actId="2711"/>
          <ac:spMkLst>
            <pc:docMk/>
            <pc:sldMk cId="1552006823" sldId="780"/>
            <ac:spMk id="7" creationId="{F4BB8375-101F-4E97-1AB7-D8ADFA8B2E79}"/>
          </ac:spMkLst>
        </pc:spChg>
      </pc:sldChg>
      <pc:sldChg chg="addSp modSp modAnim">
        <pc:chgData name="LAMIAE BEZZAZ" userId="f9bc3cc0-8e1c-4944-afa8-b4b36bbf20e1" providerId="ADAL" clId="{8D405B46-2516-4556-9513-1947123796BD}" dt="2025-11-21T16:10:04.925" v="143"/>
        <pc:sldMkLst>
          <pc:docMk/>
          <pc:sldMk cId="927543826" sldId="784"/>
        </pc:sldMkLst>
        <pc:picChg chg="add mod">
          <ac:chgData name="LAMIAE BEZZAZ" userId="f9bc3cc0-8e1c-4944-afa8-b4b36bbf20e1" providerId="ADAL" clId="{8D405B46-2516-4556-9513-1947123796BD}" dt="2025-11-21T16:08:08.277" v="121" actId="14100"/>
          <ac:picMkLst>
            <pc:docMk/>
            <pc:sldMk cId="927543826" sldId="784"/>
            <ac:picMk id="2" creationId="{BAA893AB-7C96-4295-AB95-A6B5DB743A55}"/>
          </ac:picMkLst>
        </pc:picChg>
      </pc:sldChg>
      <pc:sldChg chg="modAnim">
        <pc:chgData name="LAMIAE BEZZAZ" userId="f9bc3cc0-8e1c-4944-afa8-b4b36bbf20e1" providerId="ADAL" clId="{8D405B46-2516-4556-9513-1947123796BD}" dt="2025-11-21T16:18:27.930" v="280"/>
        <pc:sldMkLst>
          <pc:docMk/>
          <pc:sldMk cId="65100314" sldId="790"/>
        </pc:sldMkLst>
      </pc:sldChg>
      <pc:sldChg chg="del">
        <pc:chgData name="LAMIAE BEZZAZ" userId="f9bc3cc0-8e1c-4944-afa8-b4b36bbf20e1" providerId="ADAL" clId="{8D405B46-2516-4556-9513-1947123796BD}" dt="2025-11-21T16:11:18.305" v="147" actId="47"/>
        <pc:sldMkLst>
          <pc:docMk/>
          <pc:sldMk cId="1961739097" sldId="799"/>
        </pc:sldMkLst>
      </pc:sldChg>
      <pc:sldChg chg="modSp">
        <pc:chgData name="LAMIAE BEZZAZ" userId="f9bc3cc0-8e1c-4944-afa8-b4b36bbf20e1" providerId="ADAL" clId="{8D405B46-2516-4556-9513-1947123796BD}" dt="2025-11-21T15:55:07.438" v="1" actId="2711"/>
        <pc:sldMkLst>
          <pc:docMk/>
          <pc:sldMk cId="3076648448" sldId="806"/>
        </pc:sldMkLst>
        <pc:spChg chg="mod">
          <ac:chgData name="LAMIAE BEZZAZ" userId="f9bc3cc0-8e1c-4944-afa8-b4b36bbf20e1" providerId="ADAL" clId="{8D405B46-2516-4556-9513-1947123796BD}" dt="2025-11-21T15:55:07.438" v="1" actId="2711"/>
          <ac:spMkLst>
            <pc:docMk/>
            <pc:sldMk cId="3076648448" sldId="806"/>
            <ac:spMk id="8" creationId="{1FC81D71-E6C7-7605-9DD4-E2BF2A48E8C6}"/>
          </ac:spMkLst>
        </pc:spChg>
      </pc:sldChg>
      <pc:sldChg chg="modSp">
        <pc:chgData name="LAMIAE BEZZAZ" userId="f9bc3cc0-8e1c-4944-afa8-b4b36bbf20e1" providerId="ADAL" clId="{8D405B46-2516-4556-9513-1947123796BD}" dt="2025-11-21T16:16:33.436" v="237" actId="20577"/>
        <pc:sldMkLst>
          <pc:docMk/>
          <pc:sldMk cId="740272056" sldId="816"/>
        </pc:sldMkLst>
        <pc:spChg chg="mod">
          <ac:chgData name="LAMIAE BEZZAZ" userId="f9bc3cc0-8e1c-4944-afa8-b4b36bbf20e1" providerId="ADAL" clId="{8D405B46-2516-4556-9513-1947123796BD}" dt="2025-11-21T16:16:33.436" v="237" actId="20577"/>
          <ac:spMkLst>
            <pc:docMk/>
            <pc:sldMk cId="740272056" sldId="816"/>
            <ac:spMk id="2" creationId="{65F7350E-918A-08FA-B97D-5470D98FC529}"/>
          </ac:spMkLst>
        </pc:spChg>
      </pc:sldChg>
      <pc:sldChg chg="modSp">
        <pc:chgData name="LAMIAE BEZZAZ" userId="f9bc3cc0-8e1c-4944-afa8-b4b36bbf20e1" providerId="ADAL" clId="{8D405B46-2516-4556-9513-1947123796BD}" dt="2025-11-21T16:17:18.482" v="279" actId="20577"/>
        <pc:sldMkLst>
          <pc:docMk/>
          <pc:sldMk cId="2939965634" sldId="817"/>
        </pc:sldMkLst>
        <pc:spChg chg="mod">
          <ac:chgData name="LAMIAE BEZZAZ" userId="f9bc3cc0-8e1c-4944-afa8-b4b36bbf20e1" providerId="ADAL" clId="{8D405B46-2516-4556-9513-1947123796BD}" dt="2025-11-21T16:17:18.482" v="279" actId="20577"/>
          <ac:spMkLst>
            <pc:docMk/>
            <pc:sldMk cId="2939965634" sldId="817"/>
            <ac:spMk id="2" creationId="{956C853D-6007-E73E-9655-56EAD388B703}"/>
          </ac:spMkLst>
        </pc:spChg>
      </pc:sldChg>
      <pc:sldChg chg="modSp">
        <pc:chgData name="LAMIAE BEZZAZ" userId="f9bc3cc0-8e1c-4944-afa8-b4b36bbf20e1" providerId="ADAL" clId="{8D405B46-2516-4556-9513-1947123796BD}" dt="2025-11-21T16:16:48.434" v="247" actId="20577"/>
        <pc:sldMkLst>
          <pc:docMk/>
          <pc:sldMk cId="2581939748" sldId="851"/>
        </pc:sldMkLst>
        <pc:spChg chg="mod">
          <ac:chgData name="LAMIAE BEZZAZ" userId="f9bc3cc0-8e1c-4944-afa8-b4b36bbf20e1" providerId="ADAL" clId="{8D405B46-2516-4556-9513-1947123796BD}" dt="2025-11-21T16:16:48.434" v="247" actId="20577"/>
          <ac:spMkLst>
            <pc:docMk/>
            <pc:sldMk cId="2581939748" sldId="851"/>
            <ac:spMk id="2" creationId="{9B0B66A2-86EF-2137-9FC7-090BA2CD0F85}"/>
          </ac:spMkLst>
        </pc:spChg>
      </pc:sldChg>
      <pc:sldChg chg="modSp">
        <pc:chgData name="LAMIAE BEZZAZ" userId="f9bc3cc0-8e1c-4944-afa8-b4b36bbf20e1" providerId="ADAL" clId="{8D405B46-2516-4556-9513-1947123796BD}" dt="2025-11-21T16:15:40.610" v="226" actId="20577"/>
        <pc:sldMkLst>
          <pc:docMk/>
          <pc:sldMk cId="3450752851" sldId="955"/>
        </pc:sldMkLst>
        <pc:spChg chg="mod">
          <ac:chgData name="LAMIAE BEZZAZ" userId="f9bc3cc0-8e1c-4944-afa8-b4b36bbf20e1" providerId="ADAL" clId="{8D405B46-2516-4556-9513-1947123796BD}" dt="2025-11-21T16:15:40.610" v="226" actId="20577"/>
          <ac:spMkLst>
            <pc:docMk/>
            <pc:sldMk cId="3450752851" sldId="955"/>
            <ac:spMk id="9" creationId="{B2147BA4-9C97-9685-44A4-4CA3F5E73013}"/>
          </ac:spMkLst>
        </pc:spChg>
      </pc:sldChg>
      <pc:sldChg chg="modSp">
        <pc:chgData name="LAMIAE BEZZAZ" userId="f9bc3cc0-8e1c-4944-afa8-b4b36bbf20e1" providerId="ADAL" clId="{8D405B46-2516-4556-9513-1947123796BD}" dt="2025-11-21T16:14:50.216" v="216" actId="20577"/>
        <pc:sldMkLst>
          <pc:docMk/>
          <pc:sldMk cId="4223267053" sldId="1032"/>
        </pc:sldMkLst>
        <pc:spChg chg="mod">
          <ac:chgData name="LAMIAE BEZZAZ" userId="f9bc3cc0-8e1c-4944-afa8-b4b36bbf20e1" providerId="ADAL" clId="{8D405B46-2516-4556-9513-1947123796BD}" dt="2025-11-21T16:06:27.595" v="114" actId="14100"/>
          <ac:spMkLst>
            <pc:docMk/>
            <pc:sldMk cId="4223267053" sldId="1032"/>
            <ac:spMk id="3" creationId="{E8DE7D9E-626E-4727-5672-2E56845B26DD}"/>
          </ac:spMkLst>
        </pc:spChg>
        <pc:spChg chg="mod">
          <ac:chgData name="LAMIAE BEZZAZ" userId="f9bc3cc0-8e1c-4944-afa8-b4b36bbf20e1" providerId="ADAL" clId="{8D405B46-2516-4556-9513-1947123796BD}" dt="2025-11-21T16:09:42.462" v="141" actId="20577"/>
          <ac:spMkLst>
            <pc:docMk/>
            <pc:sldMk cId="4223267053" sldId="1032"/>
            <ac:spMk id="4" creationId="{F5F58E59-5520-C4C4-25CC-4DA75C52FBA6}"/>
          </ac:spMkLst>
        </pc:spChg>
        <pc:spChg chg="mod">
          <ac:chgData name="LAMIAE BEZZAZ" userId="f9bc3cc0-8e1c-4944-afa8-b4b36bbf20e1" providerId="ADAL" clId="{8D405B46-2516-4556-9513-1947123796BD}" dt="2025-11-21T16:14:50.216" v="216" actId="20577"/>
          <ac:spMkLst>
            <pc:docMk/>
            <pc:sldMk cId="4223267053" sldId="1032"/>
            <ac:spMk id="6" creationId="{CBEA232A-4E4E-1BAF-CEC9-052FBCABE06E}"/>
          </ac:spMkLst>
        </pc:spChg>
      </pc:sldChg>
      <pc:sldMasterChg chg="delSldLayout">
        <pc:chgData name="LAMIAE BEZZAZ" userId="f9bc3cc0-8e1c-4944-afa8-b4b36bbf20e1" providerId="ADAL" clId="{8D405B46-2516-4556-9513-1947123796BD}" dt="2025-11-21T16:11:18.305" v="147" actId="47"/>
        <pc:sldMasterMkLst>
          <pc:docMk/>
          <pc:sldMasterMk cId="1260572825" sldId="2147483804"/>
        </pc:sldMasterMkLst>
        <pc:sldLayoutChg chg="del">
          <pc:chgData name="LAMIAE BEZZAZ" userId="f9bc3cc0-8e1c-4944-afa8-b4b36bbf20e1" providerId="ADAL" clId="{8D405B46-2516-4556-9513-1947123796BD}" dt="2025-11-21T16:11:18.305" v="147" actId="47"/>
          <pc:sldLayoutMkLst>
            <pc:docMk/>
            <pc:sldMasterMk cId="1260572825" sldId="2147483804"/>
            <pc:sldLayoutMk cId="2069509377" sldId="2147483817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83442A8-9454-2ECB-1269-BD566F5F83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724078B-49D7-A9B5-3699-12BDAB098FB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F984B-5B5D-487D-9509-18F3707A0884}" type="datetimeFigureOut">
              <a:rPr lang="fr-FR" smtClean="0"/>
              <a:t>22/11/2025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4694DCD-F6A9-8C6E-4F74-F02B8CA8C9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A7E2FC1-A61E-2A23-A9CF-B4387071BB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64AE9-8EE4-49F6-ABD0-E7ED226D44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95368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313244-8E07-E332-610C-677BFC26B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DB421C08-A945-AC3C-D8C1-6492678E5541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5AB89C94-1F7A-3309-6CAE-C06A8C651C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37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626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38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563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6968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944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4074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004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510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5643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7605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78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322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6499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72601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3339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066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8219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868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859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723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6522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5041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8665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6979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5512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2937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592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705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509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8597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68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Prise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0695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878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5898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5923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8861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663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4953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3160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879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475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8376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9114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4642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042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2087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67599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9174232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013769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14924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9652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9175898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13673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276769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0276932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9741980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858415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701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7.jp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1.jp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2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80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5E446E-CF94-41C8-8416-A422A7E8EBB5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60572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52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65" r:id="rId10"/>
    <p:sldLayoutId id="2147483766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288079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88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364231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Prise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637923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7" Type="http://schemas.openxmlformats.org/officeDocument/2006/relationships/image" Target="../media/image2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39.xml"/><Relationship Id="rId6" Type="http://schemas.openxmlformats.org/officeDocument/2006/relationships/customXml" Target="../ink/ink2.xml"/><Relationship Id="rId5" Type="http://schemas.openxmlformats.org/officeDocument/2006/relationships/image" Target="../media/image220.png"/><Relationship Id="rId9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9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50.png"/><Relationship Id="rId7" Type="http://schemas.openxmlformats.org/officeDocument/2006/relationships/image" Target="../media/image25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0.png"/><Relationship Id="rId5" Type="http://schemas.openxmlformats.org/officeDocument/2006/relationships/image" Target="../media/image160.png"/><Relationship Id="rId4" Type="http://schemas.openxmlformats.org/officeDocument/2006/relationships/customXml" Target="../ink/ink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7" Type="http://schemas.openxmlformats.org/officeDocument/2006/relationships/image" Target="../media/image15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5.png"/><Relationship Id="rId5" Type="http://schemas.openxmlformats.org/officeDocument/2006/relationships/image" Target="../media/image420.png"/><Relationship Id="rId4" Type="http://schemas.openxmlformats.org/officeDocument/2006/relationships/customXml" Target="../ink/ink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customXml" Target="../ink/ink7.xml"/><Relationship Id="rId7" Type="http://schemas.openxmlformats.org/officeDocument/2006/relationships/image" Target="../media/image2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20.png"/><Relationship Id="rId5" Type="http://schemas.openxmlformats.org/officeDocument/2006/relationships/customXml" Target="../ink/ink8.xml"/><Relationship Id="rId4" Type="http://schemas.openxmlformats.org/officeDocument/2006/relationships/image" Target="../media/image44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4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customXml" Target="../ink/ink10.xml"/><Relationship Id="rId5" Type="http://schemas.openxmlformats.org/officeDocument/2006/relationships/image" Target="../media/image440.png"/><Relationship Id="rId10" Type="http://schemas.openxmlformats.org/officeDocument/2006/relationships/image" Target="../media/image46.png"/><Relationship Id="rId4" Type="http://schemas.openxmlformats.org/officeDocument/2006/relationships/customXml" Target="../ink/ink9.xml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72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3BFB51F-D5D0-4CFE-8DC0-62CF84CC9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5F58E59-5520-C4C4-25CC-4DA75C52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prendre la parole pour se présenter. On va le faire en 3 étapes. Soyez attentifs.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629E5C7-DBE3-7232-F6E1-67188A19F0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81334A9-BC77-480E-A563-666C6203A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2698410"/>
            <a:ext cx="2133600" cy="3200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BA615A-C6E7-AAE7-1D86-0E589636BD1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1909" y="1997302"/>
            <a:ext cx="1219370" cy="1362265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495ED51-8C3F-665E-9476-E8D6C643F282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22A6553-6B21-E5A5-6E0A-D0AA79DCF9D2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6426D2D-B626-9410-8F26-F4847C7DBAC2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7479174-E71A-88BA-206D-C9E8E3ACE030}"/>
              </a:ext>
            </a:extLst>
          </p:cNvPr>
          <p:cNvSpPr txBox="1"/>
          <p:nvPr/>
        </p:nvSpPr>
        <p:spPr>
          <a:xfrm>
            <a:off x="4073218" y="1627970"/>
            <a:ext cx="951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 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4CC98DD-B977-C554-663D-9DD4DE41ACB2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239B61E-EBFB-C91A-E4E8-8B840B46FB48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BC2FA-ACF9-8866-446E-053FA992B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3CC19DEF-9D0E-C006-C640-D0A5796C3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1. Je vais vous expliquer la situation.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4EBF673-CA48-54F2-C500-8202278540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C3188AD-0EBA-DDF7-DED8-90307C5C7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037" y="3429000"/>
            <a:ext cx="1825908" cy="27388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8A661F-BC4E-550D-B025-88F4970ABAC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5462" y="2931946"/>
            <a:ext cx="938876" cy="104890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79778C06-0DCF-F609-FE8F-815B3399E2E9}"/>
              </a:ext>
            </a:extLst>
          </p:cNvPr>
          <p:cNvSpPr txBox="1"/>
          <p:nvPr/>
        </p:nvSpPr>
        <p:spPr>
          <a:xfrm>
            <a:off x="2200624" y="2224060"/>
            <a:ext cx="4976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présente-toi en disant ton nom, ton âge, ta classe et le nom de ton école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.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A11A24F-38FD-E34C-B33A-BDCBB89DC40D}"/>
              </a:ext>
            </a:extLst>
          </p:cNvPr>
          <p:cNvSpPr/>
          <p:nvPr/>
        </p:nvSpPr>
        <p:spPr>
          <a:xfrm>
            <a:off x="2281091" y="1658578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B43655-C710-6827-713D-A6D7B029B452}"/>
              </a:ext>
            </a:extLst>
          </p:cNvPr>
          <p:cNvSpPr txBox="1"/>
          <p:nvPr/>
        </p:nvSpPr>
        <p:spPr>
          <a:xfrm>
            <a:off x="2521909" y="166747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AD4B954-234A-B2DE-C52B-57C1C252FA58}"/>
              </a:ext>
            </a:extLst>
          </p:cNvPr>
          <p:cNvSpPr/>
          <p:nvPr/>
        </p:nvSpPr>
        <p:spPr>
          <a:xfrm>
            <a:off x="4001114" y="1653898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A6C8A16-299E-D23D-43F4-06D945314C29}"/>
              </a:ext>
            </a:extLst>
          </p:cNvPr>
          <p:cNvSpPr txBox="1"/>
          <p:nvPr/>
        </p:nvSpPr>
        <p:spPr>
          <a:xfrm>
            <a:off x="4241932" y="164354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4EA93C5-1D97-1A23-8A0F-461B916CBFF2}"/>
              </a:ext>
            </a:extLst>
          </p:cNvPr>
          <p:cNvSpPr/>
          <p:nvPr/>
        </p:nvSpPr>
        <p:spPr>
          <a:xfrm>
            <a:off x="5740388" y="166424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6D8BD2F-F79C-7981-1C7B-F40D097857D3}"/>
              </a:ext>
            </a:extLst>
          </p:cNvPr>
          <p:cNvSpPr txBox="1"/>
          <p:nvPr/>
        </p:nvSpPr>
        <p:spPr>
          <a:xfrm>
            <a:off x="5981206" y="1653898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</p:spTree>
    <p:extLst>
      <p:ext uri="{BB962C8B-B14F-4D97-AF65-F5344CB8AC3E}">
        <p14:creationId xmlns:p14="http://schemas.microsoft.com/office/powerpoint/2010/main" val="118690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74DE9-ACD6-0D65-9AF5-465FCA864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1DE436B-45A3-135D-123A-0AB15006D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2.  Chacun réfléchit silencieusement à ce qu’il va dire dans sa prise de parole.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2A8010F-2E65-02A8-5FEA-FE97CE4861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A6DAF2E-8B65-B529-A7B1-C79DCE270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037" y="3429000"/>
            <a:ext cx="1825908" cy="27388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C6690D6-7A4E-6C1A-E404-C66CD0D1AB0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5462" y="2931946"/>
            <a:ext cx="938876" cy="104890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49D5F8E-7EF9-0007-D23B-7F2C3A7C99E3}"/>
              </a:ext>
            </a:extLst>
          </p:cNvPr>
          <p:cNvSpPr txBox="1"/>
          <p:nvPr/>
        </p:nvSpPr>
        <p:spPr>
          <a:xfrm>
            <a:off x="2200624" y="2224060"/>
            <a:ext cx="4976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présente-toi en disant ton nom, ton âge, ta classe et le nom de ton école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.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568E6EE-BDD2-5B9C-80B0-8F28E2D48DA5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F932ACB-B6BF-C78C-4340-61C1D8EF2EA3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AF4EAE89-BD9F-8B8E-E4E6-BF2EF2EC64C7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7819028-C218-9D9A-6258-5EFEE369727F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5497BCC7-0BD4-EBF8-2956-C75F6BD61DE2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C8E6932-5148-BBF8-36C1-54C89EF66C32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</p:spTree>
    <p:extLst>
      <p:ext uri="{BB962C8B-B14F-4D97-AF65-F5344CB8AC3E}">
        <p14:creationId xmlns:p14="http://schemas.microsoft.com/office/powerpoint/2010/main" val="229870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AB518-D0C0-BE2A-C174-75894C49D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0DEB19D-F032-38B2-E945-579E00F36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3.  Maintenant, vous allez prendre la parole. Qui veut passer au tableau 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FD95339-7996-7EF5-9B78-829BA08B13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B72426CF-FCA6-26B8-B0DA-AB1132B32623}"/>
              </a:ext>
            </a:extLst>
          </p:cNvPr>
          <p:cNvSpPr/>
          <p:nvPr/>
        </p:nvSpPr>
        <p:spPr>
          <a:xfrm>
            <a:off x="3609104" y="2929780"/>
            <a:ext cx="4603354" cy="2477792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FEABF5-47E1-2866-E663-64A878BA50E5}"/>
              </a:ext>
            </a:extLst>
          </p:cNvPr>
          <p:cNvSpPr txBox="1"/>
          <p:nvPr/>
        </p:nvSpPr>
        <p:spPr>
          <a:xfrm>
            <a:off x="3898212" y="3088650"/>
            <a:ext cx="4025138" cy="2060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Salut ! Je m’appelle </a:t>
            </a:r>
            <a:r>
              <a:rPr lang="ar-MA" sz="22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ـــــــــــــــــــــ</a:t>
            </a: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 .</a:t>
            </a:r>
            <a:endParaRPr lang="ar-MA" sz="2200" b="1" dirty="0">
              <a:solidFill>
                <a:srgbClr val="5B9BD5">
                  <a:lumMod val="50000"/>
                </a:srgbClr>
              </a:solidFill>
              <a:latin typeface="Dosis" pitchFamily="2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J’ai </a:t>
            </a:r>
            <a:r>
              <a:rPr lang="ar-MA" sz="22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ــــــــــــــــــــ</a:t>
            </a: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 ans.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Je suis en </a:t>
            </a:r>
            <a:r>
              <a:rPr lang="ar-MA" sz="22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ــــــــــــــــــــــــــــــــ</a:t>
            </a: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. 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Je suis à l’école 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_____________ .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DB23505-7DDE-F978-3E57-FC5C530F8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613" y="2615132"/>
            <a:ext cx="2133600" cy="32004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6CBCCA6-D377-5BDA-79A8-803AEF4E703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101" y="2051702"/>
            <a:ext cx="1219370" cy="1362265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E1098CA-C5EF-98BF-EFCE-EC95D727A686}"/>
              </a:ext>
            </a:extLst>
          </p:cNvPr>
          <p:cNvSpPr/>
          <p:nvPr/>
        </p:nvSpPr>
        <p:spPr>
          <a:xfrm>
            <a:off x="2112377" y="1835505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1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D4CB1FC-D285-5E4B-4EA8-9872A17AAD96}"/>
              </a:ext>
            </a:extLst>
          </p:cNvPr>
          <p:cNvSpPr/>
          <p:nvPr/>
        </p:nvSpPr>
        <p:spPr>
          <a:xfrm>
            <a:off x="5643539" y="1835505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C9A591-4EF3-8100-215C-932FE1C372B6}"/>
              </a:ext>
            </a:extLst>
          </p:cNvPr>
          <p:cNvSpPr txBox="1"/>
          <p:nvPr/>
        </p:nvSpPr>
        <p:spPr>
          <a:xfrm>
            <a:off x="5812492" y="183082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297C12C-C42D-1E1E-6329-ACB9403F1010}"/>
              </a:ext>
            </a:extLst>
          </p:cNvPr>
          <p:cNvSpPr/>
          <p:nvPr/>
        </p:nvSpPr>
        <p:spPr>
          <a:xfrm>
            <a:off x="3877958" y="183155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2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63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Chacun dit son nom, son âge, sa classe et son école à son voisin.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D9EDF2-58ED-F518-673A-67C8F8600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1A837B2-BACE-9DF3-EEAD-22032D0334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3512472"/>
            <a:ext cx="6246795" cy="1349939"/>
          </a:xfrm>
          <a:prstGeom prst="rect">
            <a:avLst/>
          </a:prstGeom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119E7FE0-5F5B-0DC6-D70B-23D212AC8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dirty="0"/>
              <a:t>Ecriture de la lettre u en minuscule.</a:t>
            </a:r>
            <a:endParaRPr lang="fr-MA" dirty="0"/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98373" y="3457509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dirty="0"/>
              <a:t>Prendre la parole pour se présenter.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201410" y="3641804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2531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de la lettre u. 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24923" y="1973400"/>
            <a:ext cx="540000" cy="54000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7EBBEA35-0316-50F3-6D2D-EC548DC90358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CFE73EA-6BF3-E940-81F9-67C6BB00DB9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0291DD4-F9DD-4375-50C6-7B568FF6F0D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18897097-B818-278E-0356-D876EA83482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415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717A199D-6F6D-C5BE-9C15-512F82ADE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9FE4E32-F833-6C1F-110E-2DE672A15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14BCA0E-CF73-5F3E-EDCF-7B44E5A87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5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6700E-30F1-129F-6661-B4C3191B5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52BD08EF-95C2-9CAD-270D-71471C13A440}"/>
              </a:ext>
            </a:extLst>
          </p:cNvPr>
          <p:cNvSpPr txBox="1">
            <a:spLocks/>
          </p:cNvSpPr>
          <p:nvPr/>
        </p:nvSpPr>
        <p:spPr>
          <a:xfrm>
            <a:off x="1692000" y="872384"/>
            <a:ext cx="6840000" cy="4177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la lettre u. Elle fait le son « u ».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DEB0C16-AB12-2F2F-31CF-4AC03631DEBC}"/>
              </a:ext>
            </a:extLst>
          </p:cNvPr>
          <p:cNvSpPr txBox="1"/>
          <p:nvPr/>
        </p:nvSpPr>
        <p:spPr>
          <a:xfrm>
            <a:off x="3361765" y="2105561"/>
            <a:ext cx="243487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9900" dirty="0">
                <a:ln w="0"/>
                <a:solidFill>
                  <a:srgbClr val="47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7AA2A9E-E7F4-A905-075C-104FAA947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1E036-48FB-2148-964A-045FB04FF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BD04A1-678D-EAAF-A5D2-D504A944F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la lettre U en majuscule. Elle fait le son « u  ».</a:t>
            </a:r>
            <a:endParaRPr lang="fr-MA" dirty="0">
              <a:latin typeface="Dosis Medium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FC81D71-E6C7-7605-9DD4-E2BF2A48E8C6}"/>
              </a:ext>
            </a:extLst>
          </p:cNvPr>
          <p:cNvSpPr txBox="1"/>
          <p:nvPr/>
        </p:nvSpPr>
        <p:spPr>
          <a:xfrm>
            <a:off x="3404539" y="2105561"/>
            <a:ext cx="250320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dirty="0">
                <a:ln w="0"/>
                <a:solidFill>
                  <a:srgbClr val="47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BC972F4-5196-831E-E671-59DCC585F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4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9CA22-B931-39E8-1A13-B2768F964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2446A3-A351-FA81-1807-E1BB1A9E7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</a:t>
            </a:r>
            <a:endParaRPr lang="fr-MA" dirty="0">
              <a:latin typeface="Dosis Medium" pitchFamily="2" charset="0"/>
            </a:endParaRPr>
          </a:p>
        </p:txBody>
      </p:sp>
      <p:sp>
        <p:nvSpPr>
          <p:cNvPr id="7" name="ZoneTexte 3">
            <a:extLst>
              <a:ext uri="{FF2B5EF4-FFF2-40B4-BE49-F238E27FC236}">
                <a16:creationId xmlns:a16="http://schemas.microsoft.com/office/drawing/2014/main" id="{6256C97A-6C93-EA38-870D-3F78DB984F11}"/>
              </a:ext>
            </a:extLst>
          </p:cNvPr>
          <p:cNvSpPr txBox="1"/>
          <p:nvPr/>
        </p:nvSpPr>
        <p:spPr>
          <a:xfrm>
            <a:off x="1375506" y="2275750"/>
            <a:ext cx="63929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800" dirty="0">
                <a:ln w="0"/>
                <a:solidFill>
                  <a:srgbClr val="47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fr-FR" sz="16600" dirty="0">
                <a:ln w="0"/>
                <a:solidFill>
                  <a:srgbClr val="47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U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EF56983-C23B-4D9D-BEB6-7091E5CED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7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1" y="1480337"/>
            <a:ext cx="7886700" cy="720000"/>
          </a:xfrm>
        </p:spPr>
        <p:txBody>
          <a:bodyPr>
            <a:normAutofit fontScale="90000"/>
          </a:bodyPr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275914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0323B-0FC0-39C3-0849-47E8B22F2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7350E-918A-08FA-B97D-5470D98FC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Usine. Dans le mot « Usine », je vois la lettre u et  j’entends le son « u ».</a:t>
            </a:r>
            <a:endParaRPr lang="fr-MA" dirty="0">
              <a:latin typeface="Dosis Medium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C99DEAC-3EBE-3E8B-FB22-BAF2DEF0A4C7}"/>
              </a:ext>
            </a:extLst>
          </p:cNvPr>
          <p:cNvSpPr txBox="1"/>
          <p:nvPr/>
        </p:nvSpPr>
        <p:spPr>
          <a:xfrm>
            <a:off x="2154500" y="2644170"/>
            <a:ext cx="483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>
                <a:ln w="0"/>
                <a:solidFill>
                  <a:srgbClr val="00ACA4"/>
                </a:solidFill>
                <a:latin typeface="Dosis" pitchFamily="2" charset="0"/>
                <a:cs typeface="Aharoni" panose="02010803020104030203" pitchFamily="2" charset="-79"/>
              </a:rPr>
              <a:t>u</a:t>
            </a:r>
            <a:r>
              <a:rPr lang="pt-BR" sz="9600" b="1" dirty="0">
                <a:ln w="0"/>
                <a:solidFill>
                  <a:schemeClr val="tx2"/>
                </a:solidFill>
                <a:latin typeface="Dosis" pitchFamily="2" charset="0"/>
                <a:cs typeface="Aharoni" panose="02010803020104030203" pitchFamily="2" charset="-79"/>
              </a:rPr>
              <a:t>sine</a:t>
            </a:r>
            <a:endParaRPr lang="pt-BR" sz="9600" b="1" dirty="0">
              <a:ln w="0"/>
              <a:solidFill>
                <a:srgbClr val="474F71"/>
              </a:solidFill>
              <a:latin typeface="Dosis" pitchFamily="2" charset="0"/>
              <a:cs typeface="Aharoni" panose="02010803020104030203" pitchFamily="2" charset="-79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93F783A-3D50-203A-37B3-FBEF0F749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7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4F61E-C128-A8A6-93AB-DE28CF7EC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0B66A2-86EF-2137-9FC7-090BA2CD0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Jus. Dans le mot « Jus », je vois la lettre u et  j’entends le son « u ».</a:t>
            </a:r>
            <a:endParaRPr lang="fr-MA" dirty="0">
              <a:latin typeface="Dosis Medium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DB97139-7D95-D68F-FECA-BAE760449A45}"/>
              </a:ext>
            </a:extLst>
          </p:cNvPr>
          <p:cNvSpPr txBox="1"/>
          <p:nvPr/>
        </p:nvSpPr>
        <p:spPr>
          <a:xfrm>
            <a:off x="1928040" y="2497976"/>
            <a:ext cx="5287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>
                <a:ln w="0"/>
                <a:solidFill>
                  <a:srgbClr val="474F71"/>
                </a:solidFill>
                <a:latin typeface="Dosis" panose="020B0604020202020204" charset="0"/>
                <a:cs typeface="Aharoni" panose="02010803020104030203" pitchFamily="2" charset="-79"/>
              </a:rPr>
              <a:t>j</a:t>
            </a:r>
            <a:r>
              <a:rPr lang="pt-BR" sz="9600" b="1" dirty="0">
                <a:ln w="0"/>
                <a:solidFill>
                  <a:srgbClr val="00ACA4"/>
                </a:solidFill>
                <a:latin typeface="Dosis" panose="020B0604020202020204" charset="0"/>
                <a:cs typeface="Aharoni" panose="02010803020104030203" pitchFamily="2" charset="-79"/>
              </a:rPr>
              <a:t>u</a:t>
            </a:r>
            <a:r>
              <a:rPr lang="pt-BR" sz="9600" b="1" dirty="0">
                <a:ln w="0"/>
                <a:solidFill>
                  <a:srgbClr val="474F71"/>
                </a:solidFill>
                <a:latin typeface="Dosis" panose="020B0604020202020204" charset="0"/>
                <a:cs typeface="Aharoni" panose="02010803020104030203" pitchFamily="2" charset="-79"/>
              </a:rPr>
              <a:t>s</a:t>
            </a:r>
            <a:endParaRPr lang="pt-BR" sz="11500" b="1" dirty="0">
              <a:ln w="0"/>
              <a:solidFill>
                <a:srgbClr val="474F71"/>
              </a:solidFill>
              <a:latin typeface="Dosis" panose="020B0604020202020204" charset="0"/>
              <a:cs typeface="Aharoni" panose="02010803020104030203" pitchFamily="2" charset="-79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189BC60-4858-F710-4322-7A2D6260D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3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6769C-59EA-94BA-337A-8D08CA205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6C853D-6007-E73E-9655-56EAD388B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Jupe. Dans le mot « Jupe », je vois la lettre u et j’entends le son  « u ».</a:t>
            </a:r>
            <a:endParaRPr lang="fr-MA" dirty="0">
              <a:latin typeface="Dosis Medium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0B04E18-D612-54EA-01F3-F57FB1D5B198}"/>
              </a:ext>
            </a:extLst>
          </p:cNvPr>
          <p:cNvSpPr txBox="1"/>
          <p:nvPr/>
        </p:nvSpPr>
        <p:spPr>
          <a:xfrm>
            <a:off x="780393" y="2744516"/>
            <a:ext cx="75832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>
                <a:ln w="0"/>
                <a:solidFill>
                  <a:srgbClr val="474F71"/>
                </a:solidFill>
                <a:latin typeface="Dosis" pitchFamily="2" charset="0"/>
                <a:cs typeface="Aharoni" panose="02010803020104030203" pitchFamily="2" charset="-79"/>
              </a:rPr>
              <a:t>j</a:t>
            </a:r>
            <a:r>
              <a:rPr lang="pt-BR" sz="9600" b="1" dirty="0">
                <a:ln w="0"/>
                <a:solidFill>
                  <a:srgbClr val="00ACA4"/>
                </a:solidFill>
                <a:latin typeface="Dosis" pitchFamily="2" charset="0"/>
                <a:cs typeface="Aharoni" panose="02010803020104030203" pitchFamily="2" charset="-79"/>
              </a:rPr>
              <a:t>u</a:t>
            </a:r>
            <a:r>
              <a:rPr lang="pt-BR" sz="9600" b="1" dirty="0">
                <a:ln w="0"/>
                <a:solidFill>
                  <a:srgbClr val="474F71"/>
                </a:solidFill>
                <a:latin typeface="Dosis" pitchFamily="2" charset="0"/>
                <a:cs typeface="Aharoni" panose="02010803020104030203" pitchFamily="2" charset="-79"/>
              </a:rPr>
              <a:t>pe</a:t>
            </a:r>
            <a:endParaRPr lang="pt-BR" sz="8800" b="1" dirty="0">
              <a:ln w="0"/>
              <a:solidFill>
                <a:srgbClr val="474F71"/>
              </a:solidFill>
              <a:latin typeface="Dosis" pitchFamily="2" charset="0"/>
              <a:cs typeface="Aharoni" panose="02010803020104030203" pitchFamily="2" charset="-79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D7AC821-87AF-95D0-6CB8-3B2BFEDF8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6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les lettres ? 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B1E0A81-7DB7-36B0-69B3-D1658A5326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9D93864F-56AE-4865-AF99-EF7817E4C286}"/>
              </a:ext>
            </a:extLst>
          </p:cNvPr>
          <p:cNvGrpSpPr/>
          <p:nvPr/>
        </p:nvGrpSpPr>
        <p:grpSpPr>
          <a:xfrm>
            <a:off x="609959" y="3251424"/>
            <a:ext cx="7922041" cy="701994"/>
            <a:chOff x="565135" y="2842144"/>
            <a:chExt cx="7922041" cy="701994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34BAD6E9-EAA7-4E6C-B609-496CC7C5F4A1}"/>
                </a:ext>
              </a:extLst>
            </p:cNvPr>
            <p:cNvSpPr/>
            <p:nvPr/>
          </p:nvSpPr>
          <p:spPr>
            <a:xfrm>
              <a:off x="565135" y="2842144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U</a:t>
              </a:r>
            </a:p>
          </p:txBody>
        </p:sp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49C9404C-1DCC-4961-929A-6DD931A51F01}"/>
                </a:ext>
              </a:extLst>
            </p:cNvPr>
            <p:cNvSpPr/>
            <p:nvPr/>
          </p:nvSpPr>
          <p:spPr>
            <a:xfrm>
              <a:off x="1741056" y="2842145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B9BF118D-D056-4278-BEFD-50D6341D40B1}"/>
                </a:ext>
              </a:extLst>
            </p:cNvPr>
            <p:cNvSpPr/>
            <p:nvPr/>
          </p:nvSpPr>
          <p:spPr>
            <a:xfrm>
              <a:off x="2916977" y="2849373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A5DB11E6-BA6F-4AA8-9A48-67AFC163A920}"/>
                </a:ext>
              </a:extLst>
            </p:cNvPr>
            <p:cNvSpPr/>
            <p:nvPr/>
          </p:nvSpPr>
          <p:spPr>
            <a:xfrm>
              <a:off x="4065329" y="2848870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u</a:t>
              </a:r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85F3750-4DB9-41BC-A2DB-A7E839A09A3A}"/>
                </a:ext>
              </a:extLst>
            </p:cNvPr>
            <p:cNvSpPr/>
            <p:nvPr/>
          </p:nvSpPr>
          <p:spPr>
            <a:xfrm>
              <a:off x="5213681" y="2842146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745E4309-249E-4AFD-A6A6-9F7E551830D5}"/>
                </a:ext>
              </a:extLst>
            </p:cNvPr>
            <p:cNvSpPr/>
            <p:nvPr/>
          </p:nvSpPr>
          <p:spPr>
            <a:xfrm>
              <a:off x="6355646" y="2848870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0E08F12B-FC36-4355-97D5-5845B66C8800}"/>
                </a:ext>
              </a:extLst>
            </p:cNvPr>
            <p:cNvSpPr/>
            <p:nvPr/>
          </p:nvSpPr>
          <p:spPr>
            <a:xfrm>
              <a:off x="7497611" y="2842147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759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les lettres ? 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B1E0A81-7DB7-36B0-69B3-D1658A5326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037F2385-321C-4BA9-95F7-5BF77A11D39B}"/>
              </a:ext>
            </a:extLst>
          </p:cNvPr>
          <p:cNvGrpSpPr/>
          <p:nvPr/>
        </p:nvGrpSpPr>
        <p:grpSpPr>
          <a:xfrm>
            <a:off x="631733" y="3078253"/>
            <a:ext cx="7880533" cy="701493"/>
            <a:chOff x="619754" y="2842142"/>
            <a:chExt cx="7880533" cy="701493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34BAD6E9-EAA7-4E6C-B609-496CC7C5F4A1}"/>
                </a:ext>
              </a:extLst>
            </p:cNvPr>
            <p:cNvSpPr/>
            <p:nvPr/>
          </p:nvSpPr>
          <p:spPr>
            <a:xfrm>
              <a:off x="7510722" y="2848870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U</a:t>
              </a:r>
            </a:p>
          </p:txBody>
        </p:sp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49C9404C-1DCC-4961-929A-6DD931A51F01}"/>
                </a:ext>
              </a:extLst>
            </p:cNvPr>
            <p:cNvSpPr/>
            <p:nvPr/>
          </p:nvSpPr>
          <p:spPr>
            <a:xfrm>
              <a:off x="619754" y="2842142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B9BF118D-D056-4278-BEFD-50D6341D40B1}"/>
                </a:ext>
              </a:extLst>
            </p:cNvPr>
            <p:cNvSpPr/>
            <p:nvPr/>
          </p:nvSpPr>
          <p:spPr>
            <a:xfrm>
              <a:off x="2977824" y="2842142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A5DB11E6-BA6F-4AA8-9A48-67AFC163A920}"/>
                </a:ext>
              </a:extLst>
            </p:cNvPr>
            <p:cNvSpPr/>
            <p:nvPr/>
          </p:nvSpPr>
          <p:spPr>
            <a:xfrm>
              <a:off x="5200065" y="2842143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u</a:t>
              </a:r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85F3750-4DB9-41BC-A2DB-A7E839A09A3A}"/>
                </a:ext>
              </a:extLst>
            </p:cNvPr>
            <p:cNvSpPr/>
            <p:nvPr/>
          </p:nvSpPr>
          <p:spPr>
            <a:xfrm>
              <a:off x="4051713" y="2848870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745E4309-249E-4AFD-A6A6-9F7E551830D5}"/>
                </a:ext>
              </a:extLst>
            </p:cNvPr>
            <p:cNvSpPr/>
            <p:nvPr/>
          </p:nvSpPr>
          <p:spPr>
            <a:xfrm>
              <a:off x="6355646" y="2848870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0E08F12B-FC36-4355-97D5-5845B66C8800}"/>
                </a:ext>
              </a:extLst>
            </p:cNvPr>
            <p:cNvSpPr/>
            <p:nvPr/>
          </p:nvSpPr>
          <p:spPr>
            <a:xfrm>
              <a:off x="1798789" y="2842142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10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EA95623-C777-4201-9084-50BA94C73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374" y="1819837"/>
            <a:ext cx="3157279" cy="469750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C57744B-8346-4FC3-BADA-54A0FBB7C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le livret à la page 24.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23C4F59-CB2A-763D-6B00-093C859F5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1CCB2D1-6DEC-FB7F-CDDD-C2EBB1B612AB}"/>
              </a:ext>
            </a:extLst>
          </p:cNvPr>
          <p:cNvSpPr/>
          <p:nvPr/>
        </p:nvSpPr>
        <p:spPr>
          <a:xfrm>
            <a:off x="3261375" y="5641651"/>
            <a:ext cx="3157279" cy="65092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1369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51692-8DF2-066C-AC33-06BF061FA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DA7B7F15-D115-14C6-C475-11067330105D}"/>
              </a:ext>
            </a:extLst>
          </p:cNvPr>
          <p:cNvSpPr txBox="1">
            <a:spLocks/>
          </p:cNvSpPr>
          <p:nvPr/>
        </p:nvSpPr>
        <p:spPr>
          <a:xfrm>
            <a:off x="1677381" y="775249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les lettres à votre voisin. Chacun son tour. Je vais circuler entre les rangs pour vous aider.  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C673653-4808-4FBB-37FA-A23FD6BA5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063B736-042F-4A58-BBC1-93F0D55045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91" r="7059" b="6938"/>
          <a:stretch/>
        </p:blipFill>
        <p:spPr>
          <a:xfrm>
            <a:off x="330914" y="2959387"/>
            <a:ext cx="5216484" cy="173811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957931E-AB66-4D02-C3F6-BE5ACB6F2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398" y="2677904"/>
            <a:ext cx="2891155" cy="222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1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CF0D9-6AC1-7686-4EF0-AEAA710D1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BFD1BF7-1AB6-2F6A-8E36-7CC9EE02AF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5039147"/>
            <a:ext cx="6246795" cy="1349939"/>
          </a:xfrm>
          <a:prstGeom prst="rect">
            <a:avLst/>
          </a:prstGeom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B8640D61-1DBF-5EDC-F02B-33D3CDDE6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FAB051FF-6900-758D-6483-BD99AF1B559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18828" y="5508429"/>
            <a:ext cx="4960805" cy="756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Écriture de la lettre u en minuscule.</a:t>
            </a:r>
            <a:endParaRPr lang="fr-MA" dirty="0">
              <a:solidFill>
                <a:srgbClr val="474F71"/>
              </a:solidFill>
            </a:endParaRPr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F3B27221-78B6-35AA-760F-516CFAD09D6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CEE8442-A678-BF4C-D11D-F4688694689F}"/>
              </a:ext>
            </a:extLst>
          </p:cNvPr>
          <p:cNvSpPr txBox="1"/>
          <p:nvPr/>
        </p:nvSpPr>
        <p:spPr>
          <a:xfrm>
            <a:off x="2201410" y="5142552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É</a:t>
            </a:r>
            <a:r>
              <a:rPr lang="fr-MA" sz="1600" dirty="0" err="1">
                <a:solidFill>
                  <a:srgbClr val="424D7B"/>
                </a:solidFill>
                <a:latin typeface="Dosis ExtraBold" pitchFamily="2" charset="0"/>
              </a:rPr>
              <a:t>criture</a:t>
            </a: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 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E7890C4-1984-3C72-CFF0-D6ABFAACD064}"/>
              </a:ext>
            </a:extLst>
          </p:cNvPr>
          <p:cNvSpPr txBox="1">
            <a:spLocks/>
          </p:cNvSpPr>
          <p:nvPr/>
        </p:nvSpPr>
        <p:spPr>
          <a:xfrm>
            <a:off x="2233483" y="398918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lang="fr-FR" dirty="0">
                <a:solidFill>
                  <a:srgbClr val="757575"/>
                </a:solidFill>
              </a:rPr>
              <a:t>Lecture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lang="fr-FR" dirty="0">
                <a:solidFill>
                  <a:srgbClr val="757575"/>
                </a:solidFill>
              </a:rPr>
              <a:t>de la lettre  u.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E7C7674-8277-ED86-DB1A-EB743B0A501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24923" y="1973400"/>
            <a:ext cx="540000" cy="540000"/>
          </a:xfrm>
          <a:prstGeom prst="rect">
            <a:avLst/>
          </a:prstGeom>
        </p:spPr>
      </p:pic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7FA7456D-5328-16C5-3584-F67C70DF591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39750" cy="539750"/>
          </a:xfrm>
        </p:spPr>
      </p:pic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50CAE448-DCDF-9970-3A1C-5D2E2E8D9C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55135" y="3449432"/>
            <a:ext cx="539750" cy="539750"/>
          </a:xfrm>
          <a:prstGeom prst="rect">
            <a:avLst/>
          </a:prstGeom>
          <a:noFill/>
        </p:spPr>
      </p:pic>
      <p:sp>
        <p:nvSpPr>
          <p:cNvPr id="4" name="Espace réservé du texte 12">
            <a:extLst>
              <a:ext uri="{FF2B5EF4-FFF2-40B4-BE49-F238E27FC236}">
                <a16:creationId xmlns:a16="http://schemas.microsoft.com/office/drawing/2014/main" id="{AD08B1E4-3D3B-7CA1-9846-4FF4F4FEE946}"/>
              </a:ext>
            </a:extLst>
          </p:cNvPr>
          <p:cNvSpPr txBox="1">
            <a:spLocks/>
          </p:cNvSpPr>
          <p:nvPr/>
        </p:nvSpPr>
        <p:spPr>
          <a:xfrm>
            <a:off x="2218827" y="251340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Prendre la parole pour se présenter.</a:t>
            </a:r>
          </a:p>
        </p:txBody>
      </p:sp>
    </p:spTree>
    <p:extLst>
      <p:ext uri="{BB962C8B-B14F-4D97-AF65-F5344CB8AC3E}">
        <p14:creationId xmlns:p14="http://schemas.microsoft.com/office/powerpoint/2010/main" val="379891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re 1">
            <a:extLst>
              <a:ext uri="{FF2B5EF4-FFF2-40B4-BE49-F238E27FC236}">
                <a16:creationId xmlns:a16="http://schemas.microsoft.com/office/drawing/2014/main" id="{9EBA7426-5DCB-54A5-FABE-A5835849F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061" y="775249"/>
            <a:ext cx="6840000" cy="612000"/>
          </a:xfrm>
          <a:solidFill>
            <a:srgbClr val="E5E5E5"/>
          </a:solidFill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apprendre à écrire la lettre u minuscule avec Nada.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56CB4B5-C361-5BB0-6540-3F39948A0C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4635" y="2184935"/>
            <a:ext cx="4907681" cy="327178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17138FD-1D91-0BEA-352F-68AD9372FA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DB2EC-E62D-F27A-1D4F-CBE641643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1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CB1AE2F-A4E3-3195-5E84-FACA4E400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685D363-5ABD-A6A4-4245-0DC8F3FDF3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898BE1E7">
            <a:hlinkClick r:id="" action="ppaction://media"/>
            <a:extLst>
              <a:ext uri="{FF2B5EF4-FFF2-40B4-BE49-F238E27FC236}">
                <a16:creationId xmlns:a16="http://schemas.microsoft.com/office/drawing/2014/main" id="{41D42F54-E9D7-40AF-B466-C954D07605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5830" y="1860292"/>
            <a:ext cx="6946900" cy="410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54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2410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9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E6CFB-DFF9-E9AC-C1CE-A0C731CB4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29C7B2C5-CB3C-A7AA-E923-3E1D7B308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tracer la lettre u minuscule en l’air avec le doigt.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9A8BC821-0DA4-A74F-2F6F-B9B699B0E34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D86F551-A505-C0B8-C5EB-F18E7CD70F8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AEFDBDC-BF7F-9A1F-B548-CD04E58AE712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1BAC6265-5F69-2E84-115A-A9050E5A655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DD8486B3-CB9D-CF63-2DA5-2A748965B7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714" y="2157679"/>
            <a:ext cx="3426249" cy="342624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D193C4B-B008-516A-891C-A5A50162F4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983CDA6-0278-41B3-8690-F92FB86969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7963" y="2303929"/>
            <a:ext cx="3984373" cy="336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68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2AF94-DB3E-8C82-7DD5-ED97AA53C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257E1B11-0188-FAF4-8638-D01422CA9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 Écrivez la lettre u minuscule.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E8DBD0F-73EE-3FDB-DE36-0B3C590E1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0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4EC05DD-2848-DA4A-4026-B49E413AF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4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3">
            <a:extLst>
              <a:ext uri="{FF2B5EF4-FFF2-40B4-BE49-F238E27FC236}">
                <a16:creationId xmlns:a16="http://schemas.microsoft.com/office/drawing/2014/main" id="{6F9C9198-4482-FF65-4EF2-6B9468C15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3AE7B43-6287-5F1B-6717-98BF99A42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7F83173-8644-4BC6-8E88-95C853E4711F}"/>
              </a:ext>
            </a:extLst>
          </p:cNvPr>
          <p:cNvSpPr txBox="1"/>
          <p:nvPr/>
        </p:nvSpPr>
        <p:spPr>
          <a:xfrm>
            <a:off x="3258152" y="2425566"/>
            <a:ext cx="2627696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300" b="1" dirty="0">
                <a:solidFill>
                  <a:schemeClr val="tx2"/>
                </a:solidFill>
              </a:rPr>
              <a:t>u</a:t>
            </a:r>
            <a:endParaRPr lang="fr-MA" sz="163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4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56983-C333-2AE3-57DB-8D814E554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F328775-F81B-57B6-38BC-316A061A48C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5F328775-F81B-57B6-38BC-316A061A48C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780DB448-0961-D84D-4D1B-41D657FC549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780DB448-0961-D84D-4D1B-41D657FC549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itre 5">
            <a:extLst>
              <a:ext uri="{FF2B5EF4-FFF2-40B4-BE49-F238E27FC236}">
                <a16:creationId xmlns:a16="http://schemas.microsoft.com/office/drawing/2014/main" id="{4CDD66ED-4C95-FB1D-57A1-15D932035699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25.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32BADC9-83AB-9C84-FAB3-7D12FC70D4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1481A88-CB65-F2A9-8622-35C4078B5D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676" y="1735587"/>
            <a:ext cx="2892647" cy="436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0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7DE10-DC2F-9C28-0FEE-DDB222076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FED07D9-C7E6-4D54-8E9B-9DBA373DDC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175"/>
          <a:stretch/>
        </p:blipFill>
        <p:spPr>
          <a:xfrm>
            <a:off x="705447" y="3204861"/>
            <a:ext cx="4763024" cy="157282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D3478642-7179-8052-4A79-2980A4C412D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3478642-7179-8052-4A79-2980A4C412D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C6A80F48-F328-F8CD-E481-CE2FEC3BAB4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6A80F48-F328-F8CD-E481-CE2FEC3BAB4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itre 5">
            <a:extLst>
              <a:ext uri="{FF2B5EF4-FFF2-40B4-BE49-F238E27FC236}">
                <a16:creationId xmlns:a16="http://schemas.microsoft.com/office/drawing/2014/main" id="{76CF1AA2-2D8E-76CE-EE75-EAAFA92C81C2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la lettre u minuscule comme dans l’exemple. Je vais circuler entre les rangs pour vous aider.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0179E51-D32E-56DD-6177-A3FE7DF1C5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1DF2CA6-5222-4CC6-8BBC-6011D960B9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0399" y="2491504"/>
            <a:ext cx="2446422" cy="2446422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097D038-FF88-A5DB-FF1D-34BC711075BB}"/>
              </a:ext>
            </a:extLst>
          </p:cNvPr>
          <p:cNvSpPr/>
          <p:nvPr/>
        </p:nvSpPr>
        <p:spPr>
          <a:xfrm>
            <a:off x="835621" y="4285817"/>
            <a:ext cx="4632850" cy="38993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301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55E44-9504-828D-8884-9B6A6D6BF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3EDC69E-538F-BCD4-21AE-19064FEE1A6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3EDC69E-538F-BCD4-21AE-19064FEE1A6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DC4F99A0-D452-C9D6-23D0-2075B6CCF2B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DC4F99A0-D452-C9D6-23D0-2075B6CCF2B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itre 1">
            <a:extLst>
              <a:ext uri="{FF2B5EF4-FFF2-40B4-BE49-F238E27FC236}">
                <a16:creationId xmlns:a16="http://schemas.microsoft.com/office/drawing/2014/main" id="{D1CE7426-7940-88AA-8163-4CC672C6C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63908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la maison, recopiez la lettre u sur votre cahier.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F8671C8-2416-89BE-B4F8-B1CF3CC0E9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970CCE79-9D93-ACE5-DAE0-05FBB7320C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1611891" y="2156059"/>
            <a:ext cx="2112567" cy="3703624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0AF0A80B-047F-324E-AA87-9044D679EE61}"/>
              </a:ext>
            </a:extLst>
          </p:cNvPr>
          <p:cNvGrpSpPr/>
          <p:nvPr/>
        </p:nvGrpSpPr>
        <p:grpSpPr>
          <a:xfrm>
            <a:off x="4572000" y="1857675"/>
            <a:ext cx="3059469" cy="4525521"/>
            <a:chOff x="4555578" y="1857675"/>
            <a:chExt cx="3059469" cy="4525521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EDFF8685-9ABC-E00B-4BE5-43DF0FA1B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EAE8E4"/>
                </a:clrFrom>
                <a:clrTo>
                  <a:srgbClr val="EAE8E4">
                    <a:alpha val="0"/>
                  </a:srgbClr>
                </a:clrTo>
              </a:clrChange>
            </a:blip>
            <a:srcRect l="4526" t="16702" r="49595" b="15435"/>
            <a:stretch>
              <a:fillRect/>
            </a:stretch>
          </p:blipFill>
          <p:spPr>
            <a:xfrm>
              <a:off x="4555578" y="1857675"/>
              <a:ext cx="3059469" cy="4525521"/>
            </a:xfrm>
            <a:prstGeom prst="roundRect">
              <a:avLst>
                <a:gd name="adj" fmla="val 6988"/>
              </a:avLst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B192FA43-7435-6F8E-4CD4-B7CFF1FFCA40}"/>
                </a:ext>
              </a:extLst>
            </p:cNvPr>
            <p:cNvSpPr txBox="1"/>
            <p:nvPr/>
          </p:nvSpPr>
          <p:spPr>
            <a:xfrm>
              <a:off x="5451080" y="2470980"/>
              <a:ext cx="1926526" cy="335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1500" b="1" dirty="0">
                  <a:solidFill>
                    <a:srgbClr val="474F71"/>
                  </a:solidFill>
                </a:rPr>
                <a:t>U     .        .           .        .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70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34" y="1366599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F2AC35B7-3D48-EA66-DD70-070C32339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412" y="2400296"/>
            <a:ext cx="2192033" cy="330884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0E93FE8-E9FF-4BC6-A99E-D6330A476E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46" y="2368764"/>
            <a:ext cx="2230682" cy="3329330"/>
          </a:xfrm>
          <a:prstGeom prst="rect">
            <a:avLst/>
          </a:prstGeom>
        </p:spPr>
      </p:pic>
      <p:pic>
        <p:nvPicPr>
          <p:cNvPr id="14" name="Image 13" descr="Une image contenant texte, Visage humain, capture d’écran, personne&#10;&#10;Le contenu généré par l’IA peut être incorrect.">
            <a:extLst>
              <a:ext uri="{FF2B5EF4-FFF2-40B4-BE49-F238E27FC236}">
                <a16:creationId xmlns:a16="http://schemas.microsoft.com/office/drawing/2014/main" id="{1EDC5117-2025-EE3A-5AF0-0AE502E710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399" y="2389249"/>
            <a:ext cx="2169987" cy="330884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7267E5B-A2D9-699D-C945-BBC78C4CC8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949" y="2389249"/>
            <a:ext cx="2230682" cy="330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1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2800" dirty="0"/>
              <a:t>Organisation de la semaine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3339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4872199" y="2100225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5052199" y="1867737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628650" y="5296449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844650" y="5044449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</a:t>
            </a: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808650" y="54960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/>
            <a:r>
              <a:rPr lang="fr-FR" dirty="0"/>
              <a:t>Oral  - Acte de parole </a:t>
            </a:r>
          </a:p>
          <a:p>
            <a:pPr marL="269875" indent="-269875"/>
            <a:r>
              <a:rPr lang="fr-FR" dirty="0"/>
              <a:t>Lecture  -Lettre u - U</a:t>
            </a:r>
          </a:p>
          <a:p>
            <a:pPr marL="269875" indent="-269875"/>
            <a:r>
              <a:rPr lang="fr-FR" dirty="0"/>
              <a:t>Ecriture - Lettre u -U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5052199" y="232903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u - U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Lettre u - U</a:t>
            </a:r>
          </a:p>
        </p:txBody>
      </p:sp>
      <p:sp>
        <p:nvSpPr>
          <p:cNvPr id="44" name="Espace réservé du texte 5">
            <a:extLst>
              <a:ext uri="{FF2B5EF4-FFF2-40B4-BE49-F238E27FC236}">
                <a16:creationId xmlns:a16="http://schemas.microsoft.com/office/drawing/2014/main" id="{40873D46-0ABF-89B0-B16C-070AFBBAACF3}"/>
              </a:ext>
            </a:extLst>
          </p:cNvPr>
          <p:cNvSpPr txBox="1">
            <a:spLocks/>
          </p:cNvSpPr>
          <p:nvPr/>
        </p:nvSpPr>
        <p:spPr>
          <a:xfrm>
            <a:off x="4896000" y="550716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3C43C32C-6488-4D2E-922D-D5A4BA7D0488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rgbClr val="EAF8FE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  <a:sym typeface="Wingdings" panose="05000000000000000000" pitchFamily="2" charset="2"/>
              </a:rPr>
              <a:t>Oral –  Prise de parole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  <a:sym typeface="Wingdings" panose="05000000000000000000" pitchFamily="2" charset="2"/>
              </a:rPr>
              <a:t>Lecture - Lettre u- U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  <a:sym typeface="Wingdings" panose="05000000000000000000" pitchFamily="2" charset="2"/>
              </a:rPr>
              <a:t>Ecriture - Lettre u - U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4639F0D-A483-F884-1E53-27875C5E1C69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87D26E65-6890-E560-0F8D-1770B785B23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rganigramme : Terminateur 48">
              <a:extLst>
                <a:ext uri="{FF2B5EF4-FFF2-40B4-BE49-F238E27FC236}">
                  <a16:creationId xmlns:a16="http://schemas.microsoft.com/office/drawing/2014/main" id="{F8E03BE0-12F4-D3D1-EC97-CC64DF167170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Séance 1</a:t>
              </a:r>
            </a:p>
          </p:txBody>
        </p:sp>
        <p:sp>
          <p:nvSpPr>
            <p:cNvPr id="50" name="Espace réservé du texte 5">
              <a:extLst>
                <a:ext uri="{FF2B5EF4-FFF2-40B4-BE49-F238E27FC236}">
                  <a16:creationId xmlns:a16="http://schemas.microsoft.com/office/drawing/2014/main" id="{D3A87A8E-1E69-5C82-79BF-99874AFA0D0B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95639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dirty="0"/>
                <a:t>Présentation du vocabulaire </a:t>
              </a:r>
            </a:p>
            <a:p>
              <a:r>
                <a:rPr lang="fr-FR" dirty="0"/>
                <a:t>Exploitation du vocabulaire</a:t>
              </a:r>
            </a:p>
            <a:p>
              <a:r>
                <a:rPr lang="fr-FR" dirty="0"/>
                <a:t>Activités de vocabulaire sur livret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49F7A7F-D863-7891-AF84-A6AD7E417C2A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53">
            <a:extLst>
              <a:ext uri="{FF2B5EF4-FFF2-40B4-BE49-F238E27FC236}">
                <a16:creationId xmlns:a16="http://schemas.microsoft.com/office/drawing/2014/main" id="{D5976CEC-90D0-02B3-0D46-2B32FD745055}"/>
              </a:ext>
            </a:extLst>
          </p:cNvPr>
          <p:cNvSpPr txBox="1">
            <a:spLocks/>
          </p:cNvSpPr>
          <p:nvPr/>
        </p:nvSpPr>
        <p:spPr>
          <a:xfrm>
            <a:off x="3072140" y="472434"/>
            <a:ext cx="2660360" cy="6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j-ea"/>
                <a:cs typeface="+mj-cs"/>
              </a:rPr>
              <a:t>Réservé à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0881C5A-5D70-769A-EC8D-8279730FECE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8AE0FA-649B-0ADA-826E-2384FF6F8C4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D737369-1FF9-00D9-2D56-89772A532E5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itre 53">
              <a:extLst>
                <a:ext uri="{FF2B5EF4-FFF2-40B4-BE49-F238E27FC236}">
                  <a16:creationId xmlns:a16="http://schemas.microsoft.com/office/drawing/2014/main" id="{B8C07436-6E8C-8407-4ABC-5A1FAE97C6FE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F9F666D-F894-E385-F8A1-808EB3604CC5}"/>
              </a:ext>
            </a:extLst>
          </p:cNvPr>
          <p:cNvSpPr/>
          <p:nvPr/>
        </p:nvSpPr>
        <p:spPr>
          <a:xfrm>
            <a:off x="657202" y="3700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63C2A42D-47A6-DA20-FAB1-742628880A6E}"/>
              </a:ext>
            </a:extLst>
          </p:cNvPr>
          <p:cNvSpPr/>
          <p:nvPr/>
        </p:nvSpPr>
        <p:spPr>
          <a:xfrm>
            <a:off x="873202" y="3448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EDF84187-20F5-433B-AD60-2855AEECD2B6}"/>
              </a:ext>
            </a:extLst>
          </p:cNvPr>
          <p:cNvSpPr txBox="1">
            <a:spLocks/>
          </p:cNvSpPr>
          <p:nvPr/>
        </p:nvSpPr>
        <p:spPr>
          <a:xfrm>
            <a:off x="828000" y="3835642"/>
            <a:ext cx="3420000" cy="892566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Acte de parole</a:t>
            </a:r>
          </a:p>
          <a:p>
            <a:r>
              <a:rPr lang="fr-FR" dirty="0"/>
              <a:t>Lecture - Lettre u - U</a:t>
            </a:r>
          </a:p>
          <a:p>
            <a:r>
              <a:rPr lang="fr-FR" dirty="0"/>
              <a:t>Ecriture - Lettre u - U</a:t>
            </a:r>
          </a:p>
        </p:txBody>
      </p:sp>
    </p:spTree>
    <p:extLst>
      <p:ext uri="{BB962C8B-B14F-4D97-AF65-F5344CB8AC3E}">
        <p14:creationId xmlns:p14="http://schemas.microsoft.com/office/powerpoint/2010/main" val="339272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F3E9457-2C29-24AE-0790-E9D74554BA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D4FDE320-2A61-06EB-7EC9-164260C01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Lire  la lettre « u ». 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Ecriture de la lettre u en minuscule.</a:t>
            </a:r>
            <a:endParaRPr lang="fr-MA" dirty="0"/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419663" y="2137841"/>
            <a:ext cx="1663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</a:t>
            </a: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Prise de parole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pic>
        <p:nvPicPr>
          <p:cNvPr id="18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FC2C316-C735-1DBC-7F15-2DC4D5019C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39715" y="1955416"/>
            <a:ext cx="540000" cy="540000"/>
          </a:xfrm>
          <a:prstGeom prst="rect">
            <a:avLst/>
          </a:prstGeom>
          <a:noFill/>
        </p:spPr>
      </p:pic>
      <p:pic>
        <p:nvPicPr>
          <p:cNvPr id="4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8E5B4768-D708-814A-00F2-5E42E1D04C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78382"/>
            <a:ext cx="540000" cy="540000"/>
          </a:xfrm>
          <a:prstGeom prst="rect">
            <a:avLst/>
          </a:prstGeom>
          <a:noFill/>
        </p:spPr>
      </p:pic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0E8B17B2-7B49-28A9-641E-0584637A415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2" b="6542"/>
          <a:stretch>
            <a:fillRect/>
          </a:stretch>
        </p:blipFill>
        <p:spPr>
          <a:xfrm>
            <a:off x="7376329" y="1981543"/>
            <a:ext cx="471176" cy="471176"/>
          </a:xfr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091049" y="2501693"/>
            <a:ext cx="546859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Prendre la parole pour se présenter.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0345BAC-E91C-9D0B-EF8D-038327C35C17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F6FD5F5-6EB4-9A6C-B3FA-0FD69990B48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BF6AE9-A7FB-C096-72A8-14DE3DBC776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5D219281-A80C-97AB-8FDC-C6E89045F4A0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411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46B6250D-9536-295E-F7DB-CBFF746EE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3" y="2222899"/>
            <a:ext cx="2277239" cy="363678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EAE3F6D3-15A3-8E7A-6CE9-CF30B5B4975D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605"/>
          <a:stretch>
            <a:fillRect/>
          </a:stretch>
        </p:blipFill>
        <p:spPr>
          <a:xfrm>
            <a:off x="2492943" y="2215633"/>
            <a:ext cx="2079057" cy="3636784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AC812C0-4391-6BD4-D6AE-3BC31116F3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:a16="http://schemas.microsoft.com/office/drawing/2014/main" id="{F4BB8375-101F-4E97-1AB7-D8ADFA8B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anose="020B0604020202020204" charset="0"/>
              </a:rPr>
              <a:t>Aujourd’hui, nous allons apprendre à dire notre nom, notre âge, notre classe et notre école en français. Écoutez bien.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A70603A-90B1-245A-488B-144E9E9C2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D2985C7-5C88-A236-E8E3-DED05B91D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79CD3307-7E5A-5469-12FA-4179D2DC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4588761-9A87-D056-933E-62D6830AD4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995A19AB">
            <a:hlinkClick r:id="" action="ppaction://media"/>
            <a:extLst>
              <a:ext uri="{FF2B5EF4-FFF2-40B4-BE49-F238E27FC236}">
                <a16:creationId xmlns:a16="http://schemas.microsoft.com/office/drawing/2014/main" id="{BAA893AB-7C96-4295-AB95-A6B5DB743A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9412" y="1973873"/>
            <a:ext cx="7725176" cy="412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870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d3d7f878dd25d3a7375944b495f62262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0eff3b9393a2e0859b6a760e231ea323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713EA40-1792-4E6F-A4E2-0765198B75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65DDD8-B80A-494B-905F-097A56118C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87C1784-CEC1-4814-9363-B9C06DC60399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202b3bc9-e036-45c7-aea0-06aec8cd7a40"/>
    <ds:schemaRef ds:uri="http://schemas.microsoft.com/office/2006/documentManagement/types"/>
    <ds:schemaRef ds:uri="f0534ec5-868f-4ce6-85c7-99f0612daa5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9146</TotalTime>
  <Words>731</Words>
  <PresentationFormat>Affichage à l'écran (4:3)</PresentationFormat>
  <Paragraphs>117</Paragraphs>
  <Slides>35</Slides>
  <Notes>2</Notes>
  <HiddenSlides>0</HiddenSlides>
  <MMClips>5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10</vt:i4>
      </vt:variant>
      <vt:variant>
        <vt:lpstr>Titres des diapositives</vt:lpstr>
      </vt:variant>
      <vt:variant>
        <vt:i4>35</vt:i4>
      </vt:variant>
    </vt:vector>
  </HeadingPairs>
  <TitlesOfParts>
    <vt:vector size="54" baseType="lpstr">
      <vt:lpstr>Dosis Medium</vt:lpstr>
      <vt:lpstr>Aptos Display</vt:lpstr>
      <vt:lpstr>Calibri</vt:lpstr>
      <vt:lpstr>Wingdings</vt:lpstr>
      <vt:lpstr>Aptos</vt:lpstr>
      <vt:lpstr>Arial</vt:lpstr>
      <vt:lpstr>Dosis ExtraBold</vt:lpstr>
      <vt:lpstr>Dosis SemiBold</vt:lpstr>
      <vt:lpstr>Dosis</vt:lpstr>
      <vt:lpstr>2_Conception personnalisée</vt:lpstr>
      <vt:lpstr>00_Env-Enseignant</vt:lpstr>
      <vt:lpstr>acte de parole</vt:lpstr>
      <vt:lpstr>lecture</vt:lpstr>
      <vt:lpstr>ecriture</vt:lpstr>
      <vt:lpstr>1_Vocab_02- Mémorisation</vt:lpstr>
      <vt:lpstr>1_Env-Enseignant</vt:lpstr>
      <vt:lpstr>1_acte de parole</vt:lpstr>
      <vt:lpstr>Oral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5</vt:lpstr>
      <vt:lpstr>Bonjour les enfants !  La leçon de français commence maintenant.</vt:lpstr>
      <vt:lpstr>Aujourd’hui, nous allons apprendre à dire notre nom, notre âge, notre classe et notre école en français. Écoutez bien.</vt:lpstr>
      <vt:lpstr>Lecture de la vidéo.</vt:lpstr>
      <vt:lpstr>Maintenant, on va prendre la parole pour se présenter. On va le faire en 3 étapes. Soyez attentifs. </vt:lpstr>
      <vt:lpstr>Etape 1. Je vais vous expliquer la situation. </vt:lpstr>
      <vt:lpstr>Etape 2.  Chacun réfléchit silencieusement à ce qu’il va dire dans sa prise de parole.</vt:lpstr>
      <vt:lpstr>Etape 3.  Maintenant, vous allez prendre la parole. Qui veut passer au tableau ? </vt:lpstr>
      <vt:lpstr>Maintenant, tout le monde participe. Chacun dit son nom, son âge, sa classe et son école à son voisin.</vt:lpstr>
      <vt:lpstr>Plan de la séance 5</vt:lpstr>
      <vt:lpstr>Maintenant, on va faire de la lecture. </vt:lpstr>
      <vt:lpstr>Présentation PowerPoint</vt:lpstr>
      <vt:lpstr>C’est la lettre U en majuscule. Elle fait le son « u  ».</vt:lpstr>
      <vt:lpstr>Répétons ensemble.</vt:lpstr>
      <vt:lpstr>Usine. Dans le mot « Usine », je vois la lettre u et  j’entends le son « u ».</vt:lpstr>
      <vt:lpstr>Jus. Dans le mot « Jus », je vois la lettre u et  j’entends le son « u ».</vt:lpstr>
      <vt:lpstr>Jupe. Dans le mot « Jupe », je vois la lettre u et j’entends le son  « u ».</vt:lpstr>
      <vt:lpstr>Qui veut passer au tableau pour lire les lettres ?  </vt:lpstr>
      <vt:lpstr>Qui veut passer au tableau pour lire les lettres ?  </vt:lpstr>
      <vt:lpstr>Prenez le livret à la page 24. </vt:lpstr>
      <vt:lpstr>Présentation PowerPoint</vt:lpstr>
      <vt:lpstr>Plan de la séance 5</vt:lpstr>
      <vt:lpstr>Maintenant, nous allons apprendre à écrire la lettre u minuscule avec Nada. Soyez attentifs. </vt:lpstr>
      <vt:lpstr>Présentation PowerPoint</vt:lpstr>
      <vt:lpstr>Maintenant, on va tracer la lettre u minuscule en l’air avec le doigt.</vt:lpstr>
      <vt:lpstr>Prenez vos ardoises. Écrivez la lettre u minuscule. </vt:lpstr>
      <vt:lpstr>Levez les ardoises. Je vais vérifier votre écriture. </vt:lpstr>
      <vt:lpstr>Présentation PowerPoint</vt:lpstr>
      <vt:lpstr>Présentation PowerPoint</vt:lpstr>
      <vt:lpstr>La séance d’aujourd’hui est terminée. À la maison, recopiez la lettre u sur votre cahier.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2025-11-22T12:09:13Z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