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5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A5-4E13-93EB-27585FE19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A5-4E13-93EB-27585FE19F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A5-4E13-93EB-27585FE19F2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3084879"/>
        <c:axId val="213085359"/>
      </c:barChart>
      <c:catAx>
        <c:axId val="2130848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5359"/>
        <c:crosses val="autoZero"/>
        <c:auto val="1"/>
        <c:lblAlgn val="ctr"/>
        <c:lblOffset val="100"/>
        <c:noMultiLvlLbl val="0"/>
      </c:catAx>
      <c:valAx>
        <c:axId val="2130853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EF-4DD8-B86D-06CD95E237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EF-4DD8-B86D-06CD95E237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EF-4DD8-B86D-06CD95E237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52730256"/>
        <c:axId val="952734096"/>
      </c:barChart>
      <c:catAx>
        <c:axId val="95273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4096"/>
        <c:crosses val="autoZero"/>
        <c:auto val="1"/>
        <c:lblAlgn val="ctr"/>
        <c:lblOffset val="100"/>
        <c:noMultiLvlLbl val="0"/>
      </c:catAx>
      <c:valAx>
        <c:axId val="952734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273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B75A9-C407-A586-43CE-125DA1CC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0E7E-AC51-82E9-359D-2D6278DC9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Side-by-Side Charts Layout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17F3C2A5-39A7-A28E-8936-BE9D076AC4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72600" y="2705100"/>
          <a:ext cx="8201025" cy="651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id="{89A8A04E-65C9-CA78-95C1-FCE1CDB0666B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705100"/>
          <a:ext cx="8201025" cy="651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72AD7-0CE6-3C0C-6027-36DF92D8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86852BC-34E2-8D22-12FA-4438CC89A6F2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17590B-4295-5237-464D-932DC4276709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7613404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7907</TotalTime>
  <Words>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Side-by-Side Charts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309</cp:revision>
  <dcterms:created xsi:type="dcterms:W3CDTF">2006-08-16T00:00:00Z</dcterms:created>
  <dcterms:modified xsi:type="dcterms:W3CDTF">2025-10-06T09:10:25Z</dcterms:modified>
  <cp:category/>
  <dc:identifier>DAGkDf5R9EM</dc:identifier>
</cp:coreProperties>
</file>