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2" r:id="rId4"/>
  </p:sldMasterIdLst>
  <p:notesMasterIdLst>
    <p:notesMasterId r:id="rId5"/>
  </p:notesMasterIdLst>
  <p:sldIdLst>
    <p:sldId id="256" r:id="rId6"/>
  </p:sldIdLst>
  <p:sldSz cy="8640750" cx="115220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722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722" orient="horz"/>
        <p:guide pos="3629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tr-T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1ppt.com/tubiao/" TargetMode="External"/><Relationship Id="rId3" Type="http://schemas.openxmlformats.org/officeDocument/2006/relationships/image" Target="../media/image4.jpg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hyperlink" Target="https://www.templatesppt.com/" TargetMode="Externa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1.png"/><Relationship Id="rId4" Type="http://schemas.openxmlformats.org/officeDocument/2006/relationships/hyperlink" Target="https://www.templatesppt.com/" TargetMode="External"/><Relationship Id="rId5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hyperlink" Target="https://www.templatesppt.com/" TargetMode="Externa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自定义版式">
  <p:cSld name="2_自定义版式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>
            <a:off x="3492660" y="10399074"/>
            <a:ext cx="5081165" cy="453634"/>
          </a:xfrm>
          <a:prstGeom prst="rect">
            <a:avLst/>
          </a:prstGeom>
          <a:noFill/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r-TR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第一PPT模板网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r-TR" sz="18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"/>
              </a:rPr>
              <a:t>www.1ppt.com/tubiao/</a:t>
            </a:r>
            <a:r>
              <a:rPr b="0" i="0" lang="tr-TR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2"/>
          <p:cNvSpPr/>
          <p:nvPr/>
        </p:nvSpPr>
        <p:spPr>
          <a:xfrm>
            <a:off x="-8000" y="-18002"/>
            <a:ext cx="11576085" cy="109809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-10002" y="7612677"/>
            <a:ext cx="11578086" cy="102809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" name="Google Shape;1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4961" y="999075"/>
            <a:ext cx="11583047" cy="676892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çizim içeren bir resim&#10;&#10;Açıklama otomatik olarak oluşturuldu" id="20" name="Google Shape;2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06229" y="264816"/>
            <a:ext cx="3061645" cy="518438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"/>
          <p:cNvSpPr txBox="1"/>
          <p:nvPr/>
        </p:nvSpPr>
        <p:spPr>
          <a:xfrm>
            <a:off x="5374746" y="389918"/>
            <a:ext cx="5930909" cy="393338"/>
          </a:xfrm>
          <a:prstGeom prst="rect">
            <a:avLst/>
          </a:prstGeom>
          <a:noFill/>
          <a:ln>
            <a:noFill/>
          </a:ln>
        </p:spPr>
        <p:txBody>
          <a:bodyPr anchorCtr="0" anchor="t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r-TR" sz="18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« Free Powerpoint Templates and Google Slides »</a:t>
            </a:r>
            <a:endParaRPr b="0" i="0" sz="18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2" name="Google Shape;22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flipH="1">
            <a:off x="5184972" y="8042464"/>
            <a:ext cx="6336948" cy="300253"/>
          </a:xfrm>
          <a:prstGeom prst="rect">
            <a:avLst/>
          </a:prstGeom>
          <a:solidFill>
            <a:schemeClr val="dk2"/>
          </a:solidFill>
          <a:ln>
            <a:noFill/>
          </a:ln>
        </p:spPr>
      </p:pic>
      <p:sp>
        <p:nvSpPr>
          <p:cNvPr id="23" name="Google Shape;23;p2"/>
          <p:cNvSpPr txBox="1"/>
          <p:nvPr/>
        </p:nvSpPr>
        <p:spPr>
          <a:xfrm>
            <a:off x="5256983" y="8021456"/>
            <a:ext cx="4392489" cy="362560"/>
          </a:xfrm>
          <a:prstGeom prst="rect">
            <a:avLst/>
          </a:prstGeom>
          <a:noFill/>
          <a:ln>
            <a:noFill/>
          </a:ln>
        </p:spPr>
        <p:txBody>
          <a:bodyPr anchorCtr="0" anchor="t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tr-TR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www.</a:t>
            </a:r>
            <a:r>
              <a:rPr b="1" i="0" lang="tr-TR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TemplatesPPT</a:t>
            </a:r>
            <a:r>
              <a:rPr b="0" i="0" lang="tr-TR" sz="16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.com</a:t>
            </a:r>
            <a:endParaRPr b="0" i="0" sz="16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4" name="Google Shape;24;p2"/>
          <p:cNvSpPr/>
          <p:nvPr/>
        </p:nvSpPr>
        <p:spPr>
          <a:xfrm>
            <a:off x="4653332" y="7992793"/>
            <a:ext cx="387627" cy="390643"/>
          </a:xfrm>
          <a:custGeom>
            <a:rect b="b" l="l" r="r" t="t"/>
            <a:pathLst>
              <a:path extrusionOk="0" h="302" w="300">
                <a:moveTo>
                  <a:pt x="140" y="278"/>
                </a:moveTo>
                <a:lnTo>
                  <a:pt x="140" y="278"/>
                </a:lnTo>
                <a:lnTo>
                  <a:pt x="128" y="288"/>
                </a:lnTo>
                <a:lnTo>
                  <a:pt x="114" y="296"/>
                </a:lnTo>
                <a:lnTo>
                  <a:pt x="98" y="300"/>
                </a:lnTo>
                <a:lnTo>
                  <a:pt x="82" y="302"/>
                </a:lnTo>
                <a:lnTo>
                  <a:pt x="30" y="302"/>
                </a:lnTo>
                <a:lnTo>
                  <a:pt x="18" y="300"/>
                </a:lnTo>
                <a:lnTo>
                  <a:pt x="8" y="292"/>
                </a:lnTo>
                <a:lnTo>
                  <a:pt x="2" y="284"/>
                </a:lnTo>
                <a:lnTo>
                  <a:pt x="0" y="272"/>
                </a:lnTo>
                <a:lnTo>
                  <a:pt x="0" y="218"/>
                </a:lnTo>
                <a:lnTo>
                  <a:pt x="0" y="202"/>
                </a:lnTo>
                <a:lnTo>
                  <a:pt x="6" y="188"/>
                </a:lnTo>
                <a:lnTo>
                  <a:pt x="14" y="174"/>
                </a:lnTo>
                <a:lnTo>
                  <a:pt x="24" y="160"/>
                </a:lnTo>
                <a:lnTo>
                  <a:pt x="160" y="24"/>
                </a:lnTo>
                <a:lnTo>
                  <a:pt x="172" y="14"/>
                </a:lnTo>
                <a:lnTo>
                  <a:pt x="186" y="6"/>
                </a:lnTo>
                <a:lnTo>
                  <a:pt x="202" y="2"/>
                </a:lnTo>
                <a:lnTo>
                  <a:pt x="218" y="0"/>
                </a:lnTo>
                <a:lnTo>
                  <a:pt x="234" y="2"/>
                </a:lnTo>
                <a:lnTo>
                  <a:pt x="250" y="6"/>
                </a:lnTo>
                <a:lnTo>
                  <a:pt x="264" y="14"/>
                </a:lnTo>
                <a:lnTo>
                  <a:pt x="276" y="24"/>
                </a:lnTo>
                <a:lnTo>
                  <a:pt x="288" y="38"/>
                </a:lnTo>
                <a:lnTo>
                  <a:pt x="294" y="52"/>
                </a:lnTo>
                <a:lnTo>
                  <a:pt x="300" y="66"/>
                </a:lnTo>
                <a:lnTo>
                  <a:pt x="300" y="84"/>
                </a:lnTo>
                <a:lnTo>
                  <a:pt x="300" y="100"/>
                </a:lnTo>
                <a:lnTo>
                  <a:pt x="294" y="116"/>
                </a:lnTo>
                <a:lnTo>
                  <a:pt x="288" y="130"/>
                </a:lnTo>
                <a:lnTo>
                  <a:pt x="276" y="142"/>
                </a:lnTo>
                <a:lnTo>
                  <a:pt x="140" y="278"/>
                </a:lnTo>
                <a:close/>
                <a:moveTo>
                  <a:pt x="42" y="186"/>
                </a:moveTo>
                <a:lnTo>
                  <a:pt x="42" y="186"/>
                </a:lnTo>
                <a:lnTo>
                  <a:pt x="36" y="194"/>
                </a:lnTo>
                <a:lnTo>
                  <a:pt x="32" y="202"/>
                </a:lnTo>
                <a:lnTo>
                  <a:pt x="30" y="210"/>
                </a:lnTo>
                <a:lnTo>
                  <a:pt x="30" y="218"/>
                </a:lnTo>
                <a:lnTo>
                  <a:pt x="30" y="228"/>
                </a:lnTo>
                <a:lnTo>
                  <a:pt x="38" y="226"/>
                </a:lnTo>
                <a:lnTo>
                  <a:pt x="44" y="228"/>
                </a:lnTo>
                <a:lnTo>
                  <a:pt x="52" y="230"/>
                </a:lnTo>
                <a:lnTo>
                  <a:pt x="58" y="232"/>
                </a:lnTo>
                <a:lnTo>
                  <a:pt x="64" y="238"/>
                </a:lnTo>
                <a:lnTo>
                  <a:pt x="68" y="244"/>
                </a:lnTo>
                <a:lnTo>
                  <a:pt x="72" y="250"/>
                </a:lnTo>
                <a:lnTo>
                  <a:pt x="74" y="256"/>
                </a:lnTo>
                <a:lnTo>
                  <a:pt x="74" y="264"/>
                </a:lnTo>
                <a:lnTo>
                  <a:pt x="74" y="272"/>
                </a:lnTo>
                <a:lnTo>
                  <a:pt x="82" y="272"/>
                </a:lnTo>
                <a:lnTo>
                  <a:pt x="92" y="270"/>
                </a:lnTo>
                <a:lnTo>
                  <a:pt x="100" y="268"/>
                </a:lnTo>
                <a:lnTo>
                  <a:pt x="108" y="266"/>
                </a:lnTo>
                <a:lnTo>
                  <a:pt x="116" y="260"/>
                </a:lnTo>
                <a:lnTo>
                  <a:pt x="120" y="252"/>
                </a:lnTo>
                <a:lnTo>
                  <a:pt x="124" y="244"/>
                </a:lnTo>
                <a:lnTo>
                  <a:pt x="126" y="236"/>
                </a:lnTo>
                <a:lnTo>
                  <a:pt x="128" y="226"/>
                </a:lnTo>
                <a:lnTo>
                  <a:pt x="126" y="216"/>
                </a:lnTo>
                <a:lnTo>
                  <a:pt x="124" y="206"/>
                </a:lnTo>
                <a:lnTo>
                  <a:pt x="118" y="198"/>
                </a:lnTo>
                <a:lnTo>
                  <a:pt x="112" y="190"/>
                </a:lnTo>
                <a:lnTo>
                  <a:pt x="104" y="182"/>
                </a:lnTo>
                <a:lnTo>
                  <a:pt x="94" y="178"/>
                </a:lnTo>
                <a:lnTo>
                  <a:pt x="86" y="174"/>
                </a:lnTo>
                <a:lnTo>
                  <a:pt x="74" y="174"/>
                </a:lnTo>
                <a:lnTo>
                  <a:pt x="66" y="174"/>
                </a:lnTo>
                <a:lnTo>
                  <a:pt x="58" y="176"/>
                </a:lnTo>
                <a:lnTo>
                  <a:pt x="50" y="180"/>
                </a:lnTo>
                <a:lnTo>
                  <a:pt x="42" y="186"/>
                </a:lnTo>
                <a:close/>
                <a:moveTo>
                  <a:pt x="158" y="218"/>
                </a:moveTo>
                <a:lnTo>
                  <a:pt x="256" y="120"/>
                </a:lnTo>
                <a:lnTo>
                  <a:pt x="262" y="112"/>
                </a:lnTo>
                <a:lnTo>
                  <a:pt x="266" y="104"/>
                </a:lnTo>
                <a:lnTo>
                  <a:pt x="270" y="94"/>
                </a:lnTo>
                <a:lnTo>
                  <a:pt x="270" y="84"/>
                </a:lnTo>
                <a:lnTo>
                  <a:pt x="270" y="72"/>
                </a:lnTo>
                <a:lnTo>
                  <a:pt x="266" y="64"/>
                </a:lnTo>
                <a:lnTo>
                  <a:pt x="262" y="54"/>
                </a:lnTo>
                <a:lnTo>
                  <a:pt x="256" y="46"/>
                </a:lnTo>
                <a:lnTo>
                  <a:pt x="248" y="40"/>
                </a:lnTo>
                <a:lnTo>
                  <a:pt x="238" y="34"/>
                </a:lnTo>
                <a:lnTo>
                  <a:pt x="228" y="32"/>
                </a:lnTo>
                <a:lnTo>
                  <a:pt x="218" y="30"/>
                </a:lnTo>
                <a:lnTo>
                  <a:pt x="208" y="32"/>
                </a:lnTo>
                <a:lnTo>
                  <a:pt x="198" y="34"/>
                </a:lnTo>
                <a:lnTo>
                  <a:pt x="188" y="40"/>
                </a:lnTo>
                <a:lnTo>
                  <a:pt x="180" y="46"/>
                </a:lnTo>
                <a:lnTo>
                  <a:pt x="82" y="144"/>
                </a:lnTo>
                <a:lnTo>
                  <a:pt x="96" y="146"/>
                </a:lnTo>
                <a:lnTo>
                  <a:pt x="110" y="152"/>
                </a:lnTo>
                <a:lnTo>
                  <a:pt x="122" y="158"/>
                </a:lnTo>
                <a:lnTo>
                  <a:pt x="134" y="168"/>
                </a:lnTo>
                <a:lnTo>
                  <a:pt x="142" y="180"/>
                </a:lnTo>
                <a:lnTo>
                  <a:pt x="150" y="192"/>
                </a:lnTo>
                <a:lnTo>
                  <a:pt x="154" y="204"/>
                </a:lnTo>
                <a:lnTo>
                  <a:pt x="158" y="218"/>
                </a:lnTo>
                <a:close/>
              </a:path>
            </a:pathLst>
          </a:custGeom>
          <a:gradFill>
            <a:gsLst>
              <a:gs pos="0">
                <a:srgbClr val="FF6600"/>
              </a:gs>
              <a:gs pos="100000">
                <a:srgbClr val="FF3300"/>
              </a:gs>
            </a:gsLst>
            <a:lin ang="5400000" scaled="0"/>
          </a:gradFill>
          <a:ln>
            <a:noFill/>
          </a:ln>
        </p:spPr>
        <p:txBody>
          <a:bodyPr anchorCtr="0" anchor="t" bIns="57600" lIns="115200" spcFirstLastPara="1" rIns="115200" wrap="square" tIns="576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2"/>
          <p:cNvSpPr/>
          <p:nvPr/>
        </p:nvSpPr>
        <p:spPr>
          <a:xfrm>
            <a:off x="3220454" y="9504957"/>
            <a:ext cx="5081165" cy="453634"/>
          </a:xfrm>
          <a:prstGeom prst="rect">
            <a:avLst/>
          </a:prstGeom>
          <a:noFill/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Template ppt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https://www.templatesppt.com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">
  <p:cSld name="Slide 1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14961" y="999075"/>
            <a:ext cx="11583047" cy="6768927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3"/>
          <p:cNvSpPr/>
          <p:nvPr/>
        </p:nvSpPr>
        <p:spPr>
          <a:xfrm>
            <a:off x="-10865" y="1009944"/>
            <a:ext cx="11568081" cy="6768925"/>
          </a:xfrm>
          <a:prstGeom prst="rect">
            <a:avLst/>
          </a:prstGeom>
          <a:gradFill>
            <a:gsLst>
              <a:gs pos="0">
                <a:srgbClr val="595959"/>
              </a:gs>
              <a:gs pos="50000">
                <a:srgbClr val="3F3F3F"/>
              </a:gs>
              <a:gs pos="100000">
                <a:srgbClr val="0C0C0C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sp>
        <p:nvSpPr>
          <p:cNvPr id="29" name="Google Shape;29;p3"/>
          <p:cNvSpPr/>
          <p:nvPr/>
        </p:nvSpPr>
        <p:spPr>
          <a:xfrm>
            <a:off x="-8002" y="-18002"/>
            <a:ext cx="11565216" cy="1098098"/>
          </a:xfrm>
          <a:prstGeom prst="rect">
            <a:avLst/>
          </a:prstGeom>
          <a:solidFill>
            <a:srgbClr val="F59933"/>
          </a:solidFill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3"/>
          <p:cNvSpPr/>
          <p:nvPr/>
        </p:nvSpPr>
        <p:spPr>
          <a:xfrm>
            <a:off x="-10002" y="7612677"/>
            <a:ext cx="11578086" cy="102809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" name="Google Shape;31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5184972" y="8042464"/>
            <a:ext cx="6336948" cy="300253"/>
          </a:xfrm>
          <a:prstGeom prst="rect">
            <a:avLst/>
          </a:prstGeom>
          <a:solidFill>
            <a:schemeClr val="dk2"/>
          </a:solidFill>
          <a:ln>
            <a:noFill/>
          </a:ln>
        </p:spPr>
      </p:pic>
      <p:sp>
        <p:nvSpPr>
          <p:cNvPr id="32" name="Google Shape;32;p3"/>
          <p:cNvSpPr txBox="1"/>
          <p:nvPr/>
        </p:nvSpPr>
        <p:spPr>
          <a:xfrm>
            <a:off x="5256983" y="8021456"/>
            <a:ext cx="4392489" cy="362560"/>
          </a:xfrm>
          <a:prstGeom prst="rect">
            <a:avLst/>
          </a:prstGeom>
          <a:noFill/>
          <a:ln>
            <a:noFill/>
          </a:ln>
        </p:spPr>
        <p:txBody>
          <a:bodyPr anchorCtr="0" anchor="t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www.</a:t>
            </a:r>
            <a:r>
              <a:rPr b="1" lang="tr-TR" sz="1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TemplatesPPT</a:t>
            </a:r>
            <a:r>
              <a:rPr lang="tr-TR" sz="1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.com</a:t>
            </a:r>
            <a:endParaRPr sz="16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3" name="Google Shape;33;p3"/>
          <p:cNvSpPr/>
          <p:nvPr/>
        </p:nvSpPr>
        <p:spPr>
          <a:xfrm>
            <a:off x="4653332" y="7992793"/>
            <a:ext cx="387627" cy="390643"/>
          </a:xfrm>
          <a:custGeom>
            <a:rect b="b" l="l" r="r" t="t"/>
            <a:pathLst>
              <a:path extrusionOk="0" h="302" w="300">
                <a:moveTo>
                  <a:pt x="140" y="278"/>
                </a:moveTo>
                <a:lnTo>
                  <a:pt x="140" y="278"/>
                </a:lnTo>
                <a:lnTo>
                  <a:pt x="128" y="288"/>
                </a:lnTo>
                <a:lnTo>
                  <a:pt x="114" y="296"/>
                </a:lnTo>
                <a:lnTo>
                  <a:pt x="98" y="300"/>
                </a:lnTo>
                <a:lnTo>
                  <a:pt x="82" y="302"/>
                </a:lnTo>
                <a:lnTo>
                  <a:pt x="30" y="302"/>
                </a:lnTo>
                <a:lnTo>
                  <a:pt x="18" y="300"/>
                </a:lnTo>
                <a:lnTo>
                  <a:pt x="8" y="292"/>
                </a:lnTo>
                <a:lnTo>
                  <a:pt x="2" y="284"/>
                </a:lnTo>
                <a:lnTo>
                  <a:pt x="0" y="272"/>
                </a:lnTo>
                <a:lnTo>
                  <a:pt x="0" y="218"/>
                </a:lnTo>
                <a:lnTo>
                  <a:pt x="0" y="202"/>
                </a:lnTo>
                <a:lnTo>
                  <a:pt x="6" y="188"/>
                </a:lnTo>
                <a:lnTo>
                  <a:pt x="14" y="174"/>
                </a:lnTo>
                <a:lnTo>
                  <a:pt x="24" y="160"/>
                </a:lnTo>
                <a:lnTo>
                  <a:pt x="160" y="24"/>
                </a:lnTo>
                <a:lnTo>
                  <a:pt x="172" y="14"/>
                </a:lnTo>
                <a:lnTo>
                  <a:pt x="186" y="6"/>
                </a:lnTo>
                <a:lnTo>
                  <a:pt x="202" y="2"/>
                </a:lnTo>
                <a:lnTo>
                  <a:pt x="218" y="0"/>
                </a:lnTo>
                <a:lnTo>
                  <a:pt x="234" y="2"/>
                </a:lnTo>
                <a:lnTo>
                  <a:pt x="250" y="6"/>
                </a:lnTo>
                <a:lnTo>
                  <a:pt x="264" y="14"/>
                </a:lnTo>
                <a:lnTo>
                  <a:pt x="276" y="24"/>
                </a:lnTo>
                <a:lnTo>
                  <a:pt x="288" y="38"/>
                </a:lnTo>
                <a:lnTo>
                  <a:pt x="294" y="52"/>
                </a:lnTo>
                <a:lnTo>
                  <a:pt x="300" y="66"/>
                </a:lnTo>
                <a:lnTo>
                  <a:pt x="300" y="84"/>
                </a:lnTo>
                <a:lnTo>
                  <a:pt x="300" y="100"/>
                </a:lnTo>
                <a:lnTo>
                  <a:pt x="294" y="116"/>
                </a:lnTo>
                <a:lnTo>
                  <a:pt x="288" y="130"/>
                </a:lnTo>
                <a:lnTo>
                  <a:pt x="276" y="142"/>
                </a:lnTo>
                <a:lnTo>
                  <a:pt x="140" y="278"/>
                </a:lnTo>
                <a:close/>
                <a:moveTo>
                  <a:pt x="42" y="186"/>
                </a:moveTo>
                <a:lnTo>
                  <a:pt x="42" y="186"/>
                </a:lnTo>
                <a:lnTo>
                  <a:pt x="36" y="194"/>
                </a:lnTo>
                <a:lnTo>
                  <a:pt x="32" y="202"/>
                </a:lnTo>
                <a:lnTo>
                  <a:pt x="30" y="210"/>
                </a:lnTo>
                <a:lnTo>
                  <a:pt x="30" y="218"/>
                </a:lnTo>
                <a:lnTo>
                  <a:pt x="30" y="228"/>
                </a:lnTo>
                <a:lnTo>
                  <a:pt x="38" y="226"/>
                </a:lnTo>
                <a:lnTo>
                  <a:pt x="44" y="228"/>
                </a:lnTo>
                <a:lnTo>
                  <a:pt x="52" y="230"/>
                </a:lnTo>
                <a:lnTo>
                  <a:pt x="58" y="232"/>
                </a:lnTo>
                <a:lnTo>
                  <a:pt x="64" y="238"/>
                </a:lnTo>
                <a:lnTo>
                  <a:pt x="68" y="244"/>
                </a:lnTo>
                <a:lnTo>
                  <a:pt x="72" y="250"/>
                </a:lnTo>
                <a:lnTo>
                  <a:pt x="74" y="256"/>
                </a:lnTo>
                <a:lnTo>
                  <a:pt x="74" y="264"/>
                </a:lnTo>
                <a:lnTo>
                  <a:pt x="74" y="272"/>
                </a:lnTo>
                <a:lnTo>
                  <a:pt x="82" y="272"/>
                </a:lnTo>
                <a:lnTo>
                  <a:pt x="92" y="270"/>
                </a:lnTo>
                <a:lnTo>
                  <a:pt x="100" y="268"/>
                </a:lnTo>
                <a:lnTo>
                  <a:pt x="108" y="266"/>
                </a:lnTo>
                <a:lnTo>
                  <a:pt x="116" y="260"/>
                </a:lnTo>
                <a:lnTo>
                  <a:pt x="120" y="252"/>
                </a:lnTo>
                <a:lnTo>
                  <a:pt x="124" y="244"/>
                </a:lnTo>
                <a:lnTo>
                  <a:pt x="126" y="236"/>
                </a:lnTo>
                <a:lnTo>
                  <a:pt x="128" y="226"/>
                </a:lnTo>
                <a:lnTo>
                  <a:pt x="126" y="216"/>
                </a:lnTo>
                <a:lnTo>
                  <a:pt x="124" y="206"/>
                </a:lnTo>
                <a:lnTo>
                  <a:pt x="118" y="198"/>
                </a:lnTo>
                <a:lnTo>
                  <a:pt x="112" y="190"/>
                </a:lnTo>
                <a:lnTo>
                  <a:pt x="104" y="182"/>
                </a:lnTo>
                <a:lnTo>
                  <a:pt x="94" y="178"/>
                </a:lnTo>
                <a:lnTo>
                  <a:pt x="86" y="174"/>
                </a:lnTo>
                <a:lnTo>
                  <a:pt x="74" y="174"/>
                </a:lnTo>
                <a:lnTo>
                  <a:pt x="66" y="174"/>
                </a:lnTo>
                <a:lnTo>
                  <a:pt x="58" y="176"/>
                </a:lnTo>
                <a:lnTo>
                  <a:pt x="50" y="180"/>
                </a:lnTo>
                <a:lnTo>
                  <a:pt x="42" y="186"/>
                </a:lnTo>
                <a:close/>
                <a:moveTo>
                  <a:pt x="158" y="218"/>
                </a:moveTo>
                <a:lnTo>
                  <a:pt x="256" y="120"/>
                </a:lnTo>
                <a:lnTo>
                  <a:pt x="262" y="112"/>
                </a:lnTo>
                <a:lnTo>
                  <a:pt x="266" y="104"/>
                </a:lnTo>
                <a:lnTo>
                  <a:pt x="270" y="94"/>
                </a:lnTo>
                <a:lnTo>
                  <a:pt x="270" y="84"/>
                </a:lnTo>
                <a:lnTo>
                  <a:pt x="270" y="72"/>
                </a:lnTo>
                <a:lnTo>
                  <a:pt x="266" y="64"/>
                </a:lnTo>
                <a:lnTo>
                  <a:pt x="262" y="54"/>
                </a:lnTo>
                <a:lnTo>
                  <a:pt x="256" y="46"/>
                </a:lnTo>
                <a:lnTo>
                  <a:pt x="248" y="40"/>
                </a:lnTo>
                <a:lnTo>
                  <a:pt x="238" y="34"/>
                </a:lnTo>
                <a:lnTo>
                  <a:pt x="228" y="32"/>
                </a:lnTo>
                <a:lnTo>
                  <a:pt x="218" y="30"/>
                </a:lnTo>
                <a:lnTo>
                  <a:pt x="208" y="32"/>
                </a:lnTo>
                <a:lnTo>
                  <a:pt x="198" y="34"/>
                </a:lnTo>
                <a:lnTo>
                  <a:pt x="188" y="40"/>
                </a:lnTo>
                <a:lnTo>
                  <a:pt x="180" y="46"/>
                </a:lnTo>
                <a:lnTo>
                  <a:pt x="82" y="144"/>
                </a:lnTo>
                <a:lnTo>
                  <a:pt x="96" y="146"/>
                </a:lnTo>
                <a:lnTo>
                  <a:pt x="110" y="152"/>
                </a:lnTo>
                <a:lnTo>
                  <a:pt x="122" y="158"/>
                </a:lnTo>
                <a:lnTo>
                  <a:pt x="134" y="168"/>
                </a:lnTo>
                <a:lnTo>
                  <a:pt x="142" y="180"/>
                </a:lnTo>
                <a:lnTo>
                  <a:pt x="150" y="192"/>
                </a:lnTo>
                <a:lnTo>
                  <a:pt x="154" y="204"/>
                </a:lnTo>
                <a:lnTo>
                  <a:pt x="158" y="218"/>
                </a:lnTo>
                <a:close/>
              </a:path>
            </a:pathLst>
          </a:custGeom>
          <a:gradFill>
            <a:gsLst>
              <a:gs pos="0">
                <a:srgbClr val="FF6600"/>
              </a:gs>
              <a:gs pos="100000">
                <a:srgbClr val="FF3300"/>
              </a:gs>
            </a:gsLst>
            <a:lin ang="5400000" scaled="0"/>
          </a:gradFill>
          <a:ln>
            <a:noFill/>
          </a:ln>
        </p:spPr>
        <p:txBody>
          <a:bodyPr anchorCtr="0" anchor="t" bIns="57600" lIns="115200" spcFirstLastPara="1" rIns="115200" wrap="square" tIns="576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3"/>
          <p:cNvSpPr/>
          <p:nvPr/>
        </p:nvSpPr>
        <p:spPr>
          <a:xfrm>
            <a:off x="3220454" y="9504957"/>
            <a:ext cx="5081165" cy="453634"/>
          </a:xfrm>
          <a:prstGeom prst="rect">
            <a:avLst/>
          </a:prstGeom>
          <a:noFill/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Template ppt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https://www.templatesppt.com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çizim içeren bir resim&#10;&#10;Açıklama otomatik olarak oluşturuldu" id="35" name="Google Shape;35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06229" y="264816"/>
            <a:ext cx="3061645" cy="518438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3"/>
          <p:cNvSpPr txBox="1"/>
          <p:nvPr/>
        </p:nvSpPr>
        <p:spPr>
          <a:xfrm>
            <a:off x="5374746" y="389918"/>
            <a:ext cx="5930909" cy="393338"/>
          </a:xfrm>
          <a:prstGeom prst="rect">
            <a:avLst/>
          </a:prstGeom>
          <a:noFill/>
          <a:ln>
            <a:noFill/>
          </a:ln>
        </p:spPr>
        <p:txBody>
          <a:bodyPr anchorCtr="0" anchor="t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« Free Powerpoint Templates and Google Slides »</a:t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">
  <p:cSld name="Slide 2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/>
          <p:nvPr/>
        </p:nvSpPr>
        <p:spPr>
          <a:xfrm>
            <a:off x="-8000" y="-18002"/>
            <a:ext cx="11576085" cy="109809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4"/>
          <p:cNvSpPr/>
          <p:nvPr/>
        </p:nvSpPr>
        <p:spPr>
          <a:xfrm>
            <a:off x="-10002" y="7612677"/>
            <a:ext cx="11578086" cy="102809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" name="Google Shape;40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14961" y="999075"/>
            <a:ext cx="11583047" cy="676892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çizim içeren bir resim&#10;&#10;Açıklama otomatik olarak oluşturuldu" id="41" name="Google Shape;4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6229" y="264816"/>
            <a:ext cx="3061645" cy="518438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4"/>
          <p:cNvSpPr txBox="1"/>
          <p:nvPr/>
        </p:nvSpPr>
        <p:spPr>
          <a:xfrm>
            <a:off x="5374746" y="389918"/>
            <a:ext cx="5930909" cy="393338"/>
          </a:xfrm>
          <a:prstGeom prst="rect">
            <a:avLst/>
          </a:prstGeom>
          <a:noFill/>
          <a:ln>
            <a:noFill/>
          </a:ln>
        </p:spPr>
        <p:txBody>
          <a:bodyPr anchorCtr="0" anchor="t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« Free Powerpoint Templates and Google Slides »</a:t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43" name="Google Shape;43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>
            <a:off x="5184972" y="8042464"/>
            <a:ext cx="6336948" cy="300253"/>
          </a:xfrm>
          <a:prstGeom prst="rect">
            <a:avLst/>
          </a:prstGeom>
          <a:solidFill>
            <a:schemeClr val="dk2"/>
          </a:solidFill>
          <a:ln>
            <a:noFill/>
          </a:ln>
        </p:spPr>
      </p:pic>
      <p:sp>
        <p:nvSpPr>
          <p:cNvPr id="44" name="Google Shape;44;p4"/>
          <p:cNvSpPr txBox="1"/>
          <p:nvPr/>
        </p:nvSpPr>
        <p:spPr>
          <a:xfrm>
            <a:off x="5256983" y="8021456"/>
            <a:ext cx="4392489" cy="362560"/>
          </a:xfrm>
          <a:prstGeom prst="rect">
            <a:avLst/>
          </a:prstGeom>
          <a:noFill/>
          <a:ln>
            <a:noFill/>
          </a:ln>
        </p:spPr>
        <p:txBody>
          <a:bodyPr anchorCtr="0" anchor="t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www.</a:t>
            </a:r>
            <a:r>
              <a:rPr b="1" lang="tr-TR" sz="1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TemplatesPPT</a:t>
            </a:r>
            <a:r>
              <a:rPr lang="tr-TR" sz="1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.com</a:t>
            </a:r>
            <a:endParaRPr sz="16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5" name="Google Shape;45;p4"/>
          <p:cNvSpPr/>
          <p:nvPr/>
        </p:nvSpPr>
        <p:spPr>
          <a:xfrm>
            <a:off x="4653332" y="7992793"/>
            <a:ext cx="387627" cy="390643"/>
          </a:xfrm>
          <a:custGeom>
            <a:rect b="b" l="l" r="r" t="t"/>
            <a:pathLst>
              <a:path extrusionOk="0" h="302" w="300">
                <a:moveTo>
                  <a:pt x="140" y="278"/>
                </a:moveTo>
                <a:lnTo>
                  <a:pt x="140" y="278"/>
                </a:lnTo>
                <a:lnTo>
                  <a:pt x="128" y="288"/>
                </a:lnTo>
                <a:lnTo>
                  <a:pt x="114" y="296"/>
                </a:lnTo>
                <a:lnTo>
                  <a:pt x="98" y="300"/>
                </a:lnTo>
                <a:lnTo>
                  <a:pt x="82" y="302"/>
                </a:lnTo>
                <a:lnTo>
                  <a:pt x="30" y="302"/>
                </a:lnTo>
                <a:lnTo>
                  <a:pt x="18" y="300"/>
                </a:lnTo>
                <a:lnTo>
                  <a:pt x="8" y="292"/>
                </a:lnTo>
                <a:lnTo>
                  <a:pt x="2" y="284"/>
                </a:lnTo>
                <a:lnTo>
                  <a:pt x="0" y="272"/>
                </a:lnTo>
                <a:lnTo>
                  <a:pt x="0" y="218"/>
                </a:lnTo>
                <a:lnTo>
                  <a:pt x="0" y="202"/>
                </a:lnTo>
                <a:lnTo>
                  <a:pt x="6" y="188"/>
                </a:lnTo>
                <a:lnTo>
                  <a:pt x="14" y="174"/>
                </a:lnTo>
                <a:lnTo>
                  <a:pt x="24" y="160"/>
                </a:lnTo>
                <a:lnTo>
                  <a:pt x="160" y="24"/>
                </a:lnTo>
                <a:lnTo>
                  <a:pt x="172" y="14"/>
                </a:lnTo>
                <a:lnTo>
                  <a:pt x="186" y="6"/>
                </a:lnTo>
                <a:lnTo>
                  <a:pt x="202" y="2"/>
                </a:lnTo>
                <a:lnTo>
                  <a:pt x="218" y="0"/>
                </a:lnTo>
                <a:lnTo>
                  <a:pt x="234" y="2"/>
                </a:lnTo>
                <a:lnTo>
                  <a:pt x="250" y="6"/>
                </a:lnTo>
                <a:lnTo>
                  <a:pt x="264" y="14"/>
                </a:lnTo>
                <a:lnTo>
                  <a:pt x="276" y="24"/>
                </a:lnTo>
                <a:lnTo>
                  <a:pt x="288" y="38"/>
                </a:lnTo>
                <a:lnTo>
                  <a:pt x="294" y="52"/>
                </a:lnTo>
                <a:lnTo>
                  <a:pt x="300" y="66"/>
                </a:lnTo>
                <a:lnTo>
                  <a:pt x="300" y="84"/>
                </a:lnTo>
                <a:lnTo>
                  <a:pt x="300" y="100"/>
                </a:lnTo>
                <a:lnTo>
                  <a:pt x="294" y="116"/>
                </a:lnTo>
                <a:lnTo>
                  <a:pt x="288" y="130"/>
                </a:lnTo>
                <a:lnTo>
                  <a:pt x="276" y="142"/>
                </a:lnTo>
                <a:lnTo>
                  <a:pt x="140" y="278"/>
                </a:lnTo>
                <a:close/>
                <a:moveTo>
                  <a:pt x="42" y="186"/>
                </a:moveTo>
                <a:lnTo>
                  <a:pt x="42" y="186"/>
                </a:lnTo>
                <a:lnTo>
                  <a:pt x="36" y="194"/>
                </a:lnTo>
                <a:lnTo>
                  <a:pt x="32" y="202"/>
                </a:lnTo>
                <a:lnTo>
                  <a:pt x="30" y="210"/>
                </a:lnTo>
                <a:lnTo>
                  <a:pt x="30" y="218"/>
                </a:lnTo>
                <a:lnTo>
                  <a:pt x="30" y="228"/>
                </a:lnTo>
                <a:lnTo>
                  <a:pt x="38" y="226"/>
                </a:lnTo>
                <a:lnTo>
                  <a:pt x="44" y="228"/>
                </a:lnTo>
                <a:lnTo>
                  <a:pt x="52" y="230"/>
                </a:lnTo>
                <a:lnTo>
                  <a:pt x="58" y="232"/>
                </a:lnTo>
                <a:lnTo>
                  <a:pt x="64" y="238"/>
                </a:lnTo>
                <a:lnTo>
                  <a:pt x="68" y="244"/>
                </a:lnTo>
                <a:lnTo>
                  <a:pt x="72" y="250"/>
                </a:lnTo>
                <a:lnTo>
                  <a:pt x="74" y="256"/>
                </a:lnTo>
                <a:lnTo>
                  <a:pt x="74" y="264"/>
                </a:lnTo>
                <a:lnTo>
                  <a:pt x="74" y="272"/>
                </a:lnTo>
                <a:lnTo>
                  <a:pt x="82" y="272"/>
                </a:lnTo>
                <a:lnTo>
                  <a:pt x="92" y="270"/>
                </a:lnTo>
                <a:lnTo>
                  <a:pt x="100" y="268"/>
                </a:lnTo>
                <a:lnTo>
                  <a:pt x="108" y="266"/>
                </a:lnTo>
                <a:lnTo>
                  <a:pt x="116" y="260"/>
                </a:lnTo>
                <a:lnTo>
                  <a:pt x="120" y="252"/>
                </a:lnTo>
                <a:lnTo>
                  <a:pt x="124" y="244"/>
                </a:lnTo>
                <a:lnTo>
                  <a:pt x="126" y="236"/>
                </a:lnTo>
                <a:lnTo>
                  <a:pt x="128" y="226"/>
                </a:lnTo>
                <a:lnTo>
                  <a:pt x="126" y="216"/>
                </a:lnTo>
                <a:lnTo>
                  <a:pt x="124" y="206"/>
                </a:lnTo>
                <a:lnTo>
                  <a:pt x="118" y="198"/>
                </a:lnTo>
                <a:lnTo>
                  <a:pt x="112" y="190"/>
                </a:lnTo>
                <a:lnTo>
                  <a:pt x="104" y="182"/>
                </a:lnTo>
                <a:lnTo>
                  <a:pt x="94" y="178"/>
                </a:lnTo>
                <a:lnTo>
                  <a:pt x="86" y="174"/>
                </a:lnTo>
                <a:lnTo>
                  <a:pt x="74" y="174"/>
                </a:lnTo>
                <a:lnTo>
                  <a:pt x="66" y="174"/>
                </a:lnTo>
                <a:lnTo>
                  <a:pt x="58" y="176"/>
                </a:lnTo>
                <a:lnTo>
                  <a:pt x="50" y="180"/>
                </a:lnTo>
                <a:lnTo>
                  <a:pt x="42" y="186"/>
                </a:lnTo>
                <a:close/>
                <a:moveTo>
                  <a:pt x="158" y="218"/>
                </a:moveTo>
                <a:lnTo>
                  <a:pt x="256" y="120"/>
                </a:lnTo>
                <a:lnTo>
                  <a:pt x="262" y="112"/>
                </a:lnTo>
                <a:lnTo>
                  <a:pt x="266" y="104"/>
                </a:lnTo>
                <a:lnTo>
                  <a:pt x="270" y="94"/>
                </a:lnTo>
                <a:lnTo>
                  <a:pt x="270" y="84"/>
                </a:lnTo>
                <a:lnTo>
                  <a:pt x="270" y="72"/>
                </a:lnTo>
                <a:lnTo>
                  <a:pt x="266" y="64"/>
                </a:lnTo>
                <a:lnTo>
                  <a:pt x="262" y="54"/>
                </a:lnTo>
                <a:lnTo>
                  <a:pt x="256" y="46"/>
                </a:lnTo>
                <a:lnTo>
                  <a:pt x="248" y="40"/>
                </a:lnTo>
                <a:lnTo>
                  <a:pt x="238" y="34"/>
                </a:lnTo>
                <a:lnTo>
                  <a:pt x="228" y="32"/>
                </a:lnTo>
                <a:lnTo>
                  <a:pt x="218" y="30"/>
                </a:lnTo>
                <a:lnTo>
                  <a:pt x="208" y="32"/>
                </a:lnTo>
                <a:lnTo>
                  <a:pt x="198" y="34"/>
                </a:lnTo>
                <a:lnTo>
                  <a:pt x="188" y="40"/>
                </a:lnTo>
                <a:lnTo>
                  <a:pt x="180" y="46"/>
                </a:lnTo>
                <a:lnTo>
                  <a:pt x="82" y="144"/>
                </a:lnTo>
                <a:lnTo>
                  <a:pt x="96" y="146"/>
                </a:lnTo>
                <a:lnTo>
                  <a:pt x="110" y="152"/>
                </a:lnTo>
                <a:lnTo>
                  <a:pt x="122" y="158"/>
                </a:lnTo>
                <a:lnTo>
                  <a:pt x="134" y="168"/>
                </a:lnTo>
                <a:lnTo>
                  <a:pt x="142" y="180"/>
                </a:lnTo>
                <a:lnTo>
                  <a:pt x="150" y="192"/>
                </a:lnTo>
                <a:lnTo>
                  <a:pt x="154" y="204"/>
                </a:lnTo>
                <a:lnTo>
                  <a:pt x="158" y="218"/>
                </a:lnTo>
                <a:close/>
              </a:path>
            </a:pathLst>
          </a:custGeom>
          <a:gradFill>
            <a:gsLst>
              <a:gs pos="0">
                <a:srgbClr val="FF6600"/>
              </a:gs>
              <a:gs pos="100000">
                <a:srgbClr val="FF3300"/>
              </a:gs>
            </a:gsLst>
            <a:lin ang="5400000" scaled="0"/>
          </a:gradFill>
          <a:ln>
            <a:noFill/>
          </a:ln>
        </p:spPr>
        <p:txBody>
          <a:bodyPr anchorCtr="0" anchor="t" bIns="57600" lIns="115200" spcFirstLastPara="1" rIns="115200" wrap="square" tIns="576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4"/>
          <p:cNvSpPr/>
          <p:nvPr/>
        </p:nvSpPr>
        <p:spPr>
          <a:xfrm>
            <a:off x="3220454" y="9504957"/>
            <a:ext cx="5081165" cy="453634"/>
          </a:xfrm>
          <a:prstGeom prst="rect">
            <a:avLst/>
          </a:prstGeom>
          <a:noFill/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Template ppt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https://www.templatesppt.com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3">
  <p:cSld name="Slide 3">
    <p:bg>
      <p:bgPr>
        <a:blipFill rotWithShape="1">
          <a:blip r:embed="rId2">
            <a:alphaModFix amt="0"/>
          </a:blip>
          <a:tile algn="tl" flip="none" tx="0" sx="100000" ty="0" sy="100000"/>
        </a:blip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"/>
          <p:cNvSpPr/>
          <p:nvPr/>
        </p:nvSpPr>
        <p:spPr>
          <a:xfrm>
            <a:off x="-21735" y="1054223"/>
            <a:ext cx="11568081" cy="6768925"/>
          </a:xfrm>
          <a:prstGeom prst="rect">
            <a:avLst/>
          </a:prstGeom>
          <a:gradFill>
            <a:gsLst>
              <a:gs pos="0">
                <a:srgbClr val="16355B"/>
              </a:gs>
              <a:gs pos="50000">
                <a:srgbClr val="0A2037"/>
              </a:gs>
              <a:gs pos="100000">
                <a:srgbClr val="000D18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Microsoft Yahei"/>
              <a:ea typeface="Microsoft Yahei"/>
              <a:cs typeface="Microsoft Yahei"/>
              <a:sym typeface="Microsoft Yahei"/>
            </a:endParaRPr>
          </a:p>
        </p:txBody>
      </p:sp>
      <p:sp>
        <p:nvSpPr>
          <p:cNvPr id="49" name="Google Shape;49;p5"/>
          <p:cNvSpPr/>
          <p:nvPr/>
        </p:nvSpPr>
        <p:spPr>
          <a:xfrm>
            <a:off x="-7999" y="0"/>
            <a:ext cx="11576085" cy="109809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5"/>
          <p:cNvSpPr/>
          <p:nvPr/>
        </p:nvSpPr>
        <p:spPr>
          <a:xfrm>
            <a:off x="-10002" y="7612677"/>
            <a:ext cx="11578086" cy="102809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çizim içeren bir resim&#10;&#10;Açıklama otomatik olarak oluşturuldu" id="51" name="Google Shape;5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6229" y="264816"/>
            <a:ext cx="3061645" cy="518438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5"/>
          <p:cNvSpPr txBox="1"/>
          <p:nvPr/>
        </p:nvSpPr>
        <p:spPr>
          <a:xfrm>
            <a:off x="5374746" y="389918"/>
            <a:ext cx="5930909" cy="393338"/>
          </a:xfrm>
          <a:prstGeom prst="rect">
            <a:avLst/>
          </a:prstGeom>
          <a:noFill/>
          <a:ln>
            <a:noFill/>
          </a:ln>
        </p:spPr>
        <p:txBody>
          <a:bodyPr anchorCtr="0" anchor="t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8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« Free Powerpoint Templates and Google Slides »</a:t>
            </a:r>
            <a:endParaRPr sz="1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53" name="Google Shape;53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>
            <a:off x="5184972" y="8042464"/>
            <a:ext cx="6336948" cy="300253"/>
          </a:xfrm>
          <a:prstGeom prst="rect">
            <a:avLst/>
          </a:prstGeom>
          <a:solidFill>
            <a:schemeClr val="dk2"/>
          </a:solidFill>
          <a:ln>
            <a:noFill/>
          </a:ln>
        </p:spPr>
      </p:pic>
      <p:sp>
        <p:nvSpPr>
          <p:cNvPr id="54" name="Google Shape;54;p5"/>
          <p:cNvSpPr txBox="1"/>
          <p:nvPr/>
        </p:nvSpPr>
        <p:spPr>
          <a:xfrm>
            <a:off x="5256983" y="8021456"/>
            <a:ext cx="4392489" cy="362560"/>
          </a:xfrm>
          <a:prstGeom prst="rect">
            <a:avLst/>
          </a:prstGeom>
          <a:noFill/>
          <a:ln>
            <a:noFill/>
          </a:ln>
        </p:spPr>
        <p:txBody>
          <a:bodyPr anchorCtr="0" anchor="t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www.</a:t>
            </a:r>
            <a:r>
              <a:rPr b="1" lang="tr-TR" sz="1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TemplatesPPT</a:t>
            </a:r>
            <a:r>
              <a:rPr lang="tr-TR" sz="16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.com</a:t>
            </a:r>
            <a:endParaRPr sz="16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5" name="Google Shape;55;p5"/>
          <p:cNvSpPr/>
          <p:nvPr/>
        </p:nvSpPr>
        <p:spPr>
          <a:xfrm>
            <a:off x="4653332" y="7992793"/>
            <a:ext cx="387627" cy="390643"/>
          </a:xfrm>
          <a:custGeom>
            <a:rect b="b" l="l" r="r" t="t"/>
            <a:pathLst>
              <a:path extrusionOk="0" h="302" w="300">
                <a:moveTo>
                  <a:pt x="140" y="278"/>
                </a:moveTo>
                <a:lnTo>
                  <a:pt x="140" y="278"/>
                </a:lnTo>
                <a:lnTo>
                  <a:pt x="128" y="288"/>
                </a:lnTo>
                <a:lnTo>
                  <a:pt x="114" y="296"/>
                </a:lnTo>
                <a:lnTo>
                  <a:pt x="98" y="300"/>
                </a:lnTo>
                <a:lnTo>
                  <a:pt x="82" y="302"/>
                </a:lnTo>
                <a:lnTo>
                  <a:pt x="30" y="302"/>
                </a:lnTo>
                <a:lnTo>
                  <a:pt x="18" y="300"/>
                </a:lnTo>
                <a:lnTo>
                  <a:pt x="8" y="292"/>
                </a:lnTo>
                <a:lnTo>
                  <a:pt x="2" y="284"/>
                </a:lnTo>
                <a:lnTo>
                  <a:pt x="0" y="272"/>
                </a:lnTo>
                <a:lnTo>
                  <a:pt x="0" y="218"/>
                </a:lnTo>
                <a:lnTo>
                  <a:pt x="0" y="202"/>
                </a:lnTo>
                <a:lnTo>
                  <a:pt x="6" y="188"/>
                </a:lnTo>
                <a:lnTo>
                  <a:pt x="14" y="174"/>
                </a:lnTo>
                <a:lnTo>
                  <a:pt x="24" y="160"/>
                </a:lnTo>
                <a:lnTo>
                  <a:pt x="160" y="24"/>
                </a:lnTo>
                <a:lnTo>
                  <a:pt x="172" y="14"/>
                </a:lnTo>
                <a:lnTo>
                  <a:pt x="186" y="6"/>
                </a:lnTo>
                <a:lnTo>
                  <a:pt x="202" y="2"/>
                </a:lnTo>
                <a:lnTo>
                  <a:pt x="218" y="0"/>
                </a:lnTo>
                <a:lnTo>
                  <a:pt x="234" y="2"/>
                </a:lnTo>
                <a:lnTo>
                  <a:pt x="250" y="6"/>
                </a:lnTo>
                <a:lnTo>
                  <a:pt x="264" y="14"/>
                </a:lnTo>
                <a:lnTo>
                  <a:pt x="276" y="24"/>
                </a:lnTo>
                <a:lnTo>
                  <a:pt x="288" y="38"/>
                </a:lnTo>
                <a:lnTo>
                  <a:pt x="294" y="52"/>
                </a:lnTo>
                <a:lnTo>
                  <a:pt x="300" y="66"/>
                </a:lnTo>
                <a:lnTo>
                  <a:pt x="300" y="84"/>
                </a:lnTo>
                <a:lnTo>
                  <a:pt x="300" y="100"/>
                </a:lnTo>
                <a:lnTo>
                  <a:pt x="294" y="116"/>
                </a:lnTo>
                <a:lnTo>
                  <a:pt x="288" y="130"/>
                </a:lnTo>
                <a:lnTo>
                  <a:pt x="276" y="142"/>
                </a:lnTo>
                <a:lnTo>
                  <a:pt x="140" y="278"/>
                </a:lnTo>
                <a:close/>
                <a:moveTo>
                  <a:pt x="42" y="186"/>
                </a:moveTo>
                <a:lnTo>
                  <a:pt x="42" y="186"/>
                </a:lnTo>
                <a:lnTo>
                  <a:pt x="36" y="194"/>
                </a:lnTo>
                <a:lnTo>
                  <a:pt x="32" y="202"/>
                </a:lnTo>
                <a:lnTo>
                  <a:pt x="30" y="210"/>
                </a:lnTo>
                <a:lnTo>
                  <a:pt x="30" y="218"/>
                </a:lnTo>
                <a:lnTo>
                  <a:pt x="30" y="228"/>
                </a:lnTo>
                <a:lnTo>
                  <a:pt x="38" y="226"/>
                </a:lnTo>
                <a:lnTo>
                  <a:pt x="44" y="228"/>
                </a:lnTo>
                <a:lnTo>
                  <a:pt x="52" y="230"/>
                </a:lnTo>
                <a:lnTo>
                  <a:pt x="58" y="232"/>
                </a:lnTo>
                <a:lnTo>
                  <a:pt x="64" y="238"/>
                </a:lnTo>
                <a:lnTo>
                  <a:pt x="68" y="244"/>
                </a:lnTo>
                <a:lnTo>
                  <a:pt x="72" y="250"/>
                </a:lnTo>
                <a:lnTo>
                  <a:pt x="74" y="256"/>
                </a:lnTo>
                <a:lnTo>
                  <a:pt x="74" y="264"/>
                </a:lnTo>
                <a:lnTo>
                  <a:pt x="74" y="272"/>
                </a:lnTo>
                <a:lnTo>
                  <a:pt x="82" y="272"/>
                </a:lnTo>
                <a:lnTo>
                  <a:pt x="92" y="270"/>
                </a:lnTo>
                <a:lnTo>
                  <a:pt x="100" y="268"/>
                </a:lnTo>
                <a:lnTo>
                  <a:pt x="108" y="266"/>
                </a:lnTo>
                <a:lnTo>
                  <a:pt x="116" y="260"/>
                </a:lnTo>
                <a:lnTo>
                  <a:pt x="120" y="252"/>
                </a:lnTo>
                <a:lnTo>
                  <a:pt x="124" y="244"/>
                </a:lnTo>
                <a:lnTo>
                  <a:pt x="126" y="236"/>
                </a:lnTo>
                <a:lnTo>
                  <a:pt x="128" y="226"/>
                </a:lnTo>
                <a:lnTo>
                  <a:pt x="126" y="216"/>
                </a:lnTo>
                <a:lnTo>
                  <a:pt x="124" y="206"/>
                </a:lnTo>
                <a:lnTo>
                  <a:pt x="118" y="198"/>
                </a:lnTo>
                <a:lnTo>
                  <a:pt x="112" y="190"/>
                </a:lnTo>
                <a:lnTo>
                  <a:pt x="104" y="182"/>
                </a:lnTo>
                <a:lnTo>
                  <a:pt x="94" y="178"/>
                </a:lnTo>
                <a:lnTo>
                  <a:pt x="86" y="174"/>
                </a:lnTo>
                <a:lnTo>
                  <a:pt x="74" y="174"/>
                </a:lnTo>
                <a:lnTo>
                  <a:pt x="66" y="174"/>
                </a:lnTo>
                <a:lnTo>
                  <a:pt x="58" y="176"/>
                </a:lnTo>
                <a:lnTo>
                  <a:pt x="50" y="180"/>
                </a:lnTo>
                <a:lnTo>
                  <a:pt x="42" y="186"/>
                </a:lnTo>
                <a:close/>
                <a:moveTo>
                  <a:pt x="158" y="218"/>
                </a:moveTo>
                <a:lnTo>
                  <a:pt x="256" y="120"/>
                </a:lnTo>
                <a:lnTo>
                  <a:pt x="262" y="112"/>
                </a:lnTo>
                <a:lnTo>
                  <a:pt x="266" y="104"/>
                </a:lnTo>
                <a:lnTo>
                  <a:pt x="270" y="94"/>
                </a:lnTo>
                <a:lnTo>
                  <a:pt x="270" y="84"/>
                </a:lnTo>
                <a:lnTo>
                  <a:pt x="270" y="72"/>
                </a:lnTo>
                <a:lnTo>
                  <a:pt x="266" y="64"/>
                </a:lnTo>
                <a:lnTo>
                  <a:pt x="262" y="54"/>
                </a:lnTo>
                <a:lnTo>
                  <a:pt x="256" y="46"/>
                </a:lnTo>
                <a:lnTo>
                  <a:pt x="248" y="40"/>
                </a:lnTo>
                <a:lnTo>
                  <a:pt x="238" y="34"/>
                </a:lnTo>
                <a:lnTo>
                  <a:pt x="228" y="32"/>
                </a:lnTo>
                <a:lnTo>
                  <a:pt x="218" y="30"/>
                </a:lnTo>
                <a:lnTo>
                  <a:pt x="208" y="32"/>
                </a:lnTo>
                <a:lnTo>
                  <a:pt x="198" y="34"/>
                </a:lnTo>
                <a:lnTo>
                  <a:pt x="188" y="40"/>
                </a:lnTo>
                <a:lnTo>
                  <a:pt x="180" y="46"/>
                </a:lnTo>
                <a:lnTo>
                  <a:pt x="82" y="144"/>
                </a:lnTo>
                <a:lnTo>
                  <a:pt x="96" y="146"/>
                </a:lnTo>
                <a:lnTo>
                  <a:pt x="110" y="152"/>
                </a:lnTo>
                <a:lnTo>
                  <a:pt x="122" y="158"/>
                </a:lnTo>
                <a:lnTo>
                  <a:pt x="134" y="168"/>
                </a:lnTo>
                <a:lnTo>
                  <a:pt x="142" y="180"/>
                </a:lnTo>
                <a:lnTo>
                  <a:pt x="150" y="192"/>
                </a:lnTo>
                <a:lnTo>
                  <a:pt x="154" y="204"/>
                </a:lnTo>
                <a:lnTo>
                  <a:pt x="158" y="218"/>
                </a:lnTo>
                <a:close/>
              </a:path>
            </a:pathLst>
          </a:custGeom>
          <a:gradFill>
            <a:gsLst>
              <a:gs pos="0">
                <a:srgbClr val="FF6600"/>
              </a:gs>
              <a:gs pos="100000">
                <a:srgbClr val="FF3300"/>
              </a:gs>
            </a:gsLst>
            <a:lin ang="5400000" scaled="0"/>
          </a:gradFill>
          <a:ln>
            <a:noFill/>
          </a:ln>
        </p:spPr>
        <p:txBody>
          <a:bodyPr anchorCtr="0" anchor="t" bIns="57600" lIns="115200" spcFirstLastPara="1" rIns="115200" wrap="square" tIns="576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576104" y="346035"/>
            <a:ext cx="10369868" cy="1440127"/>
          </a:xfrm>
          <a:prstGeom prst="rect">
            <a:avLst/>
          </a:prstGeom>
          <a:noFill/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576104" y="2016179"/>
            <a:ext cx="10369868" cy="5702504"/>
          </a:xfrm>
          <a:prstGeom prst="rect">
            <a:avLst/>
          </a:prstGeom>
          <a:noFill/>
          <a:ln>
            <a:noFill/>
          </a:ln>
        </p:spPr>
        <p:txBody>
          <a:bodyPr anchorCtr="0" anchor="t" bIns="57600" lIns="115200" spcFirstLastPara="1" rIns="115200" wrap="square" tIns="57600">
            <a:noAutofit/>
          </a:bodyPr>
          <a:lstStyle>
            <a:lvl1pPr indent="-482600" lvl="0" marL="457200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450850" lvl="1" marL="914400" marR="0" rtl="0" algn="l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Char char="–"/>
              <a:defRPr b="0" i="0" sz="35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419100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87350" lvl="3" marL="1828800" marR="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–"/>
              <a:defRPr b="0" i="0" sz="25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87350" lvl="4" marL="2286000" marR="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»"/>
              <a:defRPr b="0" i="0" sz="25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87350" lvl="5" marL="2743200" marR="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  <a:defRPr b="0" i="0" sz="25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87350" lvl="6" marL="3200400" marR="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  <a:defRPr b="0" i="0" sz="25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87350" lvl="7" marL="3657600" marR="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  <a:defRPr b="0" i="0" sz="25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87350" lvl="8" marL="4114800" marR="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  <a:defRPr b="0" i="0" sz="25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576104" y="8008712"/>
            <a:ext cx="2688484" cy="460041"/>
          </a:xfrm>
          <a:prstGeom prst="rect">
            <a:avLst/>
          </a:prstGeom>
          <a:noFill/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936711" y="8008712"/>
            <a:ext cx="3648657" cy="460041"/>
          </a:xfrm>
          <a:prstGeom prst="rect">
            <a:avLst/>
          </a:prstGeom>
          <a:noFill/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257487" y="8008712"/>
            <a:ext cx="2688484" cy="460041"/>
          </a:xfrm>
          <a:prstGeom prst="rect">
            <a:avLst/>
          </a:prstGeom>
          <a:noFill/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5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5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5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5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5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5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5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5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5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6"/>
          <p:cNvSpPr/>
          <p:nvPr/>
        </p:nvSpPr>
        <p:spPr>
          <a:xfrm>
            <a:off x="4388009" y="2140538"/>
            <a:ext cx="2774268" cy="4556107"/>
          </a:xfrm>
          <a:prstGeom prst="roundRect">
            <a:avLst>
              <a:gd fmla="val 8880" name="adj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1" name="Google Shape;61;p6"/>
          <p:cNvSpPr/>
          <p:nvPr/>
        </p:nvSpPr>
        <p:spPr>
          <a:xfrm>
            <a:off x="7019325" y="2385220"/>
            <a:ext cx="1270291" cy="725770"/>
          </a:xfrm>
          <a:prstGeom prst="rightArrow">
            <a:avLst>
              <a:gd fmla="val 72792" name="adj1"/>
              <a:gd fmla="val 50000" name="adj2"/>
            </a:avLst>
          </a:prstGeom>
          <a:solidFill>
            <a:srgbClr val="0E647C"/>
          </a:solidFill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2" name="Google Shape;62;p6"/>
          <p:cNvSpPr txBox="1"/>
          <p:nvPr/>
        </p:nvSpPr>
        <p:spPr>
          <a:xfrm>
            <a:off x="7125768" y="2612388"/>
            <a:ext cx="89242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STAGE</a:t>
            </a:r>
            <a:endParaRPr b="1" sz="180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3" name="Google Shape;63;p6"/>
          <p:cNvSpPr/>
          <p:nvPr/>
        </p:nvSpPr>
        <p:spPr>
          <a:xfrm>
            <a:off x="7019325" y="3237243"/>
            <a:ext cx="1270291" cy="725770"/>
          </a:xfrm>
          <a:prstGeom prst="rightArrow">
            <a:avLst>
              <a:gd fmla="val 72792" name="adj1"/>
              <a:gd fmla="val 50000" name="adj2"/>
            </a:avLst>
          </a:prstGeom>
          <a:solidFill>
            <a:srgbClr val="2DB2A4"/>
          </a:solidFill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4" name="Google Shape;64;p6"/>
          <p:cNvSpPr/>
          <p:nvPr/>
        </p:nvSpPr>
        <p:spPr>
          <a:xfrm>
            <a:off x="7019325" y="4089266"/>
            <a:ext cx="1270291" cy="725770"/>
          </a:xfrm>
          <a:prstGeom prst="rightArrow">
            <a:avLst>
              <a:gd fmla="val 72792" name="adj1"/>
              <a:gd fmla="val 50000" name="adj2"/>
            </a:avLst>
          </a:prstGeom>
          <a:solidFill>
            <a:srgbClr val="F87A08"/>
          </a:solidFill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5" name="Google Shape;65;p6"/>
          <p:cNvSpPr/>
          <p:nvPr/>
        </p:nvSpPr>
        <p:spPr>
          <a:xfrm>
            <a:off x="7019325" y="4941289"/>
            <a:ext cx="1270291" cy="725770"/>
          </a:xfrm>
          <a:prstGeom prst="rightArrow">
            <a:avLst>
              <a:gd fmla="val 72792" name="adj1"/>
              <a:gd fmla="val 50000" name="adj2"/>
            </a:avLst>
          </a:prstGeom>
          <a:solidFill>
            <a:srgbClr val="74AF47"/>
          </a:solidFill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6" name="Google Shape;66;p6"/>
          <p:cNvSpPr/>
          <p:nvPr/>
        </p:nvSpPr>
        <p:spPr>
          <a:xfrm>
            <a:off x="7019325" y="5793312"/>
            <a:ext cx="1270291" cy="725770"/>
          </a:xfrm>
          <a:prstGeom prst="rightArrow">
            <a:avLst>
              <a:gd fmla="val 72792" name="adj1"/>
              <a:gd fmla="val 50000" name="adj2"/>
            </a:avLst>
          </a:prstGeom>
          <a:solidFill>
            <a:srgbClr val="0E647C"/>
          </a:solidFill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7" name="Google Shape;67;p6"/>
          <p:cNvSpPr txBox="1"/>
          <p:nvPr/>
        </p:nvSpPr>
        <p:spPr>
          <a:xfrm>
            <a:off x="8380353" y="2626930"/>
            <a:ext cx="2086907" cy="2279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just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5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DESCRIPTION HERE</a:t>
            </a:r>
            <a:endParaRPr b="0" i="0" sz="1500" u="none" cap="none" strike="noStrike">
              <a:solidFill>
                <a:srgbClr val="3F3F3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8" name="Google Shape;68;p6"/>
          <p:cNvSpPr txBox="1"/>
          <p:nvPr/>
        </p:nvSpPr>
        <p:spPr>
          <a:xfrm>
            <a:off x="4988345" y="2846055"/>
            <a:ext cx="1577306" cy="1193557"/>
          </a:xfrm>
          <a:prstGeom prst="rect">
            <a:avLst/>
          </a:prstGeom>
          <a:noFill/>
          <a:ln>
            <a:noFill/>
          </a:ln>
        </p:spPr>
        <p:txBody>
          <a:bodyPr anchorCtr="0" anchor="t" bIns="57600" lIns="115200" spcFirstLastPara="1" rIns="115200" wrap="square" tIns="576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35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TITLE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35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HERE</a:t>
            </a:r>
            <a:endParaRPr b="1" sz="350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9" name="Google Shape;69;p6"/>
          <p:cNvSpPr txBox="1"/>
          <p:nvPr/>
        </p:nvSpPr>
        <p:spPr>
          <a:xfrm>
            <a:off x="5052863" y="4355961"/>
            <a:ext cx="1388332" cy="13411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5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 ahead and replace it with your own text.</a:t>
            </a:r>
            <a:endParaRPr sz="150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0" name="Google Shape;70;p6"/>
          <p:cNvSpPr txBox="1"/>
          <p:nvPr/>
        </p:nvSpPr>
        <p:spPr>
          <a:xfrm>
            <a:off x="7125768" y="3464411"/>
            <a:ext cx="89242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STAGE</a:t>
            </a:r>
            <a:endParaRPr b="1" sz="180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1" name="Google Shape;71;p6"/>
          <p:cNvSpPr txBox="1"/>
          <p:nvPr/>
        </p:nvSpPr>
        <p:spPr>
          <a:xfrm>
            <a:off x="7125768" y="4316434"/>
            <a:ext cx="89242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STAGE</a:t>
            </a:r>
            <a:endParaRPr b="1" sz="180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2" name="Google Shape;72;p6"/>
          <p:cNvSpPr txBox="1"/>
          <p:nvPr/>
        </p:nvSpPr>
        <p:spPr>
          <a:xfrm>
            <a:off x="7125768" y="5168457"/>
            <a:ext cx="89242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STAGE</a:t>
            </a:r>
            <a:endParaRPr b="1" sz="180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3" name="Google Shape;73;p6"/>
          <p:cNvSpPr txBox="1"/>
          <p:nvPr/>
        </p:nvSpPr>
        <p:spPr>
          <a:xfrm>
            <a:off x="7125768" y="6020480"/>
            <a:ext cx="89242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STAGE</a:t>
            </a:r>
            <a:endParaRPr b="1" sz="180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4" name="Google Shape;74;p6"/>
          <p:cNvSpPr/>
          <p:nvPr/>
        </p:nvSpPr>
        <p:spPr>
          <a:xfrm flipH="1">
            <a:off x="3271841" y="2385220"/>
            <a:ext cx="1270291" cy="725770"/>
          </a:xfrm>
          <a:prstGeom prst="rightArrow">
            <a:avLst>
              <a:gd fmla="val 72792" name="adj1"/>
              <a:gd fmla="val 50000" name="adj2"/>
            </a:avLst>
          </a:prstGeom>
          <a:solidFill>
            <a:srgbClr val="0E647C"/>
          </a:solidFill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5" name="Google Shape;75;p6"/>
          <p:cNvSpPr txBox="1"/>
          <p:nvPr/>
        </p:nvSpPr>
        <p:spPr>
          <a:xfrm flipH="1">
            <a:off x="3550314" y="2612388"/>
            <a:ext cx="89242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STEP</a:t>
            </a:r>
            <a:endParaRPr b="1" sz="180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6" name="Google Shape;76;p6"/>
          <p:cNvSpPr/>
          <p:nvPr/>
        </p:nvSpPr>
        <p:spPr>
          <a:xfrm flipH="1">
            <a:off x="3271841" y="3237243"/>
            <a:ext cx="1270291" cy="725770"/>
          </a:xfrm>
          <a:prstGeom prst="rightArrow">
            <a:avLst>
              <a:gd fmla="val 72792" name="adj1"/>
              <a:gd fmla="val 50000" name="adj2"/>
            </a:avLst>
          </a:prstGeom>
          <a:solidFill>
            <a:srgbClr val="2DB2A4"/>
          </a:solidFill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7" name="Google Shape;77;p6"/>
          <p:cNvSpPr/>
          <p:nvPr/>
        </p:nvSpPr>
        <p:spPr>
          <a:xfrm flipH="1">
            <a:off x="3271841" y="4089266"/>
            <a:ext cx="1270291" cy="725770"/>
          </a:xfrm>
          <a:prstGeom prst="rightArrow">
            <a:avLst>
              <a:gd fmla="val 72792" name="adj1"/>
              <a:gd fmla="val 50000" name="adj2"/>
            </a:avLst>
          </a:prstGeom>
          <a:solidFill>
            <a:srgbClr val="F87A08"/>
          </a:solidFill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8" name="Google Shape;78;p6"/>
          <p:cNvSpPr/>
          <p:nvPr/>
        </p:nvSpPr>
        <p:spPr>
          <a:xfrm flipH="1">
            <a:off x="3271841" y="4941289"/>
            <a:ext cx="1270291" cy="725770"/>
          </a:xfrm>
          <a:prstGeom prst="rightArrow">
            <a:avLst>
              <a:gd fmla="val 72792" name="adj1"/>
              <a:gd fmla="val 50000" name="adj2"/>
            </a:avLst>
          </a:prstGeom>
          <a:solidFill>
            <a:srgbClr val="74AF47"/>
          </a:solidFill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9" name="Google Shape;79;p6"/>
          <p:cNvSpPr/>
          <p:nvPr/>
        </p:nvSpPr>
        <p:spPr>
          <a:xfrm flipH="1">
            <a:off x="3271841" y="5793312"/>
            <a:ext cx="1270291" cy="725770"/>
          </a:xfrm>
          <a:prstGeom prst="rightArrow">
            <a:avLst>
              <a:gd fmla="val 72792" name="adj1"/>
              <a:gd fmla="val 50000" name="adj2"/>
            </a:avLst>
          </a:prstGeom>
          <a:solidFill>
            <a:srgbClr val="0E647C"/>
          </a:solidFill>
          <a:ln>
            <a:noFill/>
          </a:ln>
        </p:spPr>
        <p:txBody>
          <a:bodyPr anchorCtr="0" anchor="ctr" bIns="57600" lIns="115200" spcFirstLastPara="1" rIns="115200" wrap="square" tIns="576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0" name="Google Shape;80;p6"/>
          <p:cNvSpPr txBox="1"/>
          <p:nvPr/>
        </p:nvSpPr>
        <p:spPr>
          <a:xfrm flipH="1">
            <a:off x="3550314" y="3464411"/>
            <a:ext cx="89242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STEP</a:t>
            </a:r>
            <a:endParaRPr b="1" sz="180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1" name="Google Shape;81;p6"/>
          <p:cNvSpPr txBox="1"/>
          <p:nvPr/>
        </p:nvSpPr>
        <p:spPr>
          <a:xfrm flipH="1">
            <a:off x="3550314" y="4316434"/>
            <a:ext cx="89242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STEP</a:t>
            </a:r>
            <a:endParaRPr b="1" sz="180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2" name="Google Shape;82;p6"/>
          <p:cNvSpPr txBox="1"/>
          <p:nvPr/>
        </p:nvSpPr>
        <p:spPr>
          <a:xfrm flipH="1">
            <a:off x="3550314" y="5168457"/>
            <a:ext cx="89242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STEP</a:t>
            </a:r>
            <a:endParaRPr b="1" sz="180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3" name="Google Shape;83;p6"/>
          <p:cNvSpPr txBox="1"/>
          <p:nvPr/>
        </p:nvSpPr>
        <p:spPr>
          <a:xfrm flipH="1">
            <a:off x="3550314" y="6020480"/>
            <a:ext cx="89242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tr-TR" sz="180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STEP</a:t>
            </a:r>
            <a:endParaRPr b="1" sz="180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4" name="Google Shape;84;p6"/>
          <p:cNvSpPr txBox="1"/>
          <p:nvPr/>
        </p:nvSpPr>
        <p:spPr>
          <a:xfrm>
            <a:off x="8380353" y="3478953"/>
            <a:ext cx="2086907" cy="2279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just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5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DESCRIPTION HERE</a:t>
            </a:r>
            <a:endParaRPr b="0" i="0" sz="1500" u="none" cap="none" strike="noStrike">
              <a:solidFill>
                <a:srgbClr val="3F3F3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5" name="Google Shape;85;p6"/>
          <p:cNvSpPr txBox="1"/>
          <p:nvPr/>
        </p:nvSpPr>
        <p:spPr>
          <a:xfrm>
            <a:off x="8380353" y="4330976"/>
            <a:ext cx="2086907" cy="2279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just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5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DESCRIPTION HERE</a:t>
            </a:r>
            <a:endParaRPr b="0" i="0" sz="1500" u="none" cap="none" strike="noStrike">
              <a:solidFill>
                <a:srgbClr val="3F3F3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6" name="Google Shape;86;p6"/>
          <p:cNvSpPr txBox="1"/>
          <p:nvPr/>
        </p:nvSpPr>
        <p:spPr>
          <a:xfrm>
            <a:off x="8380353" y="5182999"/>
            <a:ext cx="2086907" cy="2279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just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5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DESCRIPTION HERE</a:t>
            </a:r>
            <a:endParaRPr b="0" i="0" sz="1500" u="none" cap="none" strike="noStrike">
              <a:solidFill>
                <a:srgbClr val="3F3F3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7" name="Google Shape;87;p6"/>
          <p:cNvSpPr txBox="1"/>
          <p:nvPr/>
        </p:nvSpPr>
        <p:spPr>
          <a:xfrm>
            <a:off x="8380353" y="6035022"/>
            <a:ext cx="2086907" cy="2279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just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5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DESCRIPTION HERE</a:t>
            </a:r>
            <a:endParaRPr b="0" i="0" sz="1500" u="none" cap="none" strike="noStrike">
              <a:solidFill>
                <a:srgbClr val="3F3F3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8" name="Google Shape;88;p6"/>
          <p:cNvSpPr txBox="1"/>
          <p:nvPr/>
        </p:nvSpPr>
        <p:spPr>
          <a:xfrm>
            <a:off x="1121546" y="2626930"/>
            <a:ext cx="2086907" cy="2279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500"/>
              <a:buFont typeface="Century Gothic"/>
              <a:buNone/>
            </a:pPr>
            <a:r>
              <a:rPr lang="tr-TR" sz="15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DESCRIPTION HERE</a:t>
            </a:r>
            <a:endParaRPr b="0" i="0" sz="1500" u="none" cap="none" strike="noStrike">
              <a:solidFill>
                <a:srgbClr val="3F3F3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9" name="Google Shape;89;p6"/>
          <p:cNvSpPr txBox="1"/>
          <p:nvPr/>
        </p:nvSpPr>
        <p:spPr>
          <a:xfrm>
            <a:off x="1121546" y="3478953"/>
            <a:ext cx="2086907" cy="2279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500"/>
              <a:buFont typeface="Century Gothic"/>
              <a:buNone/>
            </a:pPr>
            <a:r>
              <a:rPr lang="tr-TR" sz="15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DESCRIPTION HERE</a:t>
            </a:r>
            <a:endParaRPr b="0" i="0" sz="1500" u="none" cap="none" strike="noStrike">
              <a:solidFill>
                <a:srgbClr val="3F3F3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0" name="Google Shape;90;p6"/>
          <p:cNvSpPr txBox="1"/>
          <p:nvPr/>
        </p:nvSpPr>
        <p:spPr>
          <a:xfrm>
            <a:off x="1121546" y="4330976"/>
            <a:ext cx="2086907" cy="2279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500"/>
              <a:buFont typeface="Century Gothic"/>
              <a:buNone/>
            </a:pPr>
            <a:r>
              <a:rPr lang="tr-TR" sz="15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DESCRIPTION HERE</a:t>
            </a:r>
            <a:endParaRPr b="0" i="0" sz="1500" u="none" cap="none" strike="noStrike">
              <a:solidFill>
                <a:srgbClr val="3F3F3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1" name="Google Shape;91;p6"/>
          <p:cNvSpPr txBox="1"/>
          <p:nvPr/>
        </p:nvSpPr>
        <p:spPr>
          <a:xfrm>
            <a:off x="1121546" y="5182999"/>
            <a:ext cx="2086907" cy="2279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500"/>
              <a:buFont typeface="Century Gothic"/>
              <a:buNone/>
            </a:pPr>
            <a:r>
              <a:rPr lang="tr-TR" sz="15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DESCRIPTION HERE</a:t>
            </a:r>
            <a:endParaRPr b="0" i="0" sz="1500" u="none" cap="none" strike="noStrike">
              <a:solidFill>
                <a:srgbClr val="3F3F3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2" name="Google Shape;92;p6"/>
          <p:cNvSpPr txBox="1"/>
          <p:nvPr/>
        </p:nvSpPr>
        <p:spPr>
          <a:xfrm>
            <a:off x="1121546" y="6035022"/>
            <a:ext cx="2086907" cy="2279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500"/>
              <a:buFont typeface="Century Gothic"/>
              <a:buNone/>
            </a:pPr>
            <a:r>
              <a:rPr lang="tr-TR" sz="150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DESCRIPTION HERE</a:t>
            </a:r>
            <a:endParaRPr b="0" i="0" sz="1500" u="none" cap="none" strike="noStrike">
              <a:solidFill>
                <a:srgbClr val="3F3F3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Bar Tag Chart Template - Templatesppt.com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主题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