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F41"/>
    <a:srgbClr val="A41B28"/>
    <a:srgbClr val="EF258A"/>
    <a:srgbClr val="002A7A"/>
    <a:srgbClr val="194493"/>
    <a:srgbClr val="CC1629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suitcase&#10;&#10;Description automatically generated">
            <a:extLst>
              <a:ext uri="{FF2B5EF4-FFF2-40B4-BE49-F238E27FC236}">
                <a16:creationId xmlns:a16="http://schemas.microsoft.com/office/drawing/2014/main" id="{73D52287-5FC1-4803-B141-38D97A3033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suitcase&#10;&#10;Description automatically generated">
            <a:extLst>
              <a:ext uri="{FF2B5EF4-FFF2-40B4-BE49-F238E27FC236}">
                <a16:creationId xmlns:a16="http://schemas.microsoft.com/office/drawing/2014/main" id="{EE218210-703E-446B-A772-97AA566EBD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suitcase&#10;&#10;Description automatically generated">
            <a:extLst>
              <a:ext uri="{FF2B5EF4-FFF2-40B4-BE49-F238E27FC236}">
                <a16:creationId xmlns:a16="http://schemas.microsoft.com/office/drawing/2014/main" id="{5363FB58-B062-4799-92BC-2610B550A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2019-09-16T13:16:00Z</dcterms:modified>
</cp:coreProperties>
</file>