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747775"/>
          </p15:clr>
        </p15:guide>
        <p15:guide id="2" pos="384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2A5AE44-D550-43A3-8CB1-E20F47E36F71}">
  <a:tblStyle styleId="{32A5AE44-D550-43A3-8CB1-E20F47E36F7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cd7c9c423a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cd7c9c423a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cd7c9c423a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cd7c9c423a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cd7c9c423a_2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cd7c9c423a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cd7c9c423a_2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cd7c9c423a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cd7c9c423a_2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cd7c9c423a_2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cd7c9c423a_2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cd7c9c423a_2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eb205fd2b6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eb205fd2b6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cd7c9c423a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cd7c9c423a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cd7c9c423a_2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cd7c9c423a_2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cd7c9c423a_2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cd7c9c423a_2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cd7c9c423a_2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cd7c9c423a_2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cd7c9c423a_2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cd7c9c423a_2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cd7c9c423a_2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cd7c9c423a_2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cd7c9c423a_2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cd7c9c423a_2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eb2014fdb4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eb2014fdb4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questions-powerpoint-google-slides/can-i-use-these-templates/" TargetMode="External"/><Relationship Id="rId3" Type="http://schemas.openxmlformats.org/officeDocument/2006/relationships/hyperlink" Target="https://www.facebook.com/SlidesManiaSM/" TargetMode="External"/><Relationship Id="rId4" Type="http://schemas.openxmlformats.org/officeDocument/2006/relationships/image" Target="../media/image1.png"/><Relationship Id="rId11" Type="http://schemas.openxmlformats.org/officeDocument/2006/relationships/image" Target="../media/image2.png"/><Relationship Id="rId10" Type="http://schemas.openxmlformats.org/officeDocument/2006/relationships/image" Target="../media/image4.png"/><Relationship Id="rId9" Type="http://schemas.openxmlformats.org/officeDocument/2006/relationships/hyperlink" Target="https://www.instagram.com/slidesmania/" TargetMode="External"/><Relationship Id="rId5" Type="http://schemas.openxmlformats.org/officeDocument/2006/relationships/hyperlink" Target="https://twitter.com/SlidesManiaSM/" TargetMode="External"/><Relationship Id="rId6" Type="http://schemas.openxmlformats.org/officeDocument/2006/relationships/image" Target="../media/image5.png"/><Relationship Id="rId7" Type="http://schemas.openxmlformats.org/officeDocument/2006/relationships/hyperlink" Target="https://www.pinterest.com/slidesmania/" TargetMode="External"/><Relationship Id="rId8"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p:nvPr/>
        </p:nvSpPr>
        <p:spPr>
          <a:xfrm>
            <a:off x="762000" y="0"/>
            <a:ext cx="3239700" cy="68580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idact Gothic"/>
              <a:ea typeface="Didact Gothic"/>
              <a:cs typeface="Didact Gothic"/>
              <a:sym typeface="Didact Gothic"/>
            </a:endParaRPr>
          </a:p>
        </p:txBody>
      </p:sp>
      <p:pic>
        <p:nvPicPr>
          <p:cNvPr descr="A close-up of a brown paper&#10;&#10;Description automatically generated" id="13" name="Google Shape;13;p2"/>
          <p:cNvPicPr preferRelativeResize="0"/>
          <p:nvPr/>
        </p:nvPicPr>
        <p:blipFill rotWithShape="1">
          <a:blip r:embed="rId2">
            <a:alphaModFix/>
          </a:blip>
          <a:srcRect b="0" l="0" r="0" t="0"/>
          <a:stretch/>
        </p:blipFill>
        <p:spPr>
          <a:xfrm>
            <a:off x="2626675" y="1116164"/>
            <a:ext cx="6938497" cy="4625666"/>
          </a:xfrm>
          <a:prstGeom prst="rect">
            <a:avLst/>
          </a:prstGeom>
          <a:noFill/>
          <a:ln>
            <a:noFill/>
          </a:ln>
          <a:effectLst>
            <a:outerShdw blurRad="50800" rotWithShape="0" algn="bl" dir="18900000" dist="12700">
              <a:srgbClr val="000000">
                <a:alpha val="49800"/>
              </a:srgbClr>
            </a:outerShdw>
          </a:effectLst>
        </p:spPr>
      </p:pic>
      <p:grpSp>
        <p:nvGrpSpPr>
          <p:cNvPr id="14" name="Google Shape;14;p2"/>
          <p:cNvGrpSpPr/>
          <p:nvPr/>
        </p:nvGrpSpPr>
        <p:grpSpPr>
          <a:xfrm>
            <a:off x="5887986" y="1223131"/>
            <a:ext cx="416047" cy="416239"/>
            <a:chOff x="2611906" y="2263504"/>
            <a:chExt cx="155788" cy="155784"/>
          </a:xfrm>
        </p:grpSpPr>
        <p:sp>
          <p:nvSpPr>
            <p:cNvPr id="15" name="Google Shape;15;p2"/>
            <p:cNvSpPr/>
            <p:nvPr/>
          </p:nvSpPr>
          <p:spPr>
            <a:xfrm>
              <a:off x="2611906" y="2263504"/>
              <a:ext cx="155298" cy="155784"/>
            </a:xfrm>
            <a:custGeom>
              <a:rect b="b" l="l" r="r" t="t"/>
              <a:pathLst>
                <a:path extrusionOk="0" h="155784" w="155298">
                  <a:moveTo>
                    <a:pt x="0" y="77890"/>
                  </a:moveTo>
                  <a:cubicBezTo>
                    <a:pt x="0" y="34875"/>
                    <a:pt x="34765" y="0"/>
                    <a:pt x="77651" y="0"/>
                  </a:cubicBezTo>
                  <a:cubicBezTo>
                    <a:pt x="120533" y="0"/>
                    <a:pt x="155298" y="34875"/>
                    <a:pt x="155298" y="77890"/>
                  </a:cubicBezTo>
                  <a:cubicBezTo>
                    <a:pt x="155298" y="120910"/>
                    <a:pt x="120533" y="155784"/>
                    <a:pt x="77651" y="155784"/>
                  </a:cubicBezTo>
                  <a:cubicBezTo>
                    <a:pt x="34765" y="155784"/>
                    <a:pt x="0" y="120910"/>
                    <a:pt x="0" y="77890"/>
                  </a:cubicBezTo>
                  <a:close/>
                </a:path>
              </a:pathLst>
            </a:custGeom>
            <a:solidFill>
              <a:schemeClr val="accent3"/>
            </a:solidFill>
            <a:ln>
              <a:noFill/>
            </a:ln>
            <a:effectLst>
              <a:outerShdw blurRad="38100" rotWithShape="0" algn="tl" dir="2700000" dist="12700">
                <a:srgbClr val="000000">
                  <a:alpha val="298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6" name="Google Shape;16;p2"/>
            <p:cNvGrpSpPr/>
            <p:nvPr/>
          </p:nvGrpSpPr>
          <p:grpSpPr>
            <a:xfrm>
              <a:off x="2611951" y="2265537"/>
              <a:ext cx="155743" cy="153751"/>
              <a:chOff x="2611951" y="2265537"/>
              <a:chExt cx="155743" cy="153751"/>
            </a:xfrm>
          </p:grpSpPr>
          <p:sp>
            <p:nvSpPr>
              <p:cNvPr id="17" name="Google Shape;17;p2"/>
              <p:cNvSpPr/>
              <p:nvPr/>
            </p:nvSpPr>
            <p:spPr>
              <a:xfrm>
                <a:off x="2611951" y="2265537"/>
                <a:ext cx="155743" cy="153751"/>
              </a:xfrm>
              <a:custGeom>
                <a:rect b="b" l="l" r="r" t="t"/>
                <a:pathLst>
                  <a:path extrusionOk="0" h="153751" w="155743">
                    <a:moveTo>
                      <a:pt x="91249" y="0"/>
                    </a:moveTo>
                    <a:cubicBezTo>
                      <a:pt x="125063" y="6894"/>
                      <a:pt x="150428" y="36826"/>
                      <a:pt x="150428" y="72550"/>
                    </a:cubicBezTo>
                    <a:cubicBezTo>
                      <a:pt x="150428" y="113384"/>
                      <a:pt x="117173" y="146340"/>
                      <a:pt x="76186" y="146340"/>
                    </a:cubicBezTo>
                    <a:cubicBezTo>
                      <a:pt x="35207" y="146340"/>
                      <a:pt x="1947" y="113384"/>
                      <a:pt x="1947" y="72550"/>
                    </a:cubicBezTo>
                    <a:cubicBezTo>
                      <a:pt x="1947" y="52314"/>
                      <a:pt x="10161" y="33826"/>
                      <a:pt x="23386" y="20480"/>
                    </a:cubicBezTo>
                    <a:cubicBezTo>
                      <a:pt x="8878" y="34571"/>
                      <a:pt x="0" y="54298"/>
                      <a:pt x="0" y="76080"/>
                    </a:cubicBezTo>
                    <a:cubicBezTo>
                      <a:pt x="0" y="118934"/>
                      <a:pt x="34770" y="153752"/>
                      <a:pt x="77781" y="153752"/>
                    </a:cubicBezTo>
                    <a:cubicBezTo>
                      <a:pt x="120792" y="153752"/>
                      <a:pt x="155744" y="118934"/>
                      <a:pt x="155744" y="76080"/>
                    </a:cubicBezTo>
                    <a:cubicBezTo>
                      <a:pt x="155744" y="37810"/>
                      <a:pt x="127840" y="6356"/>
                      <a:pt x="91249" y="0"/>
                    </a:cubicBezTo>
                    <a:close/>
                  </a:path>
                </a:pathLst>
              </a:custGeom>
              <a:solidFill>
                <a:srgbClr val="0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 name="Google Shape;18;p2"/>
              <p:cNvSpPr/>
              <p:nvPr/>
            </p:nvSpPr>
            <p:spPr>
              <a:xfrm>
                <a:off x="2611951" y="2265537"/>
                <a:ext cx="155743" cy="153751"/>
              </a:xfrm>
              <a:custGeom>
                <a:rect b="b" l="l" r="r" t="t"/>
                <a:pathLst>
                  <a:path extrusionOk="0" h="153751" w="155743">
                    <a:moveTo>
                      <a:pt x="91249" y="0"/>
                    </a:moveTo>
                    <a:cubicBezTo>
                      <a:pt x="125063" y="6894"/>
                      <a:pt x="150428" y="36826"/>
                      <a:pt x="150428" y="72550"/>
                    </a:cubicBezTo>
                    <a:cubicBezTo>
                      <a:pt x="150428" y="113384"/>
                      <a:pt x="117173" y="146340"/>
                      <a:pt x="76186" y="146340"/>
                    </a:cubicBezTo>
                    <a:cubicBezTo>
                      <a:pt x="35207" y="146340"/>
                      <a:pt x="1947" y="113384"/>
                      <a:pt x="1947" y="72550"/>
                    </a:cubicBezTo>
                    <a:cubicBezTo>
                      <a:pt x="1947" y="52314"/>
                      <a:pt x="10161" y="33826"/>
                      <a:pt x="23386" y="20480"/>
                    </a:cubicBezTo>
                    <a:cubicBezTo>
                      <a:pt x="8878" y="34571"/>
                      <a:pt x="0" y="54298"/>
                      <a:pt x="0" y="76080"/>
                    </a:cubicBezTo>
                    <a:cubicBezTo>
                      <a:pt x="0" y="118934"/>
                      <a:pt x="34770" y="153752"/>
                      <a:pt x="77781" y="153752"/>
                    </a:cubicBezTo>
                    <a:cubicBezTo>
                      <a:pt x="120792" y="153752"/>
                      <a:pt x="155744" y="118934"/>
                      <a:pt x="155744" y="76080"/>
                    </a:cubicBezTo>
                    <a:cubicBezTo>
                      <a:pt x="155744" y="37810"/>
                      <a:pt x="127840" y="6356"/>
                      <a:pt x="91249" y="0"/>
                    </a:cubicBez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19" name="Google Shape;19;p2"/>
            <p:cNvGrpSpPr/>
            <p:nvPr/>
          </p:nvGrpSpPr>
          <p:grpSpPr>
            <a:xfrm>
              <a:off x="2613008" y="2263792"/>
              <a:ext cx="133689" cy="128228"/>
              <a:chOff x="2613008" y="2263792"/>
              <a:chExt cx="133689" cy="128228"/>
            </a:xfrm>
          </p:grpSpPr>
          <p:sp>
            <p:nvSpPr>
              <p:cNvPr id="20" name="Google Shape;20;p2"/>
              <p:cNvSpPr/>
              <p:nvPr/>
            </p:nvSpPr>
            <p:spPr>
              <a:xfrm>
                <a:off x="2613008" y="2263792"/>
                <a:ext cx="133689" cy="128228"/>
              </a:xfrm>
              <a:custGeom>
                <a:rect b="b" l="l" r="r" t="t"/>
                <a:pathLst>
                  <a:path extrusionOk="0" h="128228" w="133689">
                    <a:moveTo>
                      <a:pt x="76319" y="0"/>
                    </a:moveTo>
                    <a:cubicBezTo>
                      <a:pt x="34118" y="0"/>
                      <a:pt x="0" y="33110"/>
                      <a:pt x="0" y="74069"/>
                    </a:cubicBezTo>
                    <a:cubicBezTo>
                      <a:pt x="0" y="95495"/>
                      <a:pt x="9367" y="114692"/>
                      <a:pt x="24337" y="128229"/>
                    </a:cubicBezTo>
                    <a:cubicBezTo>
                      <a:pt x="12165" y="115092"/>
                      <a:pt x="4518" y="97852"/>
                      <a:pt x="4518" y="78793"/>
                    </a:cubicBezTo>
                    <a:cubicBezTo>
                      <a:pt x="4518" y="37838"/>
                      <a:pt x="38639" y="4720"/>
                      <a:pt x="80841" y="4724"/>
                    </a:cubicBezTo>
                    <a:cubicBezTo>
                      <a:pt x="101365" y="4724"/>
                      <a:pt x="119962" y="12699"/>
                      <a:pt x="133689" y="25479"/>
                    </a:cubicBezTo>
                    <a:cubicBezTo>
                      <a:pt x="119683" y="9934"/>
                      <a:pt x="99264" y="0"/>
                      <a:pt x="76319" y="0"/>
                    </a:cubicBezTo>
                    <a:close/>
                  </a:path>
                </a:pathLst>
              </a:custGeom>
              <a:solidFill>
                <a:srgbClr val="FFFFFF">
                  <a:alpha val="447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 name="Google Shape;21;p2"/>
              <p:cNvSpPr/>
              <p:nvPr/>
            </p:nvSpPr>
            <p:spPr>
              <a:xfrm>
                <a:off x="2613008" y="2263792"/>
                <a:ext cx="133689" cy="128228"/>
              </a:xfrm>
              <a:custGeom>
                <a:rect b="b" l="l" r="r" t="t"/>
                <a:pathLst>
                  <a:path extrusionOk="0" h="128228" w="133689">
                    <a:moveTo>
                      <a:pt x="76319" y="0"/>
                    </a:moveTo>
                    <a:cubicBezTo>
                      <a:pt x="34118" y="0"/>
                      <a:pt x="0" y="33110"/>
                      <a:pt x="0" y="74069"/>
                    </a:cubicBezTo>
                    <a:cubicBezTo>
                      <a:pt x="0" y="95495"/>
                      <a:pt x="9367" y="114692"/>
                      <a:pt x="24337" y="128229"/>
                    </a:cubicBezTo>
                    <a:cubicBezTo>
                      <a:pt x="12165" y="115092"/>
                      <a:pt x="4518" y="97852"/>
                      <a:pt x="4518" y="78793"/>
                    </a:cubicBezTo>
                    <a:cubicBezTo>
                      <a:pt x="4518" y="37838"/>
                      <a:pt x="38639" y="4720"/>
                      <a:pt x="80841" y="4724"/>
                    </a:cubicBezTo>
                    <a:cubicBezTo>
                      <a:pt x="101365" y="4724"/>
                      <a:pt x="119962" y="12699"/>
                      <a:pt x="133689" y="25479"/>
                    </a:cubicBezTo>
                    <a:cubicBezTo>
                      <a:pt x="119683" y="9934"/>
                      <a:pt x="99264" y="0"/>
                      <a:pt x="76319" y="0"/>
                    </a:cubicBez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
        <p:nvSpPr>
          <p:cNvPr id="22" name="Google Shape;22;p2"/>
          <p:cNvSpPr txBox="1"/>
          <p:nvPr>
            <p:ph type="ctrTitle"/>
          </p:nvPr>
        </p:nvSpPr>
        <p:spPr>
          <a:xfrm>
            <a:off x="2628575" y="1639375"/>
            <a:ext cx="6937200" cy="27369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6900"/>
              <a:buNone/>
              <a:defRPr sz="70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23" name="Google Shape;23;p2"/>
          <p:cNvSpPr txBox="1"/>
          <p:nvPr>
            <p:ph idx="1" type="subTitle"/>
          </p:nvPr>
        </p:nvSpPr>
        <p:spPr>
          <a:xfrm>
            <a:off x="2628625" y="4425425"/>
            <a:ext cx="6937200" cy="7932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24" name="Google Shape;24;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5" name="Google Shape;25;p2"/>
          <p:cNvGrpSpPr/>
          <p:nvPr/>
        </p:nvGrpSpPr>
        <p:grpSpPr>
          <a:xfrm flipH="1" rot="760574">
            <a:off x="1614717" y="4159705"/>
            <a:ext cx="1847643" cy="2810706"/>
            <a:chOff x="9417088" y="2725186"/>
            <a:chExt cx="2883711" cy="4386813"/>
          </a:xfrm>
        </p:grpSpPr>
        <p:pic>
          <p:nvPicPr>
            <p:cNvPr id="26" name="Google Shape;26;p2"/>
            <p:cNvPicPr preferRelativeResize="0"/>
            <p:nvPr/>
          </p:nvPicPr>
          <p:blipFill rotWithShape="1">
            <a:blip r:embed="rId3">
              <a:alphaModFix/>
            </a:blip>
            <a:srcRect b="0" l="62409" r="10394" t="0"/>
            <a:stretch/>
          </p:blipFill>
          <p:spPr>
            <a:xfrm>
              <a:off x="10592021" y="3079196"/>
              <a:ext cx="1646789" cy="4032803"/>
            </a:xfrm>
            <a:custGeom>
              <a:rect b="b" l="l" r="r" t="t"/>
              <a:pathLst>
                <a:path extrusionOk="0" h="2927625" w="4391438">
                  <a:moveTo>
                    <a:pt x="-129" y="208"/>
                  </a:moveTo>
                  <a:lnTo>
                    <a:pt x="4391310" y="208"/>
                  </a:lnTo>
                  <a:lnTo>
                    <a:pt x="4391310" y="2927834"/>
                  </a:lnTo>
                  <a:lnTo>
                    <a:pt x="-129" y="2927834"/>
                  </a:lnTo>
                  <a:close/>
                </a:path>
              </a:pathLst>
            </a:custGeom>
            <a:noFill/>
            <a:ln>
              <a:noFill/>
            </a:ln>
            <a:effectLst>
              <a:outerShdw blurRad="50800" rotWithShape="0" algn="bl" dir="18900000" dist="19050">
                <a:srgbClr val="000000">
                  <a:alpha val="40000"/>
                </a:srgbClr>
              </a:outerShdw>
            </a:effectLst>
          </p:spPr>
        </p:pic>
        <p:pic>
          <p:nvPicPr>
            <p:cNvPr id="27" name="Google Shape;27;p2"/>
            <p:cNvPicPr preferRelativeResize="0"/>
            <p:nvPr/>
          </p:nvPicPr>
          <p:blipFill rotWithShape="1">
            <a:blip r:embed="rId3">
              <a:alphaModFix/>
            </a:blip>
            <a:srcRect b="0" l="17977" r="39692" t="0"/>
            <a:stretch/>
          </p:blipFill>
          <p:spPr>
            <a:xfrm rot="280913">
              <a:off x="9581162" y="2822443"/>
              <a:ext cx="2555561" cy="4032246"/>
            </a:xfrm>
            <a:custGeom>
              <a:rect b="b" l="l" r="r" t="t"/>
              <a:pathLst>
                <a:path extrusionOk="0" h="2927625" w="4391438">
                  <a:moveTo>
                    <a:pt x="-129" y="208"/>
                  </a:moveTo>
                  <a:lnTo>
                    <a:pt x="4391310" y="208"/>
                  </a:lnTo>
                  <a:lnTo>
                    <a:pt x="4391310" y="2927834"/>
                  </a:lnTo>
                  <a:lnTo>
                    <a:pt x="-129" y="2927834"/>
                  </a:lnTo>
                  <a:close/>
                </a:path>
              </a:pathLst>
            </a:custGeom>
            <a:noFill/>
            <a:ln>
              <a:noFill/>
            </a:ln>
            <a:effectLst>
              <a:outerShdw blurRad="50800" rotWithShape="0" algn="bl" dir="18900000" dist="19050">
                <a:srgbClr val="000000">
                  <a:alpha val="40000"/>
                </a:srgbClr>
              </a:outerShdw>
            </a:effectLst>
          </p:spPr>
        </p:pic>
      </p:grpSp>
      <p:sp>
        <p:nvSpPr>
          <p:cNvPr id="28" name="Google Shape;28;p2"/>
          <p:cNvSpPr/>
          <p:nvPr/>
        </p:nvSpPr>
        <p:spPr>
          <a:xfrm rot="3192319">
            <a:off x="1511735" y="5956287"/>
            <a:ext cx="957847" cy="957940"/>
          </a:xfrm>
          <a:custGeom>
            <a:rect b="b" l="l" r="r" t="t"/>
            <a:pathLst>
              <a:path extrusionOk="0" h="611125" w="628714">
                <a:moveTo>
                  <a:pt x="0" y="455305"/>
                </a:moveTo>
                <a:cubicBezTo>
                  <a:pt x="1012" y="456414"/>
                  <a:pt x="2389" y="458353"/>
                  <a:pt x="3198" y="459061"/>
                </a:cubicBezTo>
                <a:cubicBezTo>
                  <a:pt x="6842" y="462259"/>
                  <a:pt x="13926" y="457398"/>
                  <a:pt x="16962" y="461656"/>
                </a:cubicBezTo>
                <a:cubicBezTo>
                  <a:pt x="19836" y="465733"/>
                  <a:pt x="16193" y="468627"/>
                  <a:pt x="17812" y="471752"/>
                </a:cubicBezTo>
                <a:cubicBezTo>
                  <a:pt x="21536" y="478820"/>
                  <a:pt x="26313" y="472554"/>
                  <a:pt x="29228" y="476606"/>
                </a:cubicBezTo>
                <a:cubicBezTo>
                  <a:pt x="32223" y="480824"/>
                  <a:pt x="28985" y="486580"/>
                  <a:pt x="31819" y="491317"/>
                </a:cubicBezTo>
                <a:cubicBezTo>
                  <a:pt x="35745" y="497915"/>
                  <a:pt x="38862" y="489289"/>
                  <a:pt x="42991" y="494778"/>
                </a:cubicBezTo>
                <a:cubicBezTo>
                  <a:pt x="46513" y="499437"/>
                  <a:pt x="39024" y="502567"/>
                  <a:pt x="43032" y="508784"/>
                </a:cubicBezTo>
                <a:cubicBezTo>
                  <a:pt x="48051" y="516520"/>
                  <a:pt x="54610" y="509865"/>
                  <a:pt x="60317" y="515873"/>
                </a:cubicBezTo>
                <a:cubicBezTo>
                  <a:pt x="65377" y="521216"/>
                  <a:pt x="63677" y="528341"/>
                  <a:pt x="68575" y="534587"/>
                </a:cubicBezTo>
                <a:cubicBezTo>
                  <a:pt x="72786" y="539975"/>
                  <a:pt x="80194" y="543607"/>
                  <a:pt x="83149" y="549970"/>
                </a:cubicBezTo>
                <a:cubicBezTo>
                  <a:pt x="85335" y="554711"/>
                  <a:pt x="80598" y="558010"/>
                  <a:pt x="83189" y="562394"/>
                </a:cubicBezTo>
                <a:cubicBezTo>
                  <a:pt x="90962" y="575477"/>
                  <a:pt x="91407" y="564264"/>
                  <a:pt x="96183" y="565742"/>
                </a:cubicBezTo>
                <a:cubicBezTo>
                  <a:pt x="106344" y="568907"/>
                  <a:pt x="101123" y="580193"/>
                  <a:pt x="104563" y="585383"/>
                </a:cubicBezTo>
                <a:lnTo>
                  <a:pt x="105332" y="586205"/>
                </a:lnTo>
                <a:cubicBezTo>
                  <a:pt x="110676" y="592063"/>
                  <a:pt x="113388" y="586423"/>
                  <a:pt x="118772" y="589638"/>
                </a:cubicBezTo>
                <a:cubicBezTo>
                  <a:pt x="119744" y="590217"/>
                  <a:pt x="122132" y="592994"/>
                  <a:pt x="122254" y="594135"/>
                </a:cubicBezTo>
                <a:cubicBezTo>
                  <a:pt x="122577" y="596758"/>
                  <a:pt x="119177" y="599341"/>
                  <a:pt x="121363" y="602774"/>
                </a:cubicBezTo>
                <a:cubicBezTo>
                  <a:pt x="122294" y="604215"/>
                  <a:pt x="128650" y="607332"/>
                  <a:pt x="134560" y="611125"/>
                </a:cubicBezTo>
                <a:lnTo>
                  <a:pt x="628715" y="143773"/>
                </a:lnTo>
                <a:cubicBezTo>
                  <a:pt x="620537" y="134843"/>
                  <a:pt x="611672" y="126152"/>
                  <a:pt x="605802" y="124334"/>
                </a:cubicBezTo>
                <a:cubicBezTo>
                  <a:pt x="601592" y="123023"/>
                  <a:pt x="582687" y="123334"/>
                  <a:pt x="579530" y="114861"/>
                </a:cubicBezTo>
                <a:cubicBezTo>
                  <a:pt x="578235" y="111485"/>
                  <a:pt x="584833" y="109453"/>
                  <a:pt x="582971" y="105357"/>
                </a:cubicBezTo>
                <a:cubicBezTo>
                  <a:pt x="579166" y="97159"/>
                  <a:pt x="563297" y="103304"/>
                  <a:pt x="557832" y="96333"/>
                </a:cubicBezTo>
                <a:cubicBezTo>
                  <a:pt x="549493" y="85683"/>
                  <a:pt x="555079" y="83412"/>
                  <a:pt x="551436" y="74809"/>
                </a:cubicBezTo>
                <a:cubicBezTo>
                  <a:pt x="547955" y="66563"/>
                  <a:pt x="537389" y="67527"/>
                  <a:pt x="533624" y="63556"/>
                </a:cubicBezTo>
                <a:cubicBezTo>
                  <a:pt x="533462" y="63381"/>
                  <a:pt x="534555" y="59463"/>
                  <a:pt x="534069" y="58447"/>
                </a:cubicBezTo>
                <a:cubicBezTo>
                  <a:pt x="532814" y="55747"/>
                  <a:pt x="515610" y="35215"/>
                  <a:pt x="513667" y="34057"/>
                </a:cubicBezTo>
                <a:cubicBezTo>
                  <a:pt x="510185" y="31976"/>
                  <a:pt x="506907" y="38915"/>
                  <a:pt x="499903" y="31466"/>
                </a:cubicBezTo>
                <a:cubicBezTo>
                  <a:pt x="496260" y="27629"/>
                  <a:pt x="498567" y="25050"/>
                  <a:pt x="497232" y="21483"/>
                </a:cubicBezTo>
                <a:cubicBezTo>
                  <a:pt x="496867" y="20455"/>
                  <a:pt x="488731" y="9975"/>
                  <a:pt x="481444" y="0"/>
                </a:cubicBezTo>
                <a:lnTo>
                  <a:pt x="0" y="455305"/>
                </a:lnTo>
                <a:close/>
              </a:path>
            </a:pathLst>
          </a:custGeom>
          <a:solidFill>
            <a:srgbClr val="BBA28E">
              <a:alpha val="23920"/>
            </a:srgbClr>
          </a:solidFill>
          <a:ln>
            <a:noFill/>
          </a:ln>
          <a:effectLst>
            <a:outerShdw blurRad="38100"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1">
    <p:spTree>
      <p:nvGrpSpPr>
        <p:cNvPr id="29" name="Shape 29"/>
        <p:cNvGrpSpPr/>
        <p:nvPr/>
      </p:nvGrpSpPr>
      <p:grpSpPr>
        <a:xfrm>
          <a:off x="0" y="0"/>
          <a:ext cx="0" cy="0"/>
          <a:chOff x="0" y="0"/>
          <a:chExt cx="0" cy="0"/>
        </a:xfrm>
      </p:grpSpPr>
      <p:pic>
        <p:nvPicPr>
          <p:cNvPr descr="A close-up of a brown paper&#10;&#10;Description automatically generated" id="30" name="Google Shape;30;p3"/>
          <p:cNvPicPr preferRelativeResize="0"/>
          <p:nvPr/>
        </p:nvPicPr>
        <p:blipFill rotWithShape="1">
          <a:blip r:embed="rId2">
            <a:alphaModFix/>
          </a:blip>
          <a:srcRect b="0" l="0" r="0" t="30536"/>
          <a:stretch/>
        </p:blipFill>
        <p:spPr>
          <a:xfrm rot="5400000">
            <a:off x="-1530924" y="1846376"/>
            <a:ext cx="6884650" cy="3213198"/>
          </a:xfrm>
          <a:prstGeom prst="rect">
            <a:avLst/>
          </a:prstGeom>
          <a:noFill/>
          <a:ln>
            <a:noFill/>
          </a:ln>
          <a:effectLst>
            <a:outerShdw blurRad="50800" rotWithShape="0" algn="bl" dir="18900000" dist="12700">
              <a:srgbClr val="000000">
                <a:alpha val="49800"/>
              </a:srgbClr>
            </a:outerShdw>
          </a:effectLst>
        </p:spPr>
      </p:pic>
      <p:sp>
        <p:nvSpPr>
          <p:cNvPr id="31" name="Google Shape;31;p3"/>
          <p:cNvSpPr/>
          <p:nvPr/>
        </p:nvSpPr>
        <p:spPr>
          <a:xfrm>
            <a:off x="1331500" y="776550"/>
            <a:ext cx="9965100" cy="53049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idact Gothic"/>
              <a:ea typeface="Didact Gothic"/>
              <a:cs typeface="Didact Gothic"/>
              <a:sym typeface="Didact Gothic"/>
            </a:endParaRPr>
          </a:p>
        </p:txBody>
      </p:sp>
      <p:grpSp>
        <p:nvGrpSpPr>
          <p:cNvPr id="32" name="Google Shape;32;p3"/>
          <p:cNvGrpSpPr/>
          <p:nvPr/>
        </p:nvGrpSpPr>
        <p:grpSpPr>
          <a:xfrm>
            <a:off x="6106036" y="615681"/>
            <a:ext cx="416047" cy="416239"/>
            <a:chOff x="2611906" y="2263504"/>
            <a:chExt cx="155788" cy="155784"/>
          </a:xfrm>
        </p:grpSpPr>
        <p:sp>
          <p:nvSpPr>
            <p:cNvPr id="33" name="Google Shape;33;p3"/>
            <p:cNvSpPr/>
            <p:nvPr/>
          </p:nvSpPr>
          <p:spPr>
            <a:xfrm>
              <a:off x="2611906" y="2263504"/>
              <a:ext cx="155298" cy="155784"/>
            </a:xfrm>
            <a:custGeom>
              <a:rect b="b" l="l" r="r" t="t"/>
              <a:pathLst>
                <a:path extrusionOk="0" h="155784" w="155298">
                  <a:moveTo>
                    <a:pt x="0" y="77890"/>
                  </a:moveTo>
                  <a:cubicBezTo>
                    <a:pt x="0" y="34875"/>
                    <a:pt x="34765" y="0"/>
                    <a:pt x="77651" y="0"/>
                  </a:cubicBezTo>
                  <a:cubicBezTo>
                    <a:pt x="120533" y="0"/>
                    <a:pt x="155298" y="34875"/>
                    <a:pt x="155298" y="77890"/>
                  </a:cubicBezTo>
                  <a:cubicBezTo>
                    <a:pt x="155298" y="120910"/>
                    <a:pt x="120533" y="155784"/>
                    <a:pt x="77651" y="155784"/>
                  </a:cubicBezTo>
                  <a:cubicBezTo>
                    <a:pt x="34765" y="155784"/>
                    <a:pt x="0" y="120910"/>
                    <a:pt x="0" y="77890"/>
                  </a:cubicBezTo>
                  <a:close/>
                </a:path>
              </a:pathLst>
            </a:custGeom>
            <a:solidFill>
              <a:schemeClr val="accent1"/>
            </a:solidFill>
            <a:ln>
              <a:noFill/>
            </a:ln>
            <a:effectLst>
              <a:outerShdw blurRad="38100" rotWithShape="0" algn="tl" dir="2700000" dist="12700">
                <a:srgbClr val="000000">
                  <a:alpha val="298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34" name="Google Shape;34;p3"/>
            <p:cNvGrpSpPr/>
            <p:nvPr/>
          </p:nvGrpSpPr>
          <p:grpSpPr>
            <a:xfrm>
              <a:off x="2611951" y="2265537"/>
              <a:ext cx="155743" cy="153751"/>
              <a:chOff x="2611951" y="2265537"/>
              <a:chExt cx="155743" cy="153751"/>
            </a:xfrm>
          </p:grpSpPr>
          <p:sp>
            <p:nvSpPr>
              <p:cNvPr id="35" name="Google Shape;35;p3"/>
              <p:cNvSpPr/>
              <p:nvPr/>
            </p:nvSpPr>
            <p:spPr>
              <a:xfrm>
                <a:off x="2611951" y="2265537"/>
                <a:ext cx="155743" cy="153751"/>
              </a:xfrm>
              <a:custGeom>
                <a:rect b="b" l="l" r="r" t="t"/>
                <a:pathLst>
                  <a:path extrusionOk="0" h="153751" w="155743">
                    <a:moveTo>
                      <a:pt x="91249" y="0"/>
                    </a:moveTo>
                    <a:cubicBezTo>
                      <a:pt x="125063" y="6894"/>
                      <a:pt x="150428" y="36826"/>
                      <a:pt x="150428" y="72550"/>
                    </a:cubicBezTo>
                    <a:cubicBezTo>
                      <a:pt x="150428" y="113384"/>
                      <a:pt x="117173" y="146340"/>
                      <a:pt x="76186" y="146340"/>
                    </a:cubicBezTo>
                    <a:cubicBezTo>
                      <a:pt x="35207" y="146340"/>
                      <a:pt x="1947" y="113384"/>
                      <a:pt x="1947" y="72550"/>
                    </a:cubicBezTo>
                    <a:cubicBezTo>
                      <a:pt x="1947" y="52314"/>
                      <a:pt x="10161" y="33826"/>
                      <a:pt x="23386" y="20480"/>
                    </a:cubicBezTo>
                    <a:cubicBezTo>
                      <a:pt x="8878" y="34571"/>
                      <a:pt x="0" y="54298"/>
                      <a:pt x="0" y="76080"/>
                    </a:cubicBezTo>
                    <a:cubicBezTo>
                      <a:pt x="0" y="118934"/>
                      <a:pt x="34770" y="153752"/>
                      <a:pt x="77781" y="153752"/>
                    </a:cubicBezTo>
                    <a:cubicBezTo>
                      <a:pt x="120792" y="153752"/>
                      <a:pt x="155744" y="118934"/>
                      <a:pt x="155744" y="76080"/>
                    </a:cubicBezTo>
                    <a:cubicBezTo>
                      <a:pt x="155744" y="37810"/>
                      <a:pt x="127840" y="6356"/>
                      <a:pt x="91249" y="0"/>
                    </a:cubicBezTo>
                    <a:close/>
                  </a:path>
                </a:pathLst>
              </a:custGeom>
              <a:solidFill>
                <a:srgbClr val="0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 name="Google Shape;36;p3"/>
              <p:cNvSpPr/>
              <p:nvPr/>
            </p:nvSpPr>
            <p:spPr>
              <a:xfrm>
                <a:off x="2611951" y="2265537"/>
                <a:ext cx="155743" cy="153751"/>
              </a:xfrm>
              <a:custGeom>
                <a:rect b="b" l="l" r="r" t="t"/>
                <a:pathLst>
                  <a:path extrusionOk="0" h="153751" w="155743">
                    <a:moveTo>
                      <a:pt x="91249" y="0"/>
                    </a:moveTo>
                    <a:cubicBezTo>
                      <a:pt x="125063" y="6894"/>
                      <a:pt x="150428" y="36826"/>
                      <a:pt x="150428" y="72550"/>
                    </a:cubicBezTo>
                    <a:cubicBezTo>
                      <a:pt x="150428" y="113384"/>
                      <a:pt x="117173" y="146340"/>
                      <a:pt x="76186" y="146340"/>
                    </a:cubicBezTo>
                    <a:cubicBezTo>
                      <a:pt x="35207" y="146340"/>
                      <a:pt x="1947" y="113384"/>
                      <a:pt x="1947" y="72550"/>
                    </a:cubicBezTo>
                    <a:cubicBezTo>
                      <a:pt x="1947" y="52314"/>
                      <a:pt x="10161" y="33826"/>
                      <a:pt x="23386" y="20480"/>
                    </a:cubicBezTo>
                    <a:cubicBezTo>
                      <a:pt x="8878" y="34571"/>
                      <a:pt x="0" y="54298"/>
                      <a:pt x="0" y="76080"/>
                    </a:cubicBezTo>
                    <a:cubicBezTo>
                      <a:pt x="0" y="118934"/>
                      <a:pt x="34770" y="153752"/>
                      <a:pt x="77781" y="153752"/>
                    </a:cubicBezTo>
                    <a:cubicBezTo>
                      <a:pt x="120792" y="153752"/>
                      <a:pt x="155744" y="118934"/>
                      <a:pt x="155744" y="76080"/>
                    </a:cubicBezTo>
                    <a:cubicBezTo>
                      <a:pt x="155744" y="37810"/>
                      <a:pt x="127840" y="6356"/>
                      <a:pt x="91249" y="0"/>
                    </a:cubicBez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37" name="Google Shape;37;p3"/>
            <p:cNvGrpSpPr/>
            <p:nvPr/>
          </p:nvGrpSpPr>
          <p:grpSpPr>
            <a:xfrm>
              <a:off x="2613008" y="2263792"/>
              <a:ext cx="133689" cy="128228"/>
              <a:chOff x="2613008" y="2263792"/>
              <a:chExt cx="133689" cy="128228"/>
            </a:xfrm>
          </p:grpSpPr>
          <p:sp>
            <p:nvSpPr>
              <p:cNvPr id="38" name="Google Shape;38;p3"/>
              <p:cNvSpPr/>
              <p:nvPr/>
            </p:nvSpPr>
            <p:spPr>
              <a:xfrm>
                <a:off x="2613008" y="2263792"/>
                <a:ext cx="133689" cy="128228"/>
              </a:xfrm>
              <a:custGeom>
                <a:rect b="b" l="l" r="r" t="t"/>
                <a:pathLst>
                  <a:path extrusionOk="0" h="128228" w="133689">
                    <a:moveTo>
                      <a:pt x="76319" y="0"/>
                    </a:moveTo>
                    <a:cubicBezTo>
                      <a:pt x="34118" y="0"/>
                      <a:pt x="0" y="33110"/>
                      <a:pt x="0" y="74069"/>
                    </a:cubicBezTo>
                    <a:cubicBezTo>
                      <a:pt x="0" y="95495"/>
                      <a:pt x="9367" y="114692"/>
                      <a:pt x="24337" y="128229"/>
                    </a:cubicBezTo>
                    <a:cubicBezTo>
                      <a:pt x="12165" y="115092"/>
                      <a:pt x="4518" y="97852"/>
                      <a:pt x="4518" y="78793"/>
                    </a:cubicBezTo>
                    <a:cubicBezTo>
                      <a:pt x="4518" y="37838"/>
                      <a:pt x="38639" y="4720"/>
                      <a:pt x="80841" y="4724"/>
                    </a:cubicBezTo>
                    <a:cubicBezTo>
                      <a:pt x="101365" y="4724"/>
                      <a:pt x="119962" y="12699"/>
                      <a:pt x="133689" y="25479"/>
                    </a:cubicBezTo>
                    <a:cubicBezTo>
                      <a:pt x="119683" y="9934"/>
                      <a:pt x="99264" y="0"/>
                      <a:pt x="76319" y="0"/>
                    </a:cubicBezTo>
                    <a:close/>
                  </a:path>
                </a:pathLst>
              </a:custGeom>
              <a:solidFill>
                <a:srgbClr val="FFFFFF">
                  <a:alpha val="447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 name="Google Shape;39;p3"/>
              <p:cNvSpPr/>
              <p:nvPr/>
            </p:nvSpPr>
            <p:spPr>
              <a:xfrm>
                <a:off x="2613008" y="2263792"/>
                <a:ext cx="133689" cy="128228"/>
              </a:xfrm>
              <a:custGeom>
                <a:rect b="b" l="l" r="r" t="t"/>
                <a:pathLst>
                  <a:path extrusionOk="0" h="128228" w="133689">
                    <a:moveTo>
                      <a:pt x="76319" y="0"/>
                    </a:moveTo>
                    <a:cubicBezTo>
                      <a:pt x="34118" y="0"/>
                      <a:pt x="0" y="33110"/>
                      <a:pt x="0" y="74069"/>
                    </a:cubicBezTo>
                    <a:cubicBezTo>
                      <a:pt x="0" y="95495"/>
                      <a:pt x="9367" y="114692"/>
                      <a:pt x="24337" y="128229"/>
                    </a:cubicBezTo>
                    <a:cubicBezTo>
                      <a:pt x="12165" y="115092"/>
                      <a:pt x="4518" y="97852"/>
                      <a:pt x="4518" y="78793"/>
                    </a:cubicBezTo>
                    <a:cubicBezTo>
                      <a:pt x="4518" y="37838"/>
                      <a:pt x="38639" y="4720"/>
                      <a:pt x="80841" y="4724"/>
                    </a:cubicBezTo>
                    <a:cubicBezTo>
                      <a:pt x="101365" y="4724"/>
                      <a:pt x="119962" y="12699"/>
                      <a:pt x="133689" y="25479"/>
                    </a:cubicBezTo>
                    <a:cubicBezTo>
                      <a:pt x="119683" y="9934"/>
                      <a:pt x="99264" y="0"/>
                      <a:pt x="76319" y="0"/>
                    </a:cubicBez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
        <p:nvSpPr>
          <p:cNvPr id="40" name="Google Shape;40;p3"/>
          <p:cNvSpPr txBox="1"/>
          <p:nvPr>
            <p:ph type="ctrTitle"/>
          </p:nvPr>
        </p:nvSpPr>
        <p:spPr>
          <a:xfrm>
            <a:off x="1566625" y="953575"/>
            <a:ext cx="9527700" cy="993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000"/>
              <a:buNone/>
              <a:defRPr sz="4000"/>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sp>
        <p:nvSpPr>
          <p:cNvPr id="41" name="Google Shape;41;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2" name="Google Shape;42;p3"/>
          <p:cNvSpPr/>
          <p:nvPr/>
        </p:nvSpPr>
        <p:spPr>
          <a:xfrm rot="3192319">
            <a:off x="292535" y="5956287"/>
            <a:ext cx="957847" cy="957940"/>
          </a:xfrm>
          <a:custGeom>
            <a:rect b="b" l="l" r="r" t="t"/>
            <a:pathLst>
              <a:path extrusionOk="0" h="611125" w="628714">
                <a:moveTo>
                  <a:pt x="0" y="455305"/>
                </a:moveTo>
                <a:cubicBezTo>
                  <a:pt x="1012" y="456414"/>
                  <a:pt x="2389" y="458353"/>
                  <a:pt x="3198" y="459061"/>
                </a:cubicBezTo>
                <a:cubicBezTo>
                  <a:pt x="6842" y="462259"/>
                  <a:pt x="13926" y="457398"/>
                  <a:pt x="16962" y="461656"/>
                </a:cubicBezTo>
                <a:cubicBezTo>
                  <a:pt x="19836" y="465733"/>
                  <a:pt x="16193" y="468627"/>
                  <a:pt x="17812" y="471752"/>
                </a:cubicBezTo>
                <a:cubicBezTo>
                  <a:pt x="21536" y="478820"/>
                  <a:pt x="26313" y="472554"/>
                  <a:pt x="29228" y="476606"/>
                </a:cubicBezTo>
                <a:cubicBezTo>
                  <a:pt x="32223" y="480824"/>
                  <a:pt x="28985" y="486580"/>
                  <a:pt x="31819" y="491317"/>
                </a:cubicBezTo>
                <a:cubicBezTo>
                  <a:pt x="35745" y="497915"/>
                  <a:pt x="38862" y="489289"/>
                  <a:pt x="42991" y="494778"/>
                </a:cubicBezTo>
                <a:cubicBezTo>
                  <a:pt x="46513" y="499437"/>
                  <a:pt x="39024" y="502567"/>
                  <a:pt x="43032" y="508784"/>
                </a:cubicBezTo>
                <a:cubicBezTo>
                  <a:pt x="48051" y="516520"/>
                  <a:pt x="54610" y="509865"/>
                  <a:pt x="60317" y="515873"/>
                </a:cubicBezTo>
                <a:cubicBezTo>
                  <a:pt x="65377" y="521216"/>
                  <a:pt x="63677" y="528341"/>
                  <a:pt x="68575" y="534587"/>
                </a:cubicBezTo>
                <a:cubicBezTo>
                  <a:pt x="72786" y="539975"/>
                  <a:pt x="80194" y="543607"/>
                  <a:pt x="83149" y="549970"/>
                </a:cubicBezTo>
                <a:cubicBezTo>
                  <a:pt x="85335" y="554711"/>
                  <a:pt x="80598" y="558010"/>
                  <a:pt x="83189" y="562394"/>
                </a:cubicBezTo>
                <a:cubicBezTo>
                  <a:pt x="90962" y="575477"/>
                  <a:pt x="91407" y="564264"/>
                  <a:pt x="96183" y="565742"/>
                </a:cubicBezTo>
                <a:cubicBezTo>
                  <a:pt x="106344" y="568907"/>
                  <a:pt x="101123" y="580193"/>
                  <a:pt x="104563" y="585383"/>
                </a:cubicBezTo>
                <a:lnTo>
                  <a:pt x="105332" y="586205"/>
                </a:lnTo>
                <a:cubicBezTo>
                  <a:pt x="110676" y="592063"/>
                  <a:pt x="113388" y="586423"/>
                  <a:pt x="118772" y="589638"/>
                </a:cubicBezTo>
                <a:cubicBezTo>
                  <a:pt x="119744" y="590217"/>
                  <a:pt x="122132" y="592994"/>
                  <a:pt x="122254" y="594135"/>
                </a:cubicBezTo>
                <a:cubicBezTo>
                  <a:pt x="122577" y="596758"/>
                  <a:pt x="119177" y="599341"/>
                  <a:pt x="121363" y="602774"/>
                </a:cubicBezTo>
                <a:cubicBezTo>
                  <a:pt x="122294" y="604215"/>
                  <a:pt x="128650" y="607332"/>
                  <a:pt x="134560" y="611125"/>
                </a:cubicBezTo>
                <a:lnTo>
                  <a:pt x="628715" y="143773"/>
                </a:lnTo>
                <a:cubicBezTo>
                  <a:pt x="620537" y="134843"/>
                  <a:pt x="611672" y="126152"/>
                  <a:pt x="605802" y="124334"/>
                </a:cubicBezTo>
                <a:cubicBezTo>
                  <a:pt x="601592" y="123023"/>
                  <a:pt x="582687" y="123334"/>
                  <a:pt x="579530" y="114861"/>
                </a:cubicBezTo>
                <a:cubicBezTo>
                  <a:pt x="578235" y="111485"/>
                  <a:pt x="584833" y="109453"/>
                  <a:pt x="582971" y="105357"/>
                </a:cubicBezTo>
                <a:cubicBezTo>
                  <a:pt x="579166" y="97159"/>
                  <a:pt x="563297" y="103304"/>
                  <a:pt x="557832" y="96333"/>
                </a:cubicBezTo>
                <a:cubicBezTo>
                  <a:pt x="549493" y="85683"/>
                  <a:pt x="555079" y="83412"/>
                  <a:pt x="551436" y="74809"/>
                </a:cubicBezTo>
                <a:cubicBezTo>
                  <a:pt x="547955" y="66563"/>
                  <a:pt x="537389" y="67527"/>
                  <a:pt x="533624" y="63556"/>
                </a:cubicBezTo>
                <a:cubicBezTo>
                  <a:pt x="533462" y="63381"/>
                  <a:pt x="534555" y="59463"/>
                  <a:pt x="534069" y="58447"/>
                </a:cubicBezTo>
                <a:cubicBezTo>
                  <a:pt x="532814" y="55747"/>
                  <a:pt x="515610" y="35215"/>
                  <a:pt x="513667" y="34057"/>
                </a:cubicBezTo>
                <a:cubicBezTo>
                  <a:pt x="510185" y="31976"/>
                  <a:pt x="506907" y="38915"/>
                  <a:pt x="499903" y="31466"/>
                </a:cubicBezTo>
                <a:cubicBezTo>
                  <a:pt x="496260" y="27629"/>
                  <a:pt x="498567" y="25050"/>
                  <a:pt x="497232" y="21483"/>
                </a:cubicBezTo>
                <a:cubicBezTo>
                  <a:pt x="496867" y="20455"/>
                  <a:pt x="488731" y="9975"/>
                  <a:pt x="481444" y="0"/>
                </a:cubicBezTo>
                <a:lnTo>
                  <a:pt x="0" y="455305"/>
                </a:lnTo>
                <a:close/>
              </a:path>
            </a:pathLst>
          </a:custGeom>
          <a:solidFill>
            <a:srgbClr val="BBA28E">
              <a:alpha val="23920"/>
            </a:srgbClr>
          </a:solidFill>
          <a:ln>
            <a:noFill/>
          </a:ln>
          <a:effectLst>
            <a:outerShdw blurRad="38100"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43" name="Google Shape;43;p3"/>
          <p:cNvGrpSpPr/>
          <p:nvPr/>
        </p:nvGrpSpPr>
        <p:grpSpPr>
          <a:xfrm flipH="1" rot="760574">
            <a:off x="547917" y="4159705"/>
            <a:ext cx="1847643" cy="2810706"/>
            <a:chOff x="9417088" y="2725186"/>
            <a:chExt cx="2883711" cy="4386813"/>
          </a:xfrm>
        </p:grpSpPr>
        <p:pic>
          <p:nvPicPr>
            <p:cNvPr id="44" name="Google Shape;44;p3"/>
            <p:cNvPicPr preferRelativeResize="0"/>
            <p:nvPr/>
          </p:nvPicPr>
          <p:blipFill rotWithShape="1">
            <a:blip r:embed="rId3">
              <a:alphaModFix/>
            </a:blip>
            <a:srcRect b="0" l="62409" r="10394" t="0"/>
            <a:stretch/>
          </p:blipFill>
          <p:spPr>
            <a:xfrm>
              <a:off x="10592021" y="3079196"/>
              <a:ext cx="1646789" cy="4032803"/>
            </a:xfrm>
            <a:custGeom>
              <a:rect b="b" l="l" r="r" t="t"/>
              <a:pathLst>
                <a:path extrusionOk="0" h="2927625" w="4391438">
                  <a:moveTo>
                    <a:pt x="-129" y="208"/>
                  </a:moveTo>
                  <a:lnTo>
                    <a:pt x="4391310" y="208"/>
                  </a:lnTo>
                  <a:lnTo>
                    <a:pt x="4391310" y="2927834"/>
                  </a:lnTo>
                  <a:lnTo>
                    <a:pt x="-129" y="2927834"/>
                  </a:lnTo>
                  <a:close/>
                </a:path>
              </a:pathLst>
            </a:custGeom>
            <a:noFill/>
            <a:ln>
              <a:noFill/>
            </a:ln>
            <a:effectLst>
              <a:outerShdw blurRad="50800" rotWithShape="0" algn="bl" dir="18900000" dist="19050">
                <a:srgbClr val="000000">
                  <a:alpha val="40000"/>
                </a:srgbClr>
              </a:outerShdw>
            </a:effectLst>
          </p:spPr>
        </p:pic>
        <p:pic>
          <p:nvPicPr>
            <p:cNvPr id="45" name="Google Shape;45;p3"/>
            <p:cNvPicPr preferRelativeResize="0"/>
            <p:nvPr/>
          </p:nvPicPr>
          <p:blipFill rotWithShape="1">
            <a:blip r:embed="rId3">
              <a:alphaModFix/>
            </a:blip>
            <a:srcRect b="0" l="17977" r="39692" t="0"/>
            <a:stretch/>
          </p:blipFill>
          <p:spPr>
            <a:xfrm rot="280913">
              <a:off x="9581162" y="2822443"/>
              <a:ext cx="2555561" cy="4032246"/>
            </a:xfrm>
            <a:custGeom>
              <a:rect b="b" l="l" r="r" t="t"/>
              <a:pathLst>
                <a:path extrusionOk="0" h="2927625" w="4391438">
                  <a:moveTo>
                    <a:pt x="-129" y="208"/>
                  </a:moveTo>
                  <a:lnTo>
                    <a:pt x="4391310" y="208"/>
                  </a:lnTo>
                  <a:lnTo>
                    <a:pt x="4391310" y="2927834"/>
                  </a:lnTo>
                  <a:lnTo>
                    <a:pt x="-129" y="2927834"/>
                  </a:lnTo>
                  <a:close/>
                </a:path>
              </a:pathLst>
            </a:custGeom>
            <a:noFill/>
            <a:ln>
              <a:noFill/>
            </a:ln>
            <a:effectLst>
              <a:outerShdw blurRad="50800" rotWithShape="0" algn="bl" dir="18900000" dist="19050">
                <a:srgbClr val="000000">
                  <a:alpha val="40000"/>
                </a:srgbClr>
              </a:outerShdw>
            </a:effectLst>
          </p:spPr>
        </p:pic>
      </p:grpSp>
      <p:sp>
        <p:nvSpPr>
          <p:cNvPr id="46" name="Google Shape;46;p3"/>
          <p:cNvSpPr txBox="1"/>
          <p:nvPr>
            <p:ph idx="1" type="body"/>
          </p:nvPr>
        </p:nvSpPr>
        <p:spPr>
          <a:xfrm>
            <a:off x="1566550" y="1946725"/>
            <a:ext cx="9527700" cy="3957300"/>
          </a:xfrm>
          <a:prstGeom prst="rect">
            <a:avLst/>
          </a:prstGeom>
        </p:spPr>
        <p:txBody>
          <a:bodyPr anchorCtr="0" anchor="t" bIns="121900" lIns="121900" spcFirstLastPara="1" rIns="121900" wrap="square" tIns="121900">
            <a:normAutofit/>
          </a:bodyPr>
          <a:lstStyle>
            <a:lvl1pPr indent="-304800" lvl="0" marL="457200" algn="ctr">
              <a:spcBef>
                <a:spcPts val="0"/>
              </a:spcBef>
              <a:spcAft>
                <a:spcPts val="0"/>
              </a:spcAft>
              <a:buSzPts val="1200"/>
              <a:buChar char="●"/>
              <a:defRPr sz="1200"/>
            </a:lvl1pPr>
            <a:lvl2pPr indent="-304800" lvl="1" marL="914400" algn="ctr">
              <a:spcBef>
                <a:spcPts val="0"/>
              </a:spcBef>
              <a:spcAft>
                <a:spcPts val="0"/>
              </a:spcAft>
              <a:buSzPts val="1200"/>
              <a:buChar char="○"/>
              <a:defRPr sz="1200"/>
            </a:lvl2pPr>
            <a:lvl3pPr indent="-304800" lvl="2" marL="1371600" algn="ctr">
              <a:spcBef>
                <a:spcPts val="0"/>
              </a:spcBef>
              <a:spcAft>
                <a:spcPts val="0"/>
              </a:spcAft>
              <a:buSzPts val="1200"/>
              <a:buChar char="■"/>
              <a:defRPr sz="1200"/>
            </a:lvl3pPr>
            <a:lvl4pPr indent="-304800" lvl="3" marL="1828800" algn="ctr">
              <a:spcBef>
                <a:spcPts val="0"/>
              </a:spcBef>
              <a:spcAft>
                <a:spcPts val="0"/>
              </a:spcAft>
              <a:buSzPts val="1200"/>
              <a:buChar char="●"/>
              <a:defRPr sz="1200"/>
            </a:lvl4pPr>
            <a:lvl5pPr indent="-304800" lvl="4" marL="2286000" algn="ctr">
              <a:spcBef>
                <a:spcPts val="0"/>
              </a:spcBef>
              <a:spcAft>
                <a:spcPts val="0"/>
              </a:spcAft>
              <a:buSzPts val="1200"/>
              <a:buChar char="○"/>
              <a:defRPr sz="1200"/>
            </a:lvl5pPr>
            <a:lvl6pPr indent="-304800" lvl="5" marL="2743200" algn="ctr">
              <a:spcBef>
                <a:spcPts val="0"/>
              </a:spcBef>
              <a:spcAft>
                <a:spcPts val="0"/>
              </a:spcAft>
              <a:buSzPts val="1200"/>
              <a:buChar char="■"/>
              <a:defRPr sz="1200"/>
            </a:lvl6pPr>
            <a:lvl7pPr indent="-304800" lvl="6" marL="3200400" algn="ctr">
              <a:spcBef>
                <a:spcPts val="0"/>
              </a:spcBef>
              <a:spcAft>
                <a:spcPts val="0"/>
              </a:spcAft>
              <a:buSzPts val="1200"/>
              <a:buChar char="●"/>
              <a:defRPr sz="1200"/>
            </a:lvl7pPr>
            <a:lvl8pPr indent="-304800" lvl="7" marL="3657600" algn="ctr">
              <a:spcBef>
                <a:spcPts val="0"/>
              </a:spcBef>
              <a:spcAft>
                <a:spcPts val="0"/>
              </a:spcAft>
              <a:buSzPts val="1200"/>
              <a:buChar char="○"/>
              <a:defRPr sz="1200"/>
            </a:lvl8pPr>
            <a:lvl9pPr indent="-304800" lvl="8" marL="4114800" algn="ctr">
              <a:spcBef>
                <a:spcPts val="0"/>
              </a:spcBef>
              <a:spcAft>
                <a:spcPts val="0"/>
              </a:spcAft>
              <a:buSzPts val="1200"/>
              <a:buChar char="■"/>
              <a:defRPr sz="1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ard slide" type="tx">
  <p:cSld name="TITLE_AND_BODY">
    <p:spTree>
      <p:nvGrpSpPr>
        <p:cNvPr id="47" name="Shape 47"/>
        <p:cNvGrpSpPr/>
        <p:nvPr/>
      </p:nvGrpSpPr>
      <p:grpSpPr>
        <a:xfrm>
          <a:off x="0" y="0"/>
          <a:ext cx="0" cy="0"/>
          <a:chOff x="0" y="0"/>
          <a:chExt cx="0" cy="0"/>
        </a:xfrm>
      </p:grpSpPr>
      <p:sp>
        <p:nvSpPr>
          <p:cNvPr id="48" name="Google Shape;48;p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4"/>
          <p:cNvSpPr/>
          <p:nvPr/>
        </p:nvSpPr>
        <p:spPr>
          <a:xfrm>
            <a:off x="0" y="0"/>
            <a:ext cx="3239700" cy="68580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idact Gothic"/>
              <a:ea typeface="Didact Gothic"/>
              <a:cs typeface="Didact Gothic"/>
              <a:sym typeface="Didact Gothic"/>
            </a:endParaRPr>
          </a:p>
        </p:txBody>
      </p:sp>
      <p:sp>
        <p:nvSpPr>
          <p:cNvPr id="50" name="Google Shape;50;p4"/>
          <p:cNvSpPr/>
          <p:nvPr/>
        </p:nvSpPr>
        <p:spPr>
          <a:xfrm>
            <a:off x="8220426" y="471651"/>
            <a:ext cx="3670814" cy="1885603"/>
          </a:xfrm>
          <a:custGeom>
            <a:rect b="b" l="l" r="r" t="t"/>
            <a:pathLst>
              <a:path extrusionOk="0" h="588791" w="1146234">
                <a:moveTo>
                  <a:pt x="0" y="0"/>
                </a:moveTo>
                <a:lnTo>
                  <a:pt x="0" y="588791"/>
                </a:lnTo>
                <a:lnTo>
                  <a:pt x="1146235" y="588791"/>
                </a:lnTo>
                <a:lnTo>
                  <a:pt x="1146235" y="0"/>
                </a:lnTo>
                <a:lnTo>
                  <a:pt x="0" y="0"/>
                </a:lnTo>
                <a:close/>
                <a:moveTo>
                  <a:pt x="24086" y="32582"/>
                </a:moveTo>
                <a:lnTo>
                  <a:pt x="33199" y="32582"/>
                </a:lnTo>
                <a:cubicBezTo>
                  <a:pt x="37615" y="32582"/>
                  <a:pt x="41226" y="36194"/>
                  <a:pt x="41230" y="40612"/>
                </a:cubicBezTo>
                <a:lnTo>
                  <a:pt x="41230" y="68252"/>
                </a:lnTo>
                <a:cubicBezTo>
                  <a:pt x="41230" y="72670"/>
                  <a:pt x="37615" y="76282"/>
                  <a:pt x="33199" y="76282"/>
                </a:cubicBezTo>
                <a:lnTo>
                  <a:pt x="24086" y="76282"/>
                </a:lnTo>
                <a:cubicBezTo>
                  <a:pt x="19670" y="76282"/>
                  <a:pt x="16213" y="72670"/>
                  <a:pt x="16213" y="68252"/>
                </a:cubicBezTo>
                <a:lnTo>
                  <a:pt x="16213" y="40612"/>
                </a:lnTo>
                <a:cubicBezTo>
                  <a:pt x="16213" y="36194"/>
                  <a:pt x="19670" y="32583"/>
                  <a:pt x="24086" y="32582"/>
                </a:cubicBezTo>
                <a:close/>
                <a:moveTo>
                  <a:pt x="75817" y="32582"/>
                </a:moveTo>
                <a:lnTo>
                  <a:pt x="84930" y="32582"/>
                </a:lnTo>
                <a:cubicBezTo>
                  <a:pt x="89346" y="32582"/>
                  <a:pt x="92803" y="36194"/>
                  <a:pt x="92803" y="40612"/>
                </a:cubicBezTo>
                <a:lnTo>
                  <a:pt x="92803" y="68252"/>
                </a:lnTo>
                <a:cubicBezTo>
                  <a:pt x="92803" y="72670"/>
                  <a:pt x="89346" y="76281"/>
                  <a:pt x="84930" y="76282"/>
                </a:cubicBezTo>
                <a:lnTo>
                  <a:pt x="75817" y="76282"/>
                </a:lnTo>
                <a:cubicBezTo>
                  <a:pt x="71401" y="76282"/>
                  <a:pt x="67786" y="72670"/>
                  <a:pt x="67786" y="68252"/>
                </a:cubicBezTo>
                <a:lnTo>
                  <a:pt x="67786" y="40612"/>
                </a:lnTo>
                <a:cubicBezTo>
                  <a:pt x="67786" y="36194"/>
                  <a:pt x="71401" y="32583"/>
                  <a:pt x="75817" y="32582"/>
                </a:cubicBezTo>
                <a:close/>
                <a:moveTo>
                  <a:pt x="127548" y="32582"/>
                </a:moveTo>
                <a:lnTo>
                  <a:pt x="136503" y="32582"/>
                </a:lnTo>
                <a:cubicBezTo>
                  <a:pt x="140919" y="32582"/>
                  <a:pt x="144534" y="36194"/>
                  <a:pt x="144534" y="40612"/>
                </a:cubicBezTo>
                <a:lnTo>
                  <a:pt x="144534" y="68252"/>
                </a:lnTo>
                <a:cubicBezTo>
                  <a:pt x="144534" y="72670"/>
                  <a:pt x="140919" y="76280"/>
                  <a:pt x="136503" y="76282"/>
                </a:cubicBezTo>
                <a:lnTo>
                  <a:pt x="127548" y="76282"/>
                </a:lnTo>
                <a:cubicBezTo>
                  <a:pt x="123128" y="76282"/>
                  <a:pt x="119517" y="72670"/>
                  <a:pt x="119517" y="68252"/>
                </a:cubicBezTo>
                <a:lnTo>
                  <a:pt x="119517" y="40612"/>
                </a:lnTo>
                <a:cubicBezTo>
                  <a:pt x="119517" y="36194"/>
                  <a:pt x="123128" y="32584"/>
                  <a:pt x="127548" y="32582"/>
                </a:cubicBezTo>
                <a:close/>
                <a:moveTo>
                  <a:pt x="179121" y="32582"/>
                </a:moveTo>
                <a:lnTo>
                  <a:pt x="188234" y="32582"/>
                </a:lnTo>
                <a:cubicBezTo>
                  <a:pt x="192650" y="32582"/>
                  <a:pt x="196261" y="36194"/>
                  <a:pt x="196261" y="40612"/>
                </a:cubicBezTo>
                <a:lnTo>
                  <a:pt x="196261" y="68252"/>
                </a:lnTo>
                <a:cubicBezTo>
                  <a:pt x="196261" y="72670"/>
                  <a:pt x="192650" y="76280"/>
                  <a:pt x="188234" y="76282"/>
                </a:cubicBezTo>
                <a:lnTo>
                  <a:pt x="179121" y="76282"/>
                </a:lnTo>
                <a:cubicBezTo>
                  <a:pt x="174705" y="76282"/>
                  <a:pt x="171094" y="72670"/>
                  <a:pt x="171094" y="68252"/>
                </a:cubicBezTo>
                <a:lnTo>
                  <a:pt x="171094" y="40612"/>
                </a:lnTo>
                <a:cubicBezTo>
                  <a:pt x="171094" y="36194"/>
                  <a:pt x="174705" y="32584"/>
                  <a:pt x="179121" y="32582"/>
                </a:cubicBezTo>
                <a:close/>
                <a:moveTo>
                  <a:pt x="230852" y="32582"/>
                </a:moveTo>
                <a:lnTo>
                  <a:pt x="239807" y="32582"/>
                </a:lnTo>
                <a:cubicBezTo>
                  <a:pt x="244227" y="32582"/>
                  <a:pt x="247834" y="36194"/>
                  <a:pt x="247838" y="40612"/>
                </a:cubicBezTo>
                <a:lnTo>
                  <a:pt x="247838" y="68252"/>
                </a:lnTo>
                <a:cubicBezTo>
                  <a:pt x="247838" y="72670"/>
                  <a:pt x="244227" y="76279"/>
                  <a:pt x="239807" y="76282"/>
                </a:cubicBezTo>
                <a:lnTo>
                  <a:pt x="230852" y="76282"/>
                </a:lnTo>
                <a:cubicBezTo>
                  <a:pt x="226436" y="76282"/>
                  <a:pt x="222821" y="72670"/>
                  <a:pt x="222821" y="68252"/>
                </a:cubicBezTo>
                <a:lnTo>
                  <a:pt x="222821" y="40612"/>
                </a:lnTo>
                <a:cubicBezTo>
                  <a:pt x="222821" y="36194"/>
                  <a:pt x="226436" y="32585"/>
                  <a:pt x="230852" y="32582"/>
                </a:cubicBezTo>
                <a:close/>
                <a:moveTo>
                  <a:pt x="282425" y="32582"/>
                </a:moveTo>
                <a:lnTo>
                  <a:pt x="291538" y="32582"/>
                </a:lnTo>
                <a:cubicBezTo>
                  <a:pt x="295954" y="32582"/>
                  <a:pt x="299565" y="36194"/>
                  <a:pt x="299565" y="40612"/>
                </a:cubicBezTo>
                <a:lnTo>
                  <a:pt x="299565" y="68252"/>
                </a:lnTo>
                <a:cubicBezTo>
                  <a:pt x="299565" y="72670"/>
                  <a:pt x="295954" y="76279"/>
                  <a:pt x="291538" y="76282"/>
                </a:cubicBezTo>
                <a:lnTo>
                  <a:pt x="282425" y="76282"/>
                </a:lnTo>
                <a:cubicBezTo>
                  <a:pt x="278009" y="76282"/>
                  <a:pt x="274402" y="72670"/>
                  <a:pt x="274398" y="68252"/>
                </a:cubicBezTo>
                <a:lnTo>
                  <a:pt x="274398" y="40612"/>
                </a:lnTo>
                <a:cubicBezTo>
                  <a:pt x="274398" y="36194"/>
                  <a:pt x="278009" y="32585"/>
                  <a:pt x="282425" y="32582"/>
                </a:cubicBezTo>
                <a:close/>
                <a:moveTo>
                  <a:pt x="334157" y="32582"/>
                </a:moveTo>
                <a:lnTo>
                  <a:pt x="343111" y="32582"/>
                </a:lnTo>
                <a:cubicBezTo>
                  <a:pt x="347531" y="32582"/>
                  <a:pt x="351138" y="36194"/>
                  <a:pt x="351142" y="40612"/>
                </a:cubicBezTo>
                <a:lnTo>
                  <a:pt x="351142" y="68252"/>
                </a:lnTo>
                <a:cubicBezTo>
                  <a:pt x="351142" y="72670"/>
                  <a:pt x="347531" y="76278"/>
                  <a:pt x="343111" y="76282"/>
                </a:cubicBezTo>
                <a:lnTo>
                  <a:pt x="334157" y="76282"/>
                </a:lnTo>
                <a:cubicBezTo>
                  <a:pt x="329740" y="76282"/>
                  <a:pt x="326129" y="72670"/>
                  <a:pt x="326125" y="68252"/>
                </a:cubicBezTo>
                <a:lnTo>
                  <a:pt x="326125" y="40612"/>
                </a:lnTo>
                <a:cubicBezTo>
                  <a:pt x="326125" y="36194"/>
                  <a:pt x="329740" y="32586"/>
                  <a:pt x="334157" y="32582"/>
                </a:cubicBezTo>
                <a:close/>
                <a:moveTo>
                  <a:pt x="385730" y="32582"/>
                </a:moveTo>
                <a:lnTo>
                  <a:pt x="394842" y="32582"/>
                </a:lnTo>
                <a:cubicBezTo>
                  <a:pt x="399258" y="32582"/>
                  <a:pt x="402865" y="36194"/>
                  <a:pt x="402873" y="40612"/>
                </a:cubicBezTo>
                <a:lnTo>
                  <a:pt x="402873" y="68252"/>
                </a:lnTo>
                <a:cubicBezTo>
                  <a:pt x="402873" y="72670"/>
                  <a:pt x="399258" y="76278"/>
                  <a:pt x="394842" y="76282"/>
                </a:cubicBezTo>
                <a:lnTo>
                  <a:pt x="385730" y="76282"/>
                </a:lnTo>
                <a:cubicBezTo>
                  <a:pt x="381313" y="76282"/>
                  <a:pt x="377702" y="72670"/>
                  <a:pt x="377702" y="68252"/>
                </a:cubicBezTo>
                <a:lnTo>
                  <a:pt x="377702" y="40612"/>
                </a:lnTo>
                <a:cubicBezTo>
                  <a:pt x="377702" y="36194"/>
                  <a:pt x="381313" y="32587"/>
                  <a:pt x="385730" y="32582"/>
                </a:cubicBezTo>
                <a:close/>
                <a:moveTo>
                  <a:pt x="437461" y="32582"/>
                </a:moveTo>
                <a:lnTo>
                  <a:pt x="446419" y="32582"/>
                </a:lnTo>
                <a:cubicBezTo>
                  <a:pt x="450836" y="32582"/>
                  <a:pt x="454447" y="36194"/>
                  <a:pt x="454447" y="40612"/>
                </a:cubicBezTo>
                <a:lnTo>
                  <a:pt x="454447" y="68252"/>
                </a:lnTo>
                <a:cubicBezTo>
                  <a:pt x="454447" y="72670"/>
                  <a:pt x="450836" y="76277"/>
                  <a:pt x="446419" y="76282"/>
                </a:cubicBezTo>
                <a:lnTo>
                  <a:pt x="437461" y="76282"/>
                </a:lnTo>
                <a:cubicBezTo>
                  <a:pt x="433044" y="76282"/>
                  <a:pt x="429437" y="72670"/>
                  <a:pt x="429433" y="68252"/>
                </a:cubicBezTo>
                <a:lnTo>
                  <a:pt x="429433" y="40612"/>
                </a:lnTo>
                <a:cubicBezTo>
                  <a:pt x="429433" y="36194"/>
                  <a:pt x="433044" y="32587"/>
                  <a:pt x="437461" y="32582"/>
                </a:cubicBezTo>
                <a:close/>
                <a:moveTo>
                  <a:pt x="489038" y="32582"/>
                </a:moveTo>
                <a:lnTo>
                  <a:pt x="498146" y="32582"/>
                </a:lnTo>
                <a:cubicBezTo>
                  <a:pt x="502567" y="32582"/>
                  <a:pt x="506177" y="36194"/>
                  <a:pt x="506177" y="40612"/>
                </a:cubicBezTo>
                <a:lnTo>
                  <a:pt x="506177" y="68252"/>
                </a:lnTo>
                <a:cubicBezTo>
                  <a:pt x="506177" y="72670"/>
                  <a:pt x="502562" y="76276"/>
                  <a:pt x="498146" y="76282"/>
                </a:cubicBezTo>
                <a:lnTo>
                  <a:pt x="489038" y="76282"/>
                </a:lnTo>
                <a:cubicBezTo>
                  <a:pt x="484617" y="76282"/>
                  <a:pt x="481168" y="72670"/>
                  <a:pt x="481160" y="68252"/>
                </a:cubicBezTo>
                <a:lnTo>
                  <a:pt x="481160" y="40612"/>
                </a:lnTo>
                <a:cubicBezTo>
                  <a:pt x="481160" y="36194"/>
                  <a:pt x="484617" y="32588"/>
                  <a:pt x="489038" y="32582"/>
                </a:cubicBezTo>
                <a:close/>
                <a:moveTo>
                  <a:pt x="540765" y="32582"/>
                </a:moveTo>
                <a:lnTo>
                  <a:pt x="549877" y="32582"/>
                </a:lnTo>
                <a:cubicBezTo>
                  <a:pt x="554293" y="32582"/>
                  <a:pt x="557747" y="36194"/>
                  <a:pt x="557751" y="40612"/>
                </a:cubicBezTo>
                <a:lnTo>
                  <a:pt x="557751" y="68252"/>
                </a:lnTo>
                <a:cubicBezTo>
                  <a:pt x="557751" y="72670"/>
                  <a:pt x="554293" y="76276"/>
                  <a:pt x="549877" y="76282"/>
                </a:cubicBezTo>
                <a:lnTo>
                  <a:pt x="540765" y="76282"/>
                </a:lnTo>
                <a:cubicBezTo>
                  <a:pt x="536348" y="76282"/>
                  <a:pt x="532737" y="72670"/>
                  <a:pt x="532737" y="68252"/>
                </a:cubicBezTo>
                <a:lnTo>
                  <a:pt x="532737" y="40612"/>
                </a:lnTo>
                <a:cubicBezTo>
                  <a:pt x="532737" y="36194"/>
                  <a:pt x="536348" y="32588"/>
                  <a:pt x="540765" y="32582"/>
                </a:cubicBezTo>
                <a:close/>
                <a:moveTo>
                  <a:pt x="592342" y="32582"/>
                </a:moveTo>
                <a:lnTo>
                  <a:pt x="601450" y="32582"/>
                </a:lnTo>
                <a:cubicBezTo>
                  <a:pt x="605871" y="32582"/>
                  <a:pt x="609482" y="36194"/>
                  <a:pt x="609482" y="40612"/>
                </a:cubicBezTo>
                <a:lnTo>
                  <a:pt x="609482" y="68252"/>
                </a:lnTo>
                <a:cubicBezTo>
                  <a:pt x="609482" y="72670"/>
                  <a:pt x="605871" y="76275"/>
                  <a:pt x="601450" y="76282"/>
                </a:cubicBezTo>
                <a:lnTo>
                  <a:pt x="592342" y="76282"/>
                </a:lnTo>
                <a:cubicBezTo>
                  <a:pt x="587925" y="76282"/>
                  <a:pt x="584472" y="72670"/>
                  <a:pt x="584464" y="68252"/>
                </a:cubicBezTo>
                <a:lnTo>
                  <a:pt x="584464" y="40612"/>
                </a:lnTo>
                <a:cubicBezTo>
                  <a:pt x="584464" y="36194"/>
                  <a:pt x="587925" y="32589"/>
                  <a:pt x="592342" y="32582"/>
                </a:cubicBezTo>
                <a:close/>
                <a:moveTo>
                  <a:pt x="644069" y="32582"/>
                </a:moveTo>
                <a:lnTo>
                  <a:pt x="653181" y="32582"/>
                </a:lnTo>
                <a:cubicBezTo>
                  <a:pt x="657598" y="32582"/>
                  <a:pt x="661055" y="36194"/>
                  <a:pt x="661055" y="40612"/>
                </a:cubicBezTo>
                <a:lnTo>
                  <a:pt x="661055" y="68252"/>
                </a:lnTo>
                <a:cubicBezTo>
                  <a:pt x="661055" y="72670"/>
                  <a:pt x="657598" y="76274"/>
                  <a:pt x="653181" y="76282"/>
                </a:cubicBezTo>
                <a:lnTo>
                  <a:pt x="644069" y="76282"/>
                </a:lnTo>
                <a:cubicBezTo>
                  <a:pt x="639652" y="76282"/>
                  <a:pt x="636050" y="72670"/>
                  <a:pt x="636041" y="68252"/>
                </a:cubicBezTo>
                <a:lnTo>
                  <a:pt x="636041" y="40612"/>
                </a:lnTo>
                <a:cubicBezTo>
                  <a:pt x="636041" y="36194"/>
                  <a:pt x="639652" y="32589"/>
                  <a:pt x="644069" y="32582"/>
                </a:cubicBezTo>
                <a:close/>
                <a:moveTo>
                  <a:pt x="695646" y="32582"/>
                </a:moveTo>
                <a:lnTo>
                  <a:pt x="704758" y="32582"/>
                </a:lnTo>
                <a:cubicBezTo>
                  <a:pt x="709175" y="32582"/>
                  <a:pt x="712778" y="36194"/>
                  <a:pt x="712786" y="40612"/>
                </a:cubicBezTo>
                <a:lnTo>
                  <a:pt x="712786" y="68252"/>
                </a:lnTo>
                <a:cubicBezTo>
                  <a:pt x="712786" y="72670"/>
                  <a:pt x="709175" y="76274"/>
                  <a:pt x="704758" y="76282"/>
                </a:cubicBezTo>
                <a:lnTo>
                  <a:pt x="695646" y="76282"/>
                </a:lnTo>
                <a:cubicBezTo>
                  <a:pt x="691229" y="76282"/>
                  <a:pt x="687772" y="72670"/>
                  <a:pt x="687772" y="68252"/>
                </a:cubicBezTo>
                <a:lnTo>
                  <a:pt x="687772" y="40612"/>
                </a:lnTo>
                <a:cubicBezTo>
                  <a:pt x="687772" y="36194"/>
                  <a:pt x="691229" y="32590"/>
                  <a:pt x="695646" y="32582"/>
                </a:cubicBezTo>
                <a:close/>
                <a:moveTo>
                  <a:pt x="747377" y="32582"/>
                </a:moveTo>
                <a:lnTo>
                  <a:pt x="756485" y="32582"/>
                </a:lnTo>
                <a:cubicBezTo>
                  <a:pt x="760902" y="32582"/>
                  <a:pt x="764363" y="36194"/>
                  <a:pt x="764363" y="40612"/>
                </a:cubicBezTo>
                <a:lnTo>
                  <a:pt x="764363" y="68252"/>
                </a:lnTo>
                <a:cubicBezTo>
                  <a:pt x="764363" y="72670"/>
                  <a:pt x="760902" y="76273"/>
                  <a:pt x="756485" y="76282"/>
                </a:cubicBezTo>
                <a:lnTo>
                  <a:pt x="747377" y="76282"/>
                </a:lnTo>
                <a:cubicBezTo>
                  <a:pt x="742956" y="76282"/>
                  <a:pt x="739345" y="72670"/>
                  <a:pt x="739345" y="68252"/>
                </a:cubicBezTo>
                <a:lnTo>
                  <a:pt x="739345" y="40612"/>
                </a:lnTo>
                <a:cubicBezTo>
                  <a:pt x="739345" y="36194"/>
                  <a:pt x="742956" y="32591"/>
                  <a:pt x="747377" y="32582"/>
                </a:cubicBezTo>
                <a:close/>
                <a:moveTo>
                  <a:pt x="799104" y="32582"/>
                </a:moveTo>
                <a:lnTo>
                  <a:pt x="808063" y="32582"/>
                </a:lnTo>
                <a:cubicBezTo>
                  <a:pt x="812479" y="32582"/>
                  <a:pt x="816090" y="36194"/>
                  <a:pt x="816090" y="40612"/>
                </a:cubicBezTo>
                <a:lnTo>
                  <a:pt x="816090" y="68252"/>
                </a:lnTo>
                <a:cubicBezTo>
                  <a:pt x="816090" y="72670"/>
                  <a:pt x="812479" y="76273"/>
                  <a:pt x="808063" y="76282"/>
                </a:cubicBezTo>
                <a:lnTo>
                  <a:pt x="799104" y="76282"/>
                </a:lnTo>
                <a:cubicBezTo>
                  <a:pt x="794687" y="76282"/>
                  <a:pt x="791085" y="72670"/>
                  <a:pt x="791076" y="68252"/>
                </a:cubicBezTo>
                <a:lnTo>
                  <a:pt x="791076" y="40612"/>
                </a:lnTo>
                <a:cubicBezTo>
                  <a:pt x="791076" y="36194"/>
                  <a:pt x="794687" y="32591"/>
                  <a:pt x="799104" y="32582"/>
                </a:cubicBezTo>
                <a:close/>
                <a:moveTo>
                  <a:pt x="850681" y="32582"/>
                </a:moveTo>
                <a:lnTo>
                  <a:pt x="859789" y="32582"/>
                </a:lnTo>
                <a:cubicBezTo>
                  <a:pt x="864210" y="32582"/>
                  <a:pt x="867809" y="36194"/>
                  <a:pt x="867821" y="40612"/>
                </a:cubicBezTo>
                <a:lnTo>
                  <a:pt x="867821" y="68252"/>
                </a:lnTo>
                <a:cubicBezTo>
                  <a:pt x="867821" y="72670"/>
                  <a:pt x="864210" y="76272"/>
                  <a:pt x="859789" y="76282"/>
                </a:cubicBezTo>
                <a:lnTo>
                  <a:pt x="850681" y="76282"/>
                </a:lnTo>
                <a:cubicBezTo>
                  <a:pt x="846261" y="76282"/>
                  <a:pt x="842650" y="72670"/>
                  <a:pt x="842650" y="68252"/>
                </a:cubicBezTo>
                <a:lnTo>
                  <a:pt x="842650" y="40612"/>
                </a:lnTo>
                <a:cubicBezTo>
                  <a:pt x="842650" y="36194"/>
                  <a:pt x="846264" y="32592"/>
                  <a:pt x="850681" y="32582"/>
                </a:cubicBezTo>
                <a:close/>
                <a:moveTo>
                  <a:pt x="902408" y="32582"/>
                </a:moveTo>
                <a:lnTo>
                  <a:pt x="911367" y="32582"/>
                </a:lnTo>
                <a:cubicBezTo>
                  <a:pt x="915783" y="32582"/>
                  <a:pt x="919394" y="36194"/>
                  <a:pt x="919394" y="40612"/>
                </a:cubicBezTo>
                <a:lnTo>
                  <a:pt x="919394" y="68252"/>
                </a:lnTo>
                <a:cubicBezTo>
                  <a:pt x="919394" y="72670"/>
                  <a:pt x="915783" y="76272"/>
                  <a:pt x="911367" y="76282"/>
                </a:cubicBezTo>
                <a:lnTo>
                  <a:pt x="902408" y="76282"/>
                </a:lnTo>
                <a:cubicBezTo>
                  <a:pt x="897991" y="76282"/>
                  <a:pt x="894381" y="72670"/>
                  <a:pt x="894381" y="68252"/>
                </a:cubicBezTo>
                <a:lnTo>
                  <a:pt x="894381" y="40612"/>
                </a:lnTo>
                <a:cubicBezTo>
                  <a:pt x="894381" y="36194"/>
                  <a:pt x="897991" y="32593"/>
                  <a:pt x="902408" y="32582"/>
                </a:cubicBezTo>
                <a:close/>
                <a:moveTo>
                  <a:pt x="953985" y="32582"/>
                </a:moveTo>
                <a:lnTo>
                  <a:pt x="963094" y="32582"/>
                </a:lnTo>
                <a:cubicBezTo>
                  <a:pt x="967514" y="32582"/>
                  <a:pt x="971125" y="36194"/>
                  <a:pt x="971125" y="40612"/>
                </a:cubicBezTo>
                <a:lnTo>
                  <a:pt x="971125" y="68252"/>
                </a:lnTo>
                <a:cubicBezTo>
                  <a:pt x="971125" y="72670"/>
                  <a:pt x="967514" y="76271"/>
                  <a:pt x="963094" y="76282"/>
                </a:cubicBezTo>
                <a:lnTo>
                  <a:pt x="953985" y="76282"/>
                </a:lnTo>
                <a:cubicBezTo>
                  <a:pt x="949569" y="76282"/>
                  <a:pt x="945966" y="72670"/>
                  <a:pt x="945954" y="68252"/>
                </a:cubicBezTo>
                <a:lnTo>
                  <a:pt x="945954" y="40612"/>
                </a:lnTo>
                <a:cubicBezTo>
                  <a:pt x="945954" y="36194"/>
                  <a:pt x="949569" y="32593"/>
                  <a:pt x="953985" y="32582"/>
                </a:cubicBezTo>
                <a:close/>
                <a:moveTo>
                  <a:pt x="1005716" y="32582"/>
                </a:moveTo>
                <a:lnTo>
                  <a:pt x="1014671" y="32582"/>
                </a:lnTo>
                <a:cubicBezTo>
                  <a:pt x="1019087" y="32582"/>
                  <a:pt x="1022690" y="36194"/>
                  <a:pt x="1022702" y="40612"/>
                </a:cubicBezTo>
                <a:lnTo>
                  <a:pt x="1022702" y="68252"/>
                </a:lnTo>
                <a:cubicBezTo>
                  <a:pt x="1022702" y="72670"/>
                  <a:pt x="1019087" y="76270"/>
                  <a:pt x="1014671" y="76282"/>
                </a:cubicBezTo>
                <a:lnTo>
                  <a:pt x="1005716" y="76282"/>
                </a:lnTo>
                <a:cubicBezTo>
                  <a:pt x="1001295" y="76282"/>
                  <a:pt x="997685" y="72670"/>
                  <a:pt x="997685" y="68252"/>
                </a:cubicBezTo>
                <a:lnTo>
                  <a:pt x="997685" y="40612"/>
                </a:lnTo>
                <a:cubicBezTo>
                  <a:pt x="997685" y="36194"/>
                  <a:pt x="1001295" y="32594"/>
                  <a:pt x="1005716" y="32582"/>
                </a:cubicBezTo>
                <a:close/>
                <a:moveTo>
                  <a:pt x="1057289" y="32582"/>
                </a:moveTo>
                <a:lnTo>
                  <a:pt x="1066402" y="32582"/>
                </a:lnTo>
                <a:cubicBezTo>
                  <a:pt x="1070818" y="32582"/>
                  <a:pt x="1074429" y="36194"/>
                  <a:pt x="1074429" y="40612"/>
                </a:cubicBezTo>
                <a:lnTo>
                  <a:pt x="1074429" y="68252"/>
                </a:lnTo>
                <a:cubicBezTo>
                  <a:pt x="1074429" y="72670"/>
                  <a:pt x="1070818" y="76270"/>
                  <a:pt x="1066402" y="76282"/>
                </a:cubicBezTo>
                <a:lnTo>
                  <a:pt x="1057289" y="76282"/>
                </a:lnTo>
                <a:cubicBezTo>
                  <a:pt x="1052873" y="76282"/>
                  <a:pt x="1049262" y="72670"/>
                  <a:pt x="1049262" y="68252"/>
                </a:cubicBezTo>
                <a:lnTo>
                  <a:pt x="1049262" y="40612"/>
                </a:lnTo>
                <a:cubicBezTo>
                  <a:pt x="1049262" y="36194"/>
                  <a:pt x="1052873" y="32594"/>
                  <a:pt x="1057289" y="32582"/>
                </a:cubicBezTo>
                <a:close/>
                <a:moveTo>
                  <a:pt x="1109020" y="32582"/>
                </a:moveTo>
                <a:lnTo>
                  <a:pt x="1117975" y="32582"/>
                </a:lnTo>
                <a:cubicBezTo>
                  <a:pt x="1122391" y="32582"/>
                  <a:pt x="1126006" y="36194"/>
                  <a:pt x="1126006" y="40612"/>
                </a:cubicBezTo>
                <a:lnTo>
                  <a:pt x="1126006" y="68252"/>
                </a:lnTo>
                <a:cubicBezTo>
                  <a:pt x="1126006" y="72670"/>
                  <a:pt x="1122391" y="76269"/>
                  <a:pt x="1117975" y="76282"/>
                </a:cubicBezTo>
                <a:lnTo>
                  <a:pt x="1109020" y="76282"/>
                </a:lnTo>
                <a:cubicBezTo>
                  <a:pt x="1104600" y="76282"/>
                  <a:pt x="1100989" y="72670"/>
                  <a:pt x="1100989" y="68252"/>
                </a:cubicBezTo>
                <a:lnTo>
                  <a:pt x="1100989" y="40612"/>
                </a:lnTo>
                <a:cubicBezTo>
                  <a:pt x="1100989" y="36194"/>
                  <a:pt x="1104600" y="32595"/>
                  <a:pt x="1109020" y="32582"/>
                </a:cubicBezTo>
                <a:close/>
                <a:moveTo>
                  <a:pt x="24086" y="510193"/>
                </a:moveTo>
                <a:lnTo>
                  <a:pt x="33199" y="510193"/>
                </a:lnTo>
                <a:cubicBezTo>
                  <a:pt x="37615" y="510193"/>
                  <a:pt x="41226" y="513804"/>
                  <a:pt x="41230" y="518224"/>
                </a:cubicBezTo>
                <a:lnTo>
                  <a:pt x="41230" y="545865"/>
                </a:lnTo>
                <a:cubicBezTo>
                  <a:pt x="41230" y="550281"/>
                  <a:pt x="37615" y="553892"/>
                  <a:pt x="33199" y="553892"/>
                </a:cubicBezTo>
                <a:lnTo>
                  <a:pt x="24086" y="553892"/>
                </a:lnTo>
                <a:cubicBezTo>
                  <a:pt x="19670" y="553892"/>
                  <a:pt x="16213" y="550281"/>
                  <a:pt x="16213" y="545865"/>
                </a:cubicBezTo>
                <a:lnTo>
                  <a:pt x="16213" y="518224"/>
                </a:lnTo>
                <a:cubicBezTo>
                  <a:pt x="16213" y="513804"/>
                  <a:pt x="19670" y="510193"/>
                  <a:pt x="24086" y="510193"/>
                </a:cubicBezTo>
                <a:close/>
                <a:moveTo>
                  <a:pt x="75817" y="510193"/>
                </a:moveTo>
                <a:lnTo>
                  <a:pt x="84930" y="510193"/>
                </a:lnTo>
                <a:cubicBezTo>
                  <a:pt x="89346" y="510193"/>
                  <a:pt x="92803" y="513804"/>
                  <a:pt x="92803" y="518224"/>
                </a:cubicBezTo>
                <a:lnTo>
                  <a:pt x="92803" y="545865"/>
                </a:lnTo>
                <a:cubicBezTo>
                  <a:pt x="92803" y="550281"/>
                  <a:pt x="89346" y="553892"/>
                  <a:pt x="84930" y="553892"/>
                </a:cubicBezTo>
                <a:lnTo>
                  <a:pt x="75817" y="553892"/>
                </a:lnTo>
                <a:cubicBezTo>
                  <a:pt x="71401" y="553892"/>
                  <a:pt x="67786" y="550281"/>
                  <a:pt x="67786" y="545865"/>
                </a:cubicBezTo>
                <a:lnTo>
                  <a:pt x="67786" y="518224"/>
                </a:lnTo>
                <a:cubicBezTo>
                  <a:pt x="67786" y="513804"/>
                  <a:pt x="71401" y="510193"/>
                  <a:pt x="75817" y="510193"/>
                </a:cubicBezTo>
                <a:close/>
                <a:moveTo>
                  <a:pt x="127548" y="510193"/>
                </a:moveTo>
                <a:lnTo>
                  <a:pt x="136503" y="510193"/>
                </a:lnTo>
                <a:cubicBezTo>
                  <a:pt x="140919" y="510193"/>
                  <a:pt x="144534" y="513804"/>
                  <a:pt x="144534" y="518224"/>
                </a:cubicBezTo>
                <a:lnTo>
                  <a:pt x="144534" y="545865"/>
                </a:lnTo>
                <a:cubicBezTo>
                  <a:pt x="144534" y="550281"/>
                  <a:pt x="140919" y="553892"/>
                  <a:pt x="136503" y="553892"/>
                </a:cubicBezTo>
                <a:lnTo>
                  <a:pt x="127548" y="553892"/>
                </a:lnTo>
                <a:cubicBezTo>
                  <a:pt x="123128" y="553892"/>
                  <a:pt x="119517" y="550281"/>
                  <a:pt x="119517" y="545865"/>
                </a:cubicBezTo>
                <a:lnTo>
                  <a:pt x="119517" y="518224"/>
                </a:lnTo>
                <a:cubicBezTo>
                  <a:pt x="119517" y="513804"/>
                  <a:pt x="123128" y="510193"/>
                  <a:pt x="127548" y="510193"/>
                </a:cubicBezTo>
                <a:close/>
                <a:moveTo>
                  <a:pt x="179121" y="510193"/>
                </a:moveTo>
                <a:lnTo>
                  <a:pt x="188234" y="510193"/>
                </a:lnTo>
                <a:cubicBezTo>
                  <a:pt x="192650" y="510193"/>
                  <a:pt x="196261" y="513804"/>
                  <a:pt x="196261" y="518224"/>
                </a:cubicBezTo>
                <a:lnTo>
                  <a:pt x="196261" y="545865"/>
                </a:lnTo>
                <a:cubicBezTo>
                  <a:pt x="196261" y="550281"/>
                  <a:pt x="192650" y="553892"/>
                  <a:pt x="188234" y="553892"/>
                </a:cubicBezTo>
                <a:lnTo>
                  <a:pt x="179121" y="553892"/>
                </a:lnTo>
                <a:cubicBezTo>
                  <a:pt x="174705" y="553892"/>
                  <a:pt x="171094" y="550281"/>
                  <a:pt x="171094" y="545865"/>
                </a:cubicBezTo>
                <a:lnTo>
                  <a:pt x="171094" y="518224"/>
                </a:lnTo>
                <a:cubicBezTo>
                  <a:pt x="171094" y="513804"/>
                  <a:pt x="174705" y="510193"/>
                  <a:pt x="179121" y="510193"/>
                </a:cubicBezTo>
                <a:close/>
                <a:moveTo>
                  <a:pt x="230852" y="510193"/>
                </a:moveTo>
                <a:lnTo>
                  <a:pt x="239807" y="510193"/>
                </a:lnTo>
                <a:cubicBezTo>
                  <a:pt x="244227" y="510193"/>
                  <a:pt x="247814" y="513804"/>
                  <a:pt x="247838" y="518224"/>
                </a:cubicBezTo>
                <a:lnTo>
                  <a:pt x="247838" y="545865"/>
                </a:lnTo>
                <a:cubicBezTo>
                  <a:pt x="247838" y="550281"/>
                  <a:pt x="244227" y="553892"/>
                  <a:pt x="239807" y="553892"/>
                </a:cubicBezTo>
                <a:lnTo>
                  <a:pt x="230852" y="553892"/>
                </a:lnTo>
                <a:cubicBezTo>
                  <a:pt x="226436" y="553892"/>
                  <a:pt x="222821" y="550281"/>
                  <a:pt x="222821" y="545865"/>
                </a:cubicBezTo>
                <a:lnTo>
                  <a:pt x="222821" y="518224"/>
                </a:lnTo>
                <a:cubicBezTo>
                  <a:pt x="222821" y="513804"/>
                  <a:pt x="226436" y="510193"/>
                  <a:pt x="230852" y="510193"/>
                </a:cubicBezTo>
                <a:close/>
                <a:moveTo>
                  <a:pt x="282425" y="510193"/>
                </a:moveTo>
                <a:lnTo>
                  <a:pt x="291538" y="510193"/>
                </a:lnTo>
                <a:cubicBezTo>
                  <a:pt x="295954" y="510193"/>
                  <a:pt x="299565" y="513804"/>
                  <a:pt x="299565" y="518224"/>
                </a:cubicBezTo>
                <a:lnTo>
                  <a:pt x="299565" y="545865"/>
                </a:lnTo>
                <a:cubicBezTo>
                  <a:pt x="299565" y="550281"/>
                  <a:pt x="295954" y="553892"/>
                  <a:pt x="291538" y="553892"/>
                </a:cubicBezTo>
                <a:lnTo>
                  <a:pt x="282425" y="553892"/>
                </a:lnTo>
                <a:cubicBezTo>
                  <a:pt x="278009" y="553892"/>
                  <a:pt x="274422" y="550281"/>
                  <a:pt x="274398" y="545865"/>
                </a:cubicBezTo>
                <a:lnTo>
                  <a:pt x="274398" y="518224"/>
                </a:lnTo>
                <a:cubicBezTo>
                  <a:pt x="274398" y="513804"/>
                  <a:pt x="278009" y="510193"/>
                  <a:pt x="282425" y="510193"/>
                </a:cubicBezTo>
                <a:close/>
                <a:moveTo>
                  <a:pt x="334157" y="510193"/>
                </a:moveTo>
                <a:lnTo>
                  <a:pt x="343111" y="510193"/>
                </a:lnTo>
                <a:cubicBezTo>
                  <a:pt x="347531" y="510193"/>
                  <a:pt x="351118" y="513804"/>
                  <a:pt x="351142" y="518224"/>
                </a:cubicBezTo>
                <a:lnTo>
                  <a:pt x="351142" y="545865"/>
                </a:lnTo>
                <a:cubicBezTo>
                  <a:pt x="351142" y="550281"/>
                  <a:pt x="347531" y="553892"/>
                  <a:pt x="343111" y="553892"/>
                </a:cubicBezTo>
                <a:lnTo>
                  <a:pt x="334157" y="553892"/>
                </a:lnTo>
                <a:cubicBezTo>
                  <a:pt x="329740" y="553892"/>
                  <a:pt x="326149" y="550281"/>
                  <a:pt x="326125" y="545865"/>
                </a:cubicBezTo>
                <a:lnTo>
                  <a:pt x="326125" y="518224"/>
                </a:lnTo>
                <a:cubicBezTo>
                  <a:pt x="326125" y="513804"/>
                  <a:pt x="329740" y="510193"/>
                  <a:pt x="334157" y="510193"/>
                </a:cubicBezTo>
                <a:close/>
                <a:moveTo>
                  <a:pt x="385730" y="510193"/>
                </a:moveTo>
                <a:lnTo>
                  <a:pt x="394842" y="510193"/>
                </a:lnTo>
                <a:cubicBezTo>
                  <a:pt x="399258" y="510193"/>
                  <a:pt x="402849" y="513804"/>
                  <a:pt x="402873" y="518224"/>
                </a:cubicBezTo>
                <a:lnTo>
                  <a:pt x="402873" y="545865"/>
                </a:lnTo>
                <a:cubicBezTo>
                  <a:pt x="402873" y="550281"/>
                  <a:pt x="399258" y="553892"/>
                  <a:pt x="394842" y="553892"/>
                </a:cubicBezTo>
                <a:lnTo>
                  <a:pt x="385730" y="553892"/>
                </a:lnTo>
                <a:cubicBezTo>
                  <a:pt x="381313" y="553892"/>
                  <a:pt x="377702" y="550281"/>
                  <a:pt x="377702" y="545865"/>
                </a:cubicBezTo>
                <a:lnTo>
                  <a:pt x="377702" y="518224"/>
                </a:lnTo>
                <a:cubicBezTo>
                  <a:pt x="377702" y="513804"/>
                  <a:pt x="381313" y="510193"/>
                  <a:pt x="385730" y="510193"/>
                </a:cubicBezTo>
                <a:close/>
                <a:moveTo>
                  <a:pt x="437461" y="510193"/>
                </a:moveTo>
                <a:lnTo>
                  <a:pt x="446419" y="510193"/>
                </a:lnTo>
                <a:cubicBezTo>
                  <a:pt x="450836" y="510193"/>
                  <a:pt x="454447" y="513804"/>
                  <a:pt x="454447" y="518224"/>
                </a:cubicBezTo>
                <a:lnTo>
                  <a:pt x="454447" y="545865"/>
                </a:lnTo>
                <a:cubicBezTo>
                  <a:pt x="454447" y="550281"/>
                  <a:pt x="450836" y="553892"/>
                  <a:pt x="446419" y="553892"/>
                </a:cubicBezTo>
                <a:lnTo>
                  <a:pt x="437461" y="553892"/>
                </a:lnTo>
                <a:cubicBezTo>
                  <a:pt x="433044" y="553892"/>
                  <a:pt x="429453" y="550281"/>
                  <a:pt x="429433" y="545865"/>
                </a:cubicBezTo>
                <a:lnTo>
                  <a:pt x="429433" y="518224"/>
                </a:lnTo>
                <a:cubicBezTo>
                  <a:pt x="429433" y="513804"/>
                  <a:pt x="433044" y="510193"/>
                  <a:pt x="437461" y="510193"/>
                </a:cubicBezTo>
                <a:close/>
                <a:moveTo>
                  <a:pt x="489038" y="510193"/>
                </a:moveTo>
                <a:lnTo>
                  <a:pt x="498146" y="510193"/>
                </a:lnTo>
                <a:cubicBezTo>
                  <a:pt x="502567" y="510193"/>
                  <a:pt x="506177" y="513804"/>
                  <a:pt x="506177" y="518224"/>
                </a:cubicBezTo>
                <a:lnTo>
                  <a:pt x="506177" y="545865"/>
                </a:lnTo>
                <a:cubicBezTo>
                  <a:pt x="506177" y="550281"/>
                  <a:pt x="502562" y="553892"/>
                  <a:pt x="498146" y="553892"/>
                </a:cubicBezTo>
                <a:lnTo>
                  <a:pt x="489038" y="553892"/>
                </a:lnTo>
                <a:cubicBezTo>
                  <a:pt x="484617" y="553892"/>
                  <a:pt x="481180" y="550281"/>
                  <a:pt x="481160" y="545865"/>
                </a:cubicBezTo>
                <a:lnTo>
                  <a:pt x="481160" y="518224"/>
                </a:lnTo>
                <a:cubicBezTo>
                  <a:pt x="481160" y="513804"/>
                  <a:pt x="484617" y="510193"/>
                  <a:pt x="489038" y="510193"/>
                </a:cubicBezTo>
                <a:close/>
                <a:moveTo>
                  <a:pt x="540765" y="510193"/>
                </a:moveTo>
                <a:lnTo>
                  <a:pt x="549877" y="510193"/>
                </a:lnTo>
                <a:cubicBezTo>
                  <a:pt x="554293" y="510193"/>
                  <a:pt x="557730" y="513804"/>
                  <a:pt x="557751" y="518224"/>
                </a:cubicBezTo>
                <a:lnTo>
                  <a:pt x="557751" y="545865"/>
                </a:lnTo>
                <a:cubicBezTo>
                  <a:pt x="557751" y="550281"/>
                  <a:pt x="554293" y="553892"/>
                  <a:pt x="549877" y="553892"/>
                </a:cubicBezTo>
                <a:lnTo>
                  <a:pt x="540765" y="553892"/>
                </a:lnTo>
                <a:cubicBezTo>
                  <a:pt x="536348" y="553892"/>
                  <a:pt x="532737" y="550281"/>
                  <a:pt x="532737" y="545865"/>
                </a:cubicBezTo>
                <a:lnTo>
                  <a:pt x="532737" y="518224"/>
                </a:lnTo>
                <a:cubicBezTo>
                  <a:pt x="532737" y="513804"/>
                  <a:pt x="536348" y="510193"/>
                  <a:pt x="540765" y="510193"/>
                </a:cubicBezTo>
                <a:close/>
                <a:moveTo>
                  <a:pt x="592342" y="510193"/>
                </a:moveTo>
                <a:lnTo>
                  <a:pt x="601450" y="510193"/>
                </a:lnTo>
                <a:cubicBezTo>
                  <a:pt x="605871" y="510193"/>
                  <a:pt x="609482" y="513804"/>
                  <a:pt x="609482" y="518224"/>
                </a:cubicBezTo>
                <a:lnTo>
                  <a:pt x="609482" y="545865"/>
                </a:lnTo>
                <a:cubicBezTo>
                  <a:pt x="609482" y="550281"/>
                  <a:pt x="605871" y="553892"/>
                  <a:pt x="601450" y="553892"/>
                </a:cubicBezTo>
                <a:lnTo>
                  <a:pt x="592342" y="553892"/>
                </a:lnTo>
                <a:cubicBezTo>
                  <a:pt x="587925" y="553892"/>
                  <a:pt x="584484" y="550281"/>
                  <a:pt x="584464" y="545865"/>
                </a:cubicBezTo>
                <a:lnTo>
                  <a:pt x="584464" y="518224"/>
                </a:lnTo>
                <a:cubicBezTo>
                  <a:pt x="584464" y="513804"/>
                  <a:pt x="587925" y="510193"/>
                  <a:pt x="592342" y="510193"/>
                </a:cubicBezTo>
                <a:close/>
                <a:moveTo>
                  <a:pt x="644069" y="510193"/>
                </a:moveTo>
                <a:lnTo>
                  <a:pt x="653181" y="510193"/>
                </a:lnTo>
                <a:cubicBezTo>
                  <a:pt x="657598" y="510193"/>
                  <a:pt x="661055" y="513804"/>
                  <a:pt x="661055" y="518224"/>
                </a:cubicBezTo>
                <a:lnTo>
                  <a:pt x="661055" y="545865"/>
                </a:lnTo>
                <a:cubicBezTo>
                  <a:pt x="661055" y="550281"/>
                  <a:pt x="657598" y="553892"/>
                  <a:pt x="653181" y="553892"/>
                </a:cubicBezTo>
                <a:lnTo>
                  <a:pt x="644069" y="553892"/>
                </a:lnTo>
                <a:cubicBezTo>
                  <a:pt x="639652" y="553892"/>
                  <a:pt x="636062" y="550281"/>
                  <a:pt x="636041" y="545865"/>
                </a:cubicBezTo>
                <a:lnTo>
                  <a:pt x="636041" y="518224"/>
                </a:lnTo>
                <a:cubicBezTo>
                  <a:pt x="636041" y="513804"/>
                  <a:pt x="639652" y="510193"/>
                  <a:pt x="644069" y="510193"/>
                </a:cubicBezTo>
                <a:close/>
                <a:moveTo>
                  <a:pt x="695646" y="510193"/>
                </a:moveTo>
                <a:lnTo>
                  <a:pt x="704758" y="510193"/>
                </a:lnTo>
                <a:cubicBezTo>
                  <a:pt x="709175" y="510193"/>
                  <a:pt x="712766" y="513804"/>
                  <a:pt x="712786" y="518224"/>
                </a:cubicBezTo>
                <a:lnTo>
                  <a:pt x="712786" y="545865"/>
                </a:lnTo>
                <a:cubicBezTo>
                  <a:pt x="712786" y="550281"/>
                  <a:pt x="709175" y="553892"/>
                  <a:pt x="704758" y="553892"/>
                </a:cubicBezTo>
                <a:lnTo>
                  <a:pt x="695646" y="553892"/>
                </a:lnTo>
                <a:cubicBezTo>
                  <a:pt x="691229" y="553892"/>
                  <a:pt x="687772" y="550281"/>
                  <a:pt x="687772" y="545865"/>
                </a:cubicBezTo>
                <a:lnTo>
                  <a:pt x="687772" y="518224"/>
                </a:lnTo>
                <a:cubicBezTo>
                  <a:pt x="687772" y="513804"/>
                  <a:pt x="691229" y="510193"/>
                  <a:pt x="695646" y="510193"/>
                </a:cubicBezTo>
                <a:close/>
                <a:moveTo>
                  <a:pt x="747377" y="510193"/>
                </a:moveTo>
                <a:lnTo>
                  <a:pt x="756485" y="510193"/>
                </a:lnTo>
                <a:cubicBezTo>
                  <a:pt x="760902" y="510193"/>
                  <a:pt x="764363" y="513804"/>
                  <a:pt x="764363" y="518224"/>
                </a:cubicBezTo>
                <a:lnTo>
                  <a:pt x="764363" y="545865"/>
                </a:lnTo>
                <a:cubicBezTo>
                  <a:pt x="764363" y="550281"/>
                  <a:pt x="760902" y="553892"/>
                  <a:pt x="756485" y="553892"/>
                </a:cubicBezTo>
                <a:lnTo>
                  <a:pt x="747377" y="553892"/>
                </a:lnTo>
                <a:cubicBezTo>
                  <a:pt x="742956" y="553892"/>
                  <a:pt x="739345" y="550281"/>
                  <a:pt x="739345" y="545865"/>
                </a:cubicBezTo>
                <a:lnTo>
                  <a:pt x="739345" y="518224"/>
                </a:lnTo>
                <a:cubicBezTo>
                  <a:pt x="739345" y="513804"/>
                  <a:pt x="742956" y="510193"/>
                  <a:pt x="747377" y="510193"/>
                </a:cubicBezTo>
                <a:close/>
                <a:moveTo>
                  <a:pt x="799104" y="510193"/>
                </a:moveTo>
                <a:lnTo>
                  <a:pt x="808063" y="510193"/>
                </a:lnTo>
                <a:cubicBezTo>
                  <a:pt x="812479" y="510193"/>
                  <a:pt x="816090" y="513804"/>
                  <a:pt x="816090" y="518224"/>
                </a:cubicBezTo>
                <a:lnTo>
                  <a:pt x="816090" y="545865"/>
                </a:lnTo>
                <a:cubicBezTo>
                  <a:pt x="816090" y="550281"/>
                  <a:pt x="812479" y="553892"/>
                  <a:pt x="808063" y="553892"/>
                </a:cubicBezTo>
                <a:lnTo>
                  <a:pt x="799104" y="553892"/>
                </a:lnTo>
                <a:cubicBezTo>
                  <a:pt x="794687" y="553892"/>
                  <a:pt x="791093" y="550281"/>
                  <a:pt x="791076" y="545865"/>
                </a:cubicBezTo>
                <a:lnTo>
                  <a:pt x="791076" y="518224"/>
                </a:lnTo>
                <a:cubicBezTo>
                  <a:pt x="791076" y="513804"/>
                  <a:pt x="794687" y="510193"/>
                  <a:pt x="799104" y="510193"/>
                </a:cubicBezTo>
                <a:close/>
                <a:moveTo>
                  <a:pt x="850681" y="510193"/>
                </a:moveTo>
                <a:lnTo>
                  <a:pt x="859789" y="510193"/>
                </a:lnTo>
                <a:cubicBezTo>
                  <a:pt x="864210" y="510193"/>
                  <a:pt x="867805" y="513804"/>
                  <a:pt x="867821" y="518224"/>
                </a:cubicBezTo>
                <a:lnTo>
                  <a:pt x="867821" y="545865"/>
                </a:lnTo>
                <a:cubicBezTo>
                  <a:pt x="867821" y="550281"/>
                  <a:pt x="864210" y="553892"/>
                  <a:pt x="859789" y="553892"/>
                </a:cubicBezTo>
                <a:lnTo>
                  <a:pt x="850681" y="553892"/>
                </a:lnTo>
                <a:cubicBezTo>
                  <a:pt x="846261" y="553892"/>
                  <a:pt x="842650" y="550281"/>
                  <a:pt x="842650" y="545865"/>
                </a:cubicBezTo>
                <a:lnTo>
                  <a:pt x="842650" y="518224"/>
                </a:lnTo>
                <a:cubicBezTo>
                  <a:pt x="842650" y="513804"/>
                  <a:pt x="846264" y="510193"/>
                  <a:pt x="850681" y="510193"/>
                </a:cubicBezTo>
                <a:close/>
                <a:moveTo>
                  <a:pt x="902408" y="510193"/>
                </a:moveTo>
                <a:lnTo>
                  <a:pt x="911367" y="510193"/>
                </a:lnTo>
                <a:cubicBezTo>
                  <a:pt x="915783" y="510193"/>
                  <a:pt x="919394" y="513804"/>
                  <a:pt x="919394" y="518224"/>
                </a:cubicBezTo>
                <a:lnTo>
                  <a:pt x="919394" y="545865"/>
                </a:lnTo>
                <a:cubicBezTo>
                  <a:pt x="919394" y="550281"/>
                  <a:pt x="915783" y="553892"/>
                  <a:pt x="911367" y="553892"/>
                </a:cubicBezTo>
                <a:lnTo>
                  <a:pt x="902408" y="553892"/>
                </a:lnTo>
                <a:cubicBezTo>
                  <a:pt x="897991" y="553892"/>
                  <a:pt x="894381" y="550281"/>
                  <a:pt x="894381" y="545865"/>
                </a:cubicBezTo>
                <a:lnTo>
                  <a:pt x="894381" y="518224"/>
                </a:lnTo>
                <a:cubicBezTo>
                  <a:pt x="894381" y="513804"/>
                  <a:pt x="897991" y="510193"/>
                  <a:pt x="902408" y="510193"/>
                </a:cubicBezTo>
                <a:close/>
                <a:moveTo>
                  <a:pt x="953985" y="510193"/>
                </a:moveTo>
                <a:lnTo>
                  <a:pt x="963094" y="510193"/>
                </a:lnTo>
                <a:cubicBezTo>
                  <a:pt x="967514" y="510193"/>
                  <a:pt x="971125" y="513804"/>
                  <a:pt x="971125" y="518224"/>
                </a:cubicBezTo>
                <a:lnTo>
                  <a:pt x="971125" y="545865"/>
                </a:lnTo>
                <a:cubicBezTo>
                  <a:pt x="971125" y="550281"/>
                  <a:pt x="967514" y="553892"/>
                  <a:pt x="963094" y="553892"/>
                </a:cubicBezTo>
                <a:lnTo>
                  <a:pt x="953985" y="553892"/>
                </a:lnTo>
                <a:cubicBezTo>
                  <a:pt x="949569" y="553892"/>
                  <a:pt x="945970" y="550281"/>
                  <a:pt x="945954" y="545865"/>
                </a:cubicBezTo>
                <a:lnTo>
                  <a:pt x="945954" y="518224"/>
                </a:lnTo>
                <a:cubicBezTo>
                  <a:pt x="945954" y="513804"/>
                  <a:pt x="949569" y="510193"/>
                  <a:pt x="953985" y="510193"/>
                </a:cubicBezTo>
                <a:close/>
                <a:moveTo>
                  <a:pt x="1005716" y="510193"/>
                </a:moveTo>
                <a:lnTo>
                  <a:pt x="1014671" y="510193"/>
                </a:lnTo>
                <a:cubicBezTo>
                  <a:pt x="1019087" y="510193"/>
                  <a:pt x="1022686" y="513804"/>
                  <a:pt x="1022702" y="518224"/>
                </a:cubicBezTo>
                <a:lnTo>
                  <a:pt x="1022702" y="545865"/>
                </a:lnTo>
                <a:cubicBezTo>
                  <a:pt x="1022702" y="550281"/>
                  <a:pt x="1019087" y="553892"/>
                  <a:pt x="1014671" y="553892"/>
                </a:cubicBezTo>
                <a:lnTo>
                  <a:pt x="1005716" y="553892"/>
                </a:lnTo>
                <a:cubicBezTo>
                  <a:pt x="1001295" y="553892"/>
                  <a:pt x="997685" y="550281"/>
                  <a:pt x="997685" y="545865"/>
                </a:cubicBezTo>
                <a:lnTo>
                  <a:pt x="997685" y="518224"/>
                </a:lnTo>
                <a:cubicBezTo>
                  <a:pt x="997685" y="513804"/>
                  <a:pt x="1001295" y="510193"/>
                  <a:pt x="1005716" y="510193"/>
                </a:cubicBezTo>
                <a:close/>
                <a:moveTo>
                  <a:pt x="1057289" y="510193"/>
                </a:moveTo>
                <a:lnTo>
                  <a:pt x="1066402" y="510193"/>
                </a:lnTo>
                <a:cubicBezTo>
                  <a:pt x="1070818" y="510193"/>
                  <a:pt x="1074429" y="513804"/>
                  <a:pt x="1074429" y="518224"/>
                </a:cubicBezTo>
                <a:lnTo>
                  <a:pt x="1074429" y="545865"/>
                </a:lnTo>
                <a:cubicBezTo>
                  <a:pt x="1074429" y="550281"/>
                  <a:pt x="1070818" y="553892"/>
                  <a:pt x="1066402" y="553892"/>
                </a:cubicBezTo>
                <a:lnTo>
                  <a:pt x="1057289" y="553892"/>
                </a:lnTo>
                <a:cubicBezTo>
                  <a:pt x="1052873" y="553892"/>
                  <a:pt x="1049262" y="550281"/>
                  <a:pt x="1049262" y="545865"/>
                </a:cubicBezTo>
                <a:lnTo>
                  <a:pt x="1049262" y="518224"/>
                </a:lnTo>
                <a:cubicBezTo>
                  <a:pt x="1049262" y="513804"/>
                  <a:pt x="1052873" y="510193"/>
                  <a:pt x="1057289" y="510193"/>
                </a:cubicBezTo>
                <a:close/>
                <a:moveTo>
                  <a:pt x="1109020" y="510193"/>
                </a:moveTo>
                <a:lnTo>
                  <a:pt x="1117975" y="510193"/>
                </a:lnTo>
                <a:cubicBezTo>
                  <a:pt x="1122391" y="510193"/>
                  <a:pt x="1126006" y="513804"/>
                  <a:pt x="1126006" y="518224"/>
                </a:cubicBezTo>
                <a:lnTo>
                  <a:pt x="1126006" y="545865"/>
                </a:lnTo>
                <a:cubicBezTo>
                  <a:pt x="1126006" y="550281"/>
                  <a:pt x="1122391" y="553892"/>
                  <a:pt x="1117975" y="553892"/>
                </a:cubicBezTo>
                <a:lnTo>
                  <a:pt x="1109020" y="553892"/>
                </a:lnTo>
                <a:cubicBezTo>
                  <a:pt x="1104600" y="553892"/>
                  <a:pt x="1100989" y="550281"/>
                  <a:pt x="1100989" y="545865"/>
                </a:cubicBezTo>
                <a:lnTo>
                  <a:pt x="1100989" y="518224"/>
                </a:lnTo>
                <a:cubicBezTo>
                  <a:pt x="1100989" y="513804"/>
                  <a:pt x="1104600" y="510193"/>
                  <a:pt x="1109020" y="510193"/>
                </a:cubicBezTo>
                <a:close/>
              </a:path>
            </a:pathLst>
          </a:custGeom>
          <a:solidFill>
            <a:schemeClr val="accent4"/>
          </a:solidFill>
          <a:ln>
            <a:noFill/>
          </a:ln>
          <a:effectLst>
            <a:outerShdw blurRad="38100" rotWithShape="0" algn="tl" dir="2700000" dist="12700">
              <a:srgbClr val="000000">
                <a:alpha val="298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 name="Google Shape;51;p4"/>
          <p:cNvSpPr/>
          <p:nvPr/>
        </p:nvSpPr>
        <p:spPr>
          <a:xfrm>
            <a:off x="9357446" y="265729"/>
            <a:ext cx="1488935" cy="392812"/>
          </a:xfrm>
          <a:custGeom>
            <a:rect b="b" l="l" r="r" t="t"/>
            <a:pathLst>
              <a:path extrusionOk="0" h="122658" w="464929">
                <a:moveTo>
                  <a:pt x="9453" y="108"/>
                </a:moveTo>
                <a:cubicBezTo>
                  <a:pt x="9424" y="997"/>
                  <a:pt x="9198" y="2397"/>
                  <a:pt x="9266" y="3036"/>
                </a:cubicBezTo>
                <a:cubicBezTo>
                  <a:pt x="9574" y="5912"/>
                  <a:pt x="15338" y="6709"/>
                  <a:pt x="14845" y="9793"/>
                </a:cubicBezTo>
                <a:cubicBezTo>
                  <a:pt x="14375" y="12744"/>
                  <a:pt x="11217" y="12501"/>
                  <a:pt x="10570" y="14525"/>
                </a:cubicBezTo>
                <a:cubicBezTo>
                  <a:pt x="9104" y="19106"/>
                  <a:pt x="14391" y="18351"/>
                  <a:pt x="13918" y="21282"/>
                </a:cubicBezTo>
                <a:cubicBezTo>
                  <a:pt x="13432" y="24337"/>
                  <a:pt x="9161" y="25515"/>
                  <a:pt x="8343" y="28718"/>
                </a:cubicBezTo>
                <a:cubicBezTo>
                  <a:pt x="7202" y="33182"/>
                  <a:pt x="12764" y="30723"/>
                  <a:pt x="12250" y="34799"/>
                </a:cubicBezTo>
                <a:cubicBezTo>
                  <a:pt x="11809" y="38252"/>
                  <a:pt x="6663" y="36551"/>
                  <a:pt x="5740" y="40883"/>
                </a:cubicBezTo>
                <a:cubicBezTo>
                  <a:pt x="4595" y="46275"/>
                  <a:pt x="10946" y="46088"/>
                  <a:pt x="10950" y="51019"/>
                </a:cubicBezTo>
                <a:cubicBezTo>
                  <a:pt x="10950" y="55400"/>
                  <a:pt x="6805" y="57803"/>
                  <a:pt x="6303" y="62510"/>
                </a:cubicBezTo>
                <a:cubicBezTo>
                  <a:pt x="5874" y="66570"/>
                  <a:pt x="7825" y="71166"/>
                  <a:pt x="6307" y="75125"/>
                </a:cubicBezTo>
                <a:cubicBezTo>
                  <a:pt x="5178" y="78073"/>
                  <a:pt x="1304" y="77568"/>
                  <a:pt x="543" y="80533"/>
                </a:cubicBezTo>
                <a:cubicBezTo>
                  <a:pt x="-1720" y="89382"/>
                  <a:pt x="3720" y="84701"/>
                  <a:pt x="5380" y="87290"/>
                </a:cubicBezTo>
                <a:cubicBezTo>
                  <a:pt x="8922" y="92823"/>
                  <a:pt x="1085" y="95577"/>
                  <a:pt x="361" y="99231"/>
                </a:cubicBezTo>
                <a:lnTo>
                  <a:pt x="361" y="99907"/>
                </a:lnTo>
                <a:cubicBezTo>
                  <a:pt x="259" y="104622"/>
                  <a:pt x="4239" y="103302"/>
                  <a:pt x="5384" y="106889"/>
                </a:cubicBezTo>
                <a:cubicBezTo>
                  <a:pt x="5591" y="107535"/>
                  <a:pt x="5481" y="109721"/>
                  <a:pt x="5016" y="110268"/>
                </a:cubicBezTo>
                <a:cubicBezTo>
                  <a:pt x="3939" y="111528"/>
                  <a:pt x="1061" y="111258"/>
                  <a:pt x="551" y="113648"/>
                </a:cubicBezTo>
                <a:cubicBezTo>
                  <a:pt x="336" y="114655"/>
                  <a:pt x="2000" y="118590"/>
                  <a:pt x="3158" y="122659"/>
                </a:cubicBezTo>
                <a:lnTo>
                  <a:pt x="464907" y="122548"/>
                </a:lnTo>
                <a:cubicBezTo>
                  <a:pt x="465029" y="115325"/>
                  <a:pt x="464713" y="107936"/>
                  <a:pt x="462673" y="104752"/>
                </a:cubicBezTo>
                <a:cubicBezTo>
                  <a:pt x="461207" y="102460"/>
                  <a:pt x="451734" y="94856"/>
                  <a:pt x="454115" y="89886"/>
                </a:cubicBezTo>
                <a:cubicBezTo>
                  <a:pt x="455066" y="87904"/>
                  <a:pt x="459272" y="89728"/>
                  <a:pt x="460252" y="87181"/>
                </a:cubicBezTo>
                <a:cubicBezTo>
                  <a:pt x="462207" y="82083"/>
                  <a:pt x="451504" y="78243"/>
                  <a:pt x="452067" y="72991"/>
                </a:cubicBezTo>
                <a:cubicBezTo>
                  <a:pt x="452921" y="64966"/>
                  <a:pt x="456726" y="66262"/>
                  <a:pt x="458944" y="61050"/>
                </a:cubicBezTo>
                <a:cubicBezTo>
                  <a:pt x="461074" y="56055"/>
                  <a:pt x="455410" y="52144"/>
                  <a:pt x="455406" y="48886"/>
                </a:cubicBezTo>
                <a:cubicBezTo>
                  <a:pt x="455406" y="48744"/>
                  <a:pt x="457766" y="47488"/>
                  <a:pt x="458009" y="46857"/>
                </a:cubicBezTo>
                <a:cubicBezTo>
                  <a:pt x="458653" y="45177"/>
                  <a:pt x="459725" y="29230"/>
                  <a:pt x="459309" y="27934"/>
                </a:cubicBezTo>
                <a:cubicBezTo>
                  <a:pt x="458564" y="25611"/>
                  <a:pt x="453722" y="27282"/>
                  <a:pt x="453726" y="21177"/>
                </a:cubicBezTo>
                <a:cubicBezTo>
                  <a:pt x="453726" y="18031"/>
                  <a:pt x="456070" y="17861"/>
                  <a:pt x="457074" y="15770"/>
                </a:cubicBezTo>
                <a:cubicBezTo>
                  <a:pt x="457361" y="15166"/>
                  <a:pt x="458244" y="7303"/>
                  <a:pt x="459301" y="0"/>
                </a:cubicBezTo>
                <a:lnTo>
                  <a:pt x="9453" y="108"/>
                </a:lnTo>
                <a:close/>
              </a:path>
            </a:pathLst>
          </a:custGeom>
          <a:solidFill>
            <a:srgbClr val="BBA28E">
              <a:alpha val="23920"/>
            </a:srgbClr>
          </a:solidFill>
          <a:ln>
            <a:noFill/>
          </a:ln>
          <a:effectLst>
            <a:outerShdw blurRad="38100" rotWithShape="0" algn="tl" dir="2700000" dist="127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grpSp>
        <p:nvGrpSpPr>
          <p:cNvPr id="52" name="Google Shape;52;p4"/>
          <p:cNvGrpSpPr/>
          <p:nvPr/>
        </p:nvGrpSpPr>
        <p:grpSpPr>
          <a:xfrm>
            <a:off x="1470426" y="265728"/>
            <a:ext cx="298848" cy="298981"/>
            <a:chOff x="2611906" y="2263504"/>
            <a:chExt cx="155788" cy="155784"/>
          </a:xfrm>
        </p:grpSpPr>
        <p:sp>
          <p:nvSpPr>
            <p:cNvPr id="53" name="Google Shape;53;p4"/>
            <p:cNvSpPr/>
            <p:nvPr/>
          </p:nvSpPr>
          <p:spPr>
            <a:xfrm>
              <a:off x="2611906" y="2263504"/>
              <a:ext cx="155298" cy="155784"/>
            </a:xfrm>
            <a:custGeom>
              <a:rect b="b" l="l" r="r" t="t"/>
              <a:pathLst>
                <a:path extrusionOk="0" h="155784" w="155298">
                  <a:moveTo>
                    <a:pt x="0" y="77890"/>
                  </a:moveTo>
                  <a:cubicBezTo>
                    <a:pt x="0" y="34875"/>
                    <a:pt x="34765" y="0"/>
                    <a:pt x="77651" y="0"/>
                  </a:cubicBezTo>
                  <a:cubicBezTo>
                    <a:pt x="120533" y="0"/>
                    <a:pt x="155298" y="34875"/>
                    <a:pt x="155298" y="77890"/>
                  </a:cubicBezTo>
                  <a:cubicBezTo>
                    <a:pt x="155298" y="120910"/>
                    <a:pt x="120533" y="155784"/>
                    <a:pt x="77651" y="155784"/>
                  </a:cubicBezTo>
                  <a:cubicBezTo>
                    <a:pt x="34765" y="155784"/>
                    <a:pt x="0" y="120910"/>
                    <a:pt x="0" y="77890"/>
                  </a:cubicBezTo>
                  <a:close/>
                </a:path>
              </a:pathLst>
            </a:custGeom>
            <a:solidFill>
              <a:schemeClr val="accent1"/>
            </a:solidFill>
            <a:ln>
              <a:noFill/>
            </a:ln>
            <a:effectLst>
              <a:outerShdw blurRad="38100" rotWithShape="0" algn="tl" dir="2700000" dist="12700">
                <a:srgbClr val="000000">
                  <a:alpha val="298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54" name="Google Shape;54;p4"/>
            <p:cNvGrpSpPr/>
            <p:nvPr/>
          </p:nvGrpSpPr>
          <p:grpSpPr>
            <a:xfrm>
              <a:off x="2611951" y="2265537"/>
              <a:ext cx="155743" cy="153751"/>
              <a:chOff x="2611951" y="2265537"/>
              <a:chExt cx="155743" cy="153751"/>
            </a:xfrm>
          </p:grpSpPr>
          <p:sp>
            <p:nvSpPr>
              <p:cNvPr id="55" name="Google Shape;55;p4"/>
              <p:cNvSpPr/>
              <p:nvPr/>
            </p:nvSpPr>
            <p:spPr>
              <a:xfrm>
                <a:off x="2611951" y="2265537"/>
                <a:ext cx="155743" cy="153751"/>
              </a:xfrm>
              <a:custGeom>
                <a:rect b="b" l="l" r="r" t="t"/>
                <a:pathLst>
                  <a:path extrusionOk="0" h="153751" w="155743">
                    <a:moveTo>
                      <a:pt x="91249" y="0"/>
                    </a:moveTo>
                    <a:cubicBezTo>
                      <a:pt x="125063" y="6894"/>
                      <a:pt x="150428" y="36826"/>
                      <a:pt x="150428" y="72550"/>
                    </a:cubicBezTo>
                    <a:cubicBezTo>
                      <a:pt x="150428" y="113384"/>
                      <a:pt x="117173" y="146340"/>
                      <a:pt x="76186" y="146340"/>
                    </a:cubicBezTo>
                    <a:cubicBezTo>
                      <a:pt x="35207" y="146340"/>
                      <a:pt x="1947" y="113384"/>
                      <a:pt x="1947" y="72550"/>
                    </a:cubicBezTo>
                    <a:cubicBezTo>
                      <a:pt x="1947" y="52314"/>
                      <a:pt x="10161" y="33826"/>
                      <a:pt x="23386" y="20480"/>
                    </a:cubicBezTo>
                    <a:cubicBezTo>
                      <a:pt x="8878" y="34571"/>
                      <a:pt x="0" y="54298"/>
                      <a:pt x="0" y="76080"/>
                    </a:cubicBezTo>
                    <a:cubicBezTo>
                      <a:pt x="0" y="118934"/>
                      <a:pt x="34770" y="153752"/>
                      <a:pt x="77781" y="153752"/>
                    </a:cubicBezTo>
                    <a:cubicBezTo>
                      <a:pt x="120792" y="153752"/>
                      <a:pt x="155744" y="118934"/>
                      <a:pt x="155744" y="76080"/>
                    </a:cubicBezTo>
                    <a:cubicBezTo>
                      <a:pt x="155744" y="37810"/>
                      <a:pt x="127840" y="6356"/>
                      <a:pt x="91249" y="0"/>
                    </a:cubicBezTo>
                    <a:close/>
                  </a:path>
                </a:pathLst>
              </a:custGeom>
              <a:solidFill>
                <a:srgbClr val="0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 name="Google Shape;56;p4"/>
              <p:cNvSpPr/>
              <p:nvPr/>
            </p:nvSpPr>
            <p:spPr>
              <a:xfrm>
                <a:off x="2611951" y="2265537"/>
                <a:ext cx="155743" cy="153751"/>
              </a:xfrm>
              <a:custGeom>
                <a:rect b="b" l="l" r="r" t="t"/>
                <a:pathLst>
                  <a:path extrusionOk="0" h="153751" w="155743">
                    <a:moveTo>
                      <a:pt x="91249" y="0"/>
                    </a:moveTo>
                    <a:cubicBezTo>
                      <a:pt x="125063" y="6894"/>
                      <a:pt x="150428" y="36826"/>
                      <a:pt x="150428" y="72550"/>
                    </a:cubicBezTo>
                    <a:cubicBezTo>
                      <a:pt x="150428" y="113384"/>
                      <a:pt x="117173" y="146340"/>
                      <a:pt x="76186" y="146340"/>
                    </a:cubicBezTo>
                    <a:cubicBezTo>
                      <a:pt x="35207" y="146340"/>
                      <a:pt x="1947" y="113384"/>
                      <a:pt x="1947" y="72550"/>
                    </a:cubicBezTo>
                    <a:cubicBezTo>
                      <a:pt x="1947" y="52314"/>
                      <a:pt x="10161" y="33826"/>
                      <a:pt x="23386" y="20480"/>
                    </a:cubicBezTo>
                    <a:cubicBezTo>
                      <a:pt x="8878" y="34571"/>
                      <a:pt x="0" y="54298"/>
                      <a:pt x="0" y="76080"/>
                    </a:cubicBezTo>
                    <a:cubicBezTo>
                      <a:pt x="0" y="118934"/>
                      <a:pt x="34770" y="153752"/>
                      <a:pt x="77781" y="153752"/>
                    </a:cubicBezTo>
                    <a:cubicBezTo>
                      <a:pt x="120792" y="153752"/>
                      <a:pt x="155744" y="118934"/>
                      <a:pt x="155744" y="76080"/>
                    </a:cubicBezTo>
                    <a:cubicBezTo>
                      <a:pt x="155744" y="37810"/>
                      <a:pt x="127840" y="6356"/>
                      <a:pt x="91249" y="0"/>
                    </a:cubicBez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57" name="Google Shape;57;p4"/>
            <p:cNvGrpSpPr/>
            <p:nvPr/>
          </p:nvGrpSpPr>
          <p:grpSpPr>
            <a:xfrm>
              <a:off x="2613008" y="2263792"/>
              <a:ext cx="133689" cy="128228"/>
              <a:chOff x="2613008" y="2263792"/>
              <a:chExt cx="133689" cy="128228"/>
            </a:xfrm>
          </p:grpSpPr>
          <p:sp>
            <p:nvSpPr>
              <p:cNvPr id="58" name="Google Shape;58;p4"/>
              <p:cNvSpPr/>
              <p:nvPr/>
            </p:nvSpPr>
            <p:spPr>
              <a:xfrm>
                <a:off x="2613008" y="2263792"/>
                <a:ext cx="133689" cy="128228"/>
              </a:xfrm>
              <a:custGeom>
                <a:rect b="b" l="l" r="r" t="t"/>
                <a:pathLst>
                  <a:path extrusionOk="0" h="128228" w="133689">
                    <a:moveTo>
                      <a:pt x="76319" y="0"/>
                    </a:moveTo>
                    <a:cubicBezTo>
                      <a:pt x="34118" y="0"/>
                      <a:pt x="0" y="33110"/>
                      <a:pt x="0" y="74069"/>
                    </a:cubicBezTo>
                    <a:cubicBezTo>
                      <a:pt x="0" y="95495"/>
                      <a:pt x="9367" y="114692"/>
                      <a:pt x="24337" y="128229"/>
                    </a:cubicBezTo>
                    <a:cubicBezTo>
                      <a:pt x="12165" y="115092"/>
                      <a:pt x="4518" y="97852"/>
                      <a:pt x="4518" y="78793"/>
                    </a:cubicBezTo>
                    <a:cubicBezTo>
                      <a:pt x="4518" y="37838"/>
                      <a:pt x="38639" y="4720"/>
                      <a:pt x="80841" y="4724"/>
                    </a:cubicBezTo>
                    <a:cubicBezTo>
                      <a:pt x="101365" y="4724"/>
                      <a:pt x="119962" y="12699"/>
                      <a:pt x="133689" y="25479"/>
                    </a:cubicBezTo>
                    <a:cubicBezTo>
                      <a:pt x="119683" y="9934"/>
                      <a:pt x="99264" y="0"/>
                      <a:pt x="76319" y="0"/>
                    </a:cubicBezTo>
                    <a:close/>
                  </a:path>
                </a:pathLst>
              </a:custGeom>
              <a:solidFill>
                <a:srgbClr val="FFFFFF">
                  <a:alpha val="447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 name="Google Shape;59;p4"/>
              <p:cNvSpPr/>
              <p:nvPr/>
            </p:nvSpPr>
            <p:spPr>
              <a:xfrm>
                <a:off x="2613008" y="2263792"/>
                <a:ext cx="133689" cy="128228"/>
              </a:xfrm>
              <a:custGeom>
                <a:rect b="b" l="l" r="r" t="t"/>
                <a:pathLst>
                  <a:path extrusionOk="0" h="128228" w="133689">
                    <a:moveTo>
                      <a:pt x="76319" y="0"/>
                    </a:moveTo>
                    <a:cubicBezTo>
                      <a:pt x="34118" y="0"/>
                      <a:pt x="0" y="33110"/>
                      <a:pt x="0" y="74069"/>
                    </a:cubicBezTo>
                    <a:cubicBezTo>
                      <a:pt x="0" y="95495"/>
                      <a:pt x="9367" y="114692"/>
                      <a:pt x="24337" y="128229"/>
                    </a:cubicBezTo>
                    <a:cubicBezTo>
                      <a:pt x="12165" y="115092"/>
                      <a:pt x="4518" y="97852"/>
                      <a:pt x="4518" y="78793"/>
                    </a:cubicBezTo>
                    <a:cubicBezTo>
                      <a:pt x="4518" y="37838"/>
                      <a:pt x="38639" y="4720"/>
                      <a:pt x="80841" y="4724"/>
                    </a:cubicBezTo>
                    <a:cubicBezTo>
                      <a:pt x="101365" y="4724"/>
                      <a:pt x="119962" y="12699"/>
                      <a:pt x="133689" y="25479"/>
                    </a:cubicBezTo>
                    <a:cubicBezTo>
                      <a:pt x="119683" y="9934"/>
                      <a:pt x="99264" y="0"/>
                      <a:pt x="76319" y="0"/>
                    </a:cubicBez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
        <p:nvSpPr>
          <p:cNvPr id="60" name="Google Shape;60;p4"/>
          <p:cNvSpPr/>
          <p:nvPr/>
        </p:nvSpPr>
        <p:spPr>
          <a:xfrm>
            <a:off x="3740640" y="471654"/>
            <a:ext cx="1631021" cy="1974070"/>
          </a:xfrm>
          <a:custGeom>
            <a:rect b="b" l="l" r="r" t="t"/>
            <a:pathLst>
              <a:path extrusionOk="0" h="695095" w="574303">
                <a:moveTo>
                  <a:pt x="0" y="0"/>
                </a:moveTo>
                <a:lnTo>
                  <a:pt x="574303" y="0"/>
                </a:lnTo>
                <a:lnTo>
                  <a:pt x="574303" y="695095"/>
                </a:lnTo>
                <a:lnTo>
                  <a:pt x="0" y="695095"/>
                </a:lnTo>
                <a:lnTo>
                  <a:pt x="0" y="0"/>
                </a:lnTo>
                <a:close/>
              </a:path>
            </a:pathLst>
          </a:custGeom>
          <a:solidFill>
            <a:schemeClr val="accent4"/>
          </a:solidFill>
          <a:ln>
            <a:noFill/>
          </a:ln>
          <a:effectLst>
            <a:outerShdw blurRad="38100" rotWithShape="0" algn="tl" dir="2700000" dist="12700">
              <a:srgbClr val="000000">
                <a:alpha val="298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 name="Google Shape;61;p4"/>
          <p:cNvSpPr/>
          <p:nvPr/>
        </p:nvSpPr>
        <p:spPr>
          <a:xfrm>
            <a:off x="3368700" y="-8092"/>
            <a:ext cx="865927" cy="846601"/>
          </a:xfrm>
          <a:custGeom>
            <a:rect b="b" l="l" r="r" t="t"/>
            <a:pathLst>
              <a:path extrusionOk="0" h="298099" w="304904">
                <a:moveTo>
                  <a:pt x="0" y="206163"/>
                </a:moveTo>
                <a:cubicBezTo>
                  <a:pt x="599" y="206823"/>
                  <a:pt x="1449" y="207944"/>
                  <a:pt x="1923" y="208377"/>
                </a:cubicBezTo>
                <a:cubicBezTo>
                  <a:pt x="4048" y="210324"/>
                  <a:pt x="7392" y="208264"/>
                  <a:pt x="9270" y="210729"/>
                </a:cubicBezTo>
                <a:cubicBezTo>
                  <a:pt x="11068" y="213089"/>
                  <a:pt x="9371" y="214360"/>
                  <a:pt x="10448" y="216129"/>
                </a:cubicBezTo>
                <a:cubicBezTo>
                  <a:pt x="12885" y="220129"/>
                  <a:pt x="14929" y="217158"/>
                  <a:pt x="16715" y="219506"/>
                </a:cubicBezTo>
                <a:cubicBezTo>
                  <a:pt x="18577" y="221947"/>
                  <a:pt x="17318" y="224760"/>
                  <a:pt x="19119" y="227460"/>
                </a:cubicBezTo>
                <a:cubicBezTo>
                  <a:pt x="21633" y="231229"/>
                  <a:pt x="22641" y="226893"/>
                  <a:pt x="25191" y="230091"/>
                </a:cubicBezTo>
                <a:cubicBezTo>
                  <a:pt x="27349" y="232804"/>
                  <a:pt x="23686" y="233921"/>
                  <a:pt x="26216" y="237495"/>
                </a:cubicBezTo>
                <a:cubicBezTo>
                  <a:pt x="29365" y="241936"/>
                  <a:pt x="32316" y="238892"/>
                  <a:pt x="35704" y="242471"/>
                </a:cubicBezTo>
                <a:cubicBezTo>
                  <a:pt x="38716" y="245656"/>
                  <a:pt x="38356" y="249300"/>
                  <a:pt x="41348" y="252951"/>
                </a:cubicBezTo>
                <a:cubicBezTo>
                  <a:pt x="43926" y="256101"/>
                  <a:pt x="48031" y="258546"/>
                  <a:pt x="50015" y="262116"/>
                </a:cubicBezTo>
                <a:cubicBezTo>
                  <a:pt x="51492" y="264776"/>
                  <a:pt x="49270" y="266184"/>
                  <a:pt x="50938" y="268686"/>
                </a:cubicBezTo>
                <a:cubicBezTo>
                  <a:pt x="55917" y="276151"/>
                  <a:pt x="55338" y="270261"/>
                  <a:pt x="57925" y="271382"/>
                </a:cubicBezTo>
                <a:cubicBezTo>
                  <a:pt x="63442" y="273779"/>
                  <a:pt x="61531" y="279369"/>
                  <a:pt x="63693" y="282357"/>
                </a:cubicBezTo>
                <a:lnTo>
                  <a:pt x="64159" y="282847"/>
                </a:lnTo>
                <a:cubicBezTo>
                  <a:pt x="67349" y="286320"/>
                  <a:pt x="68369" y="283539"/>
                  <a:pt x="71389" y="285620"/>
                </a:cubicBezTo>
                <a:cubicBezTo>
                  <a:pt x="71935" y="285996"/>
                  <a:pt x="73380" y="287635"/>
                  <a:pt x="73530" y="288247"/>
                </a:cubicBezTo>
                <a:cubicBezTo>
                  <a:pt x="73878" y="289651"/>
                  <a:pt x="72296" y="290773"/>
                  <a:pt x="73692" y="292744"/>
                </a:cubicBezTo>
                <a:cubicBezTo>
                  <a:pt x="74279" y="293574"/>
                  <a:pt x="77789" y="295671"/>
                  <a:pt x="81145" y="298100"/>
                </a:cubicBezTo>
                <a:lnTo>
                  <a:pt x="304905" y="86480"/>
                </a:lnTo>
                <a:cubicBezTo>
                  <a:pt x="300003" y="81177"/>
                  <a:pt x="294772" y="75951"/>
                  <a:pt x="291594" y="74570"/>
                </a:cubicBezTo>
                <a:cubicBezTo>
                  <a:pt x="289307" y="73579"/>
                  <a:pt x="279495" y="72393"/>
                  <a:pt x="277232" y="67689"/>
                </a:cubicBezTo>
                <a:cubicBezTo>
                  <a:pt x="276333" y="65814"/>
                  <a:pt x="279624" y="65215"/>
                  <a:pt x="278349" y="62912"/>
                </a:cubicBezTo>
                <a:cubicBezTo>
                  <a:pt x="275795" y="58313"/>
                  <a:pt x="267970" y="60426"/>
                  <a:pt x="264634" y="56350"/>
                </a:cubicBezTo>
                <a:cubicBezTo>
                  <a:pt x="259533" y="50128"/>
                  <a:pt x="262270" y="49326"/>
                  <a:pt x="259764" y="44525"/>
                </a:cubicBezTo>
                <a:cubicBezTo>
                  <a:pt x="257364" y="39919"/>
                  <a:pt x="251931" y="39672"/>
                  <a:pt x="249692" y="37303"/>
                </a:cubicBezTo>
                <a:cubicBezTo>
                  <a:pt x="249595" y="37202"/>
                  <a:pt x="249879" y="35207"/>
                  <a:pt x="249563" y="34640"/>
                </a:cubicBezTo>
                <a:cubicBezTo>
                  <a:pt x="248721" y="33122"/>
                  <a:pt x="238281" y="21046"/>
                  <a:pt x="237188" y="20293"/>
                </a:cubicBezTo>
                <a:cubicBezTo>
                  <a:pt x="235233" y="18945"/>
                  <a:pt x="234034" y="22378"/>
                  <a:pt x="229840" y="17941"/>
                </a:cubicBezTo>
                <a:cubicBezTo>
                  <a:pt x="227679" y="15654"/>
                  <a:pt x="228699" y="14456"/>
                  <a:pt x="227748" y="12476"/>
                </a:cubicBezTo>
                <a:cubicBezTo>
                  <a:pt x="227476" y="11905"/>
                  <a:pt x="222501" y="5789"/>
                  <a:pt x="217996" y="0"/>
                </a:cubicBezTo>
                <a:lnTo>
                  <a:pt x="0" y="206163"/>
                </a:lnTo>
                <a:close/>
              </a:path>
            </a:pathLst>
          </a:custGeom>
          <a:solidFill>
            <a:srgbClr val="BBA28E">
              <a:alpha val="23920"/>
            </a:srgbClr>
          </a:solidFill>
          <a:ln>
            <a:noFill/>
          </a:ln>
          <a:effectLst>
            <a:outerShdw blurRad="38100" rotWithShape="0" algn="tl" dir="2700000" dist="127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A piece of paper with a black background&#10;&#10;Description automatically generated" id="62" name="Google Shape;62;p4"/>
          <p:cNvPicPr preferRelativeResize="0"/>
          <p:nvPr/>
        </p:nvPicPr>
        <p:blipFill rotWithShape="1">
          <a:blip r:embed="rId2">
            <a:alphaModFix/>
          </a:blip>
          <a:srcRect b="11666" l="35628" r="5217" t="18432"/>
          <a:stretch/>
        </p:blipFill>
        <p:spPr>
          <a:xfrm rot="-5400000">
            <a:off x="8546373" y="2980126"/>
            <a:ext cx="4007201" cy="3284047"/>
          </a:xfrm>
          <a:prstGeom prst="rect">
            <a:avLst/>
          </a:prstGeom>
          <a:noFill/>
          <a:ln>
            <a:noFill/>
          </a:ln>
          <a:effectLst>
            <a:outerShdw blurRad="50800" rotWithShape="0" algn="bl" dir="18900000" dist="12700">
              <a:srgbClr val="000000">
                <a:alpha val="33000"/>
              </a:srgbClr>
            </a:outerShdw>
          </a:effectLst>
        </p:spPr>
      </p:pic>
      <p:grpSp>
        <p:nvGrpSpPr>
          <p:cNvPr id="63" name="Google Shape;63;p4"/>
          <p:cNvGrpSpPr/>
          <p:nvPr/>
        </p:nvGrpSpPr>
        <p:grpSpPr>
          <a:xfrm>
            <a:off x="10400551" y="2921003"/>
            <a:ext cx="298848" cy="298981"/>
            <a:chOff x="2611906" y="2263504"/>
            <a:chExt cx="155788" cy="155784"/>
          </a:xfrm>
        </p:grpSpPr>
        <p:sp>
          <p:nvSpPr>
            <p:cNvPr id="64" name="Google Shape;64;p4"/>
            <p:cNvSpPr/>
            <p:nvPr/>
          </p:nvSpPr>
          <p:spPr>
            <a:xfrm>
              <a:off x="2611906" y="2263504"/>
              <a:ext cx="155298" cy="155784"/>
            </a:xfrm>
            <a:custGeom>
              <a:rect b="b" l="l" r="r" t="t"/>
              <a:pathLst>
                <a:path extrusionOk="0" h="155784" w="155298">
                  <a:moveTo>
                    <a:pt x="0" y="77890"/>
                  </a:moveTo>
                  <a:cubicBezTo>
                    <a:pt x="0" y="34875"/>
                    <a:pt x="34765" y="0"/>
                    <a:pt x="77651" y="0"/>
                  </a:cubicBezTo>
                  <a:cubicBezTo>
                    <a:pt x="120533" y="0"/>
                    <a:pt x="155298" y="34875"/>
                    <a:pt x="155298" y="77890"/>
                  </a:cubicBezTo>
                  <a:cubicBezTo>
                    <a:pt x="155298" y="120910"/>
                    <a:pt x="120533" y="155784"/>
                    <a:pt x="77651" y="155784"/>
                  </a:cubicBezTo>
                  <a:cubicBezTo>
                    <a:pt x="34765" y="155784"/>
                    <a:pt x="0" y="120910"/>
                    <a:pt x="0" y="77890"/>
                  </a:cubicBezTo>
                  <a:close/>
                </a:path>
              </a:pathLst>
            </a:custGeom>
            <a:solidFill>
              <a:schemeClr val="lt1"/>
            </a:solidFill>
            <a:ln>
              <a:noFill/>
            </a:ln>
            <a:effectLst>
              <a:outerShdw blurRad="38100" rotWithShape="0" algn="tl" dir="2700000" dist="12700">
                <a:srgbClr val="000000">
                  <a:alpha val="298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65" name="Google Shape;65;p4"/>
            <p:cNvGrpSpPr/>
            <p:nvPr/>
          </p:nvGrpSpPr>
          <p:grpSpPr>
            <a:xfrm>
              <a:off x="2611951" y="2265537"/>
              <a:ext cx="155743" cy="153751"/>
              <a:chOff x="2611951" y="2265537"/>
              <a:chExt cx="155743" cy="153751"/>
            </a:xfrm>
          </p:grpSpPr>
          <p:sp>
            <p:nvSpPr>
              <p:cNvPr id="66" name="Google Shape;66;p4"/>
              <p:cNvSpPr/>
              <p:nvPr/>
            </p:nvSpPr>
            <p:spPr>
              <a:xfrm>
                <a:off x="2611951" y="2265537"/>
                <a:ext cx="155743" cy="153751"/>
              </a:xfrm>
              <a:custGeom>
                <a:rect b="b" l="l" r="r" t="t"/>
                <a:pathLst>
                  <a:path extrusionOk="0" h="153751" w="155743">
                    <a:moveTo>
                      <a:pt x="91249" y="0"/>
                    </a:moveTo>
                    <a:cubicBezTo>
                      <a:pt x="125063" y="6894"/>
                      <a:pt x="150428" y="36826"/>
                      <a:pt x="150428" y="72550"/>
                    </a:cubicBezTo>
                    <a:cubicBezTo>
                      <a:pt x="150428" y="113384"/>
                      <a:pt x="117173" y="146340"/>
                      <a:pt x="76186" y="146340"/>
                    </a:cubicBezTo>
                    <a:cubicBezTo>
                      <a:pt x="35207" y="146340"/>
                      <a:pt x="1947" y="113384"/>
                      <a:pt x="1947" y="72550"/>
                    </a:cubicBezTo>
                    <a:cubicBezTo>
                      <a:pt x="1947" y="52314"/>
                      <a:pt x="10161" y="33826"/>
                      <a:pt x="23386" y="20480"/>
                    </a:cubicBezTo>
                    <a:cubicBezTo>
                      <a:pt x="8878" y="34571"/>
                      <a:pt x="0" y="54298"/>
                      <a:pt x="0" y="76080"/>
                    </a:cubicBezTo>
                    <a:cubicBezTo>
                      <a:pt x="0" y="118934"/>
                      <a:pt x="34770" y="153752"/>
                      <a:pt x="77781" y="153752"/>
                    </a:cubicBezTo>
                    <a:cubicBezTo>
                      <a:pt x="120792" y="153752"/>
                      <a:pt x="155744" y="118934"/>
                      <a:pt x="155744" y="76080"/>
                    </a:cubicBezTo>
                    <a:cubicBezTo>
                      <a:pt x="155744" y="37810"/>
                      <a:pt x="127840" y="6356"/>
                      <a:pt x="91249" y="0"/>
                    </a:cubicBezTo>
                    <a:close/>
                  </a:path>
                </a:pathLst>
              </a:custGeom>
              <a:solidFill>
                <a:srgbClr val="0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7" name="Google Shape;67;p4"/>
              <p:cNvSpPr/>
              <p:nvPr/>
            </p:nvSpPr>
            <p:spPr>
              <a:xfrm>
                <a:off x="2611951" y="2265537"/>
                <a:ext cx="155743" cy="153751"/>
              </a:xfrm>
              <a:custGeom>
                <a:rect b="b" l="l" r="r" t="t"/>
                <a:pathLst>
                  <a:path extrusionOk="0" h="153751" w="155743">
                    <a:moveTo>
                      <a:pt x="91249" y="0"/>
                    </a:moveTo>
                    <a:cubicBezTo>
                      <a:pt x="125063" y="6894"/>
                      <a:pt x="150428" y="36826"/>
                      <a:pt x="150428" y="72550"/>
                    </a:cubicBezTo>
                    <a:cubicBezTo>
                      <a:pt x="150428" y="113384"/>
                      <a:pt x="117173" y="146340"/>
                      <a:pt x="76186" y="146340"/>
                    </a:cubicBezTo>
                    <a:cubicBezTo>
                      <a:pt x="35207" y="146340"/>
                      <a:pt x="1947" y="113384"/>
                      <a:pt x="1947" y="72550"/>
                    </a:cubicBezTo>
                    <a:cubicBezTo>
                      <a:pt x="1947" y="52314"/>
                      <a:pt x="10161" y="33826"/>
                      <a:pt x="23386" y="20480"/>
                    </a:cubicBezTo>
                    <a:cubicBezTo>
                      <a:pt x="8878" y="34571"/>
                      <a:pt x="0" y="54298"/>
                      <a:pt x="0" y="76080"/>
                    </a:cubicBezTo>
                    <a:cubicBezTo>
                      <a:pt x="0" y="118934"/>
                      <a:pt x="34770" y="153752"/>
                      <a:pt x="77781" y="153752"/>
                    </a:cubicBezTo>
                    <a:cubicBezTo>
                      <a:pt x="120792" y="153752"/>
                      <a:pt x="155744" y="118934"/>
                      <a:pt x="155744" y="76080"/>
                    </a:cubicBezTo>
                    <a:cubicBezTo>
                      <a:pt x="155744" y="37810"/>
                      <a:pt x="127840" y="6356"/>
                      <a:pt x="91249" y="0"/>
                    </a:cubicBez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68" name="Google Shape;68;p4"/>
            <p:cNvGrpSpPr/>
            <p:nvPr/>
          </p:nvGrpSpPr>
          <p:grpSpPr>
            <a:xfrm>
              <a:off x="2613008" y="2263792"/>
              <a:ext cx="133689" cy="128228"/>
              <a:chOff x="2613008" y="2263792"/>
              <a:chExt cx="133689" cy="128228"/>
            </a:xfrm>
          </p:grpSpPr>
          <p:sp>
            <p:nvSpPr>
              <p:cNvPr id="69" name="Google Shape;69;p4"/>
              <p:cNvSpPr/>
              <p:nvPr/>
            </p:nvSpPr>
            <p:spPr>
              <a:xfrm>
                <a:off x="2613008" y="2263792"/>
                <a:ext cx="133689" cy="128228"/>
              </a:xfrm>
              <a:custGeom>
                <a:rect b="b" l="l" r="r" t="t"/>
                <a:pathLst>
                  <a:path extrusionOk="0" h="128228" w="133689">
                    <a:moveTo>
                      <a:pt x="76319" y="0"/>
                    </a:moveTo>
                    <a:cubicBezTo>
                      <a:pt x="34118" y="0"/>
                      <a:pt x="0" y="33110"/>
                      <a:pt x="0" y="74069"/>
                    </a:cubicBezTo>
                    <a:cubicBezTo>
                      <a:pt x="0" y="95495"/>
                      <a:pt x="9367" y="114692"/>
                      <a:pt x="24337" y="128229"/>
                    </a:cubicBezTo>
                    <a:cubicBezTo>
                      <a:pt x="12165" y="115092"/>
                      <a:pt x="4518" y="97852"/>
                      <a:pt x="4518" y="78793"/>
                    </a:cubicBezTo>
                    <a:cubicBezTo>
                      <a:pt x="4518" y="37838"/>
                      <a:pt x="38639" y="4720"/>
                      <a:pt x="80841" y="4724"/>
                    </a:cubicBezTo>
                    <a:cubicBezTo>
                      <a:pt x="101365" y="4724"/>
                      <a:pt x="119962" y="12699"/>
                      <a:pt x="133689" y="25479"/>
                    </a:cubicBezTo>
                    <a:cubicBezTo>
                      <a:pt x="119683" y="9934"/>
                      <a:pt x="99264" y="0"/>
                      <a:pt x="76319" y="0"/>
                    </a:cubicBezTo>
                    <a:close/>
                  </a:path>
                </a:pathLst>
              </a:custGeom>
              <a:solidFill>
                <a:srgbClr val="FFFFFF">
                  <a:alpha val="447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0" name="Google Shape;70;p4"/>
              <p:cNvSpPr/>
              <p:nvPr/>
            </p:nvSpPr>
            <p:spPr>
              <a:xfrm>
                <a:off x="2613008" y="2263792"/>
                <a:ext cx="133689" cy="128228"/>
              </a:xfrm>
              <a:custGeom>
                <a:rect b="b" l="l" r="r" t="t"/>
                <a:pathLst>
                  <a:path extrusionOk="0" h="128228" w="133689">
                    <a:moveTo>
                      <a:pt x="76319" y="0"/>
                    </a:moveTo>
                    <a:cubicBezTo>
                      <a:pt x="34118" y="0"/>
                      <a:pt x="0" y="33110"/>
                      <a:pt x="0" y="74069"/>
                    </a:cubicBezTo>
                    <a:cubicBezTo>
                      <a:pt x="0" y="95495"/>
                      <a:pt x="9367" y="114692"/>
                      <a:pt x="24337" y="128229"/>
                    </a:cubicBezTo>
                    <a:cubicBezTo>
                      <a:pt x="12165" y="115092"/>
                      <a:pt x="4518" y="97852"/>
                      <a:pt x="4518" y="78793"/>
                    </a:cubicBezTo>
                    <a:cubicBezTo>
                      <a:pt x="4518" y="37838"/>
                      <a:pt x="38639" y="4720"/>
                      <a:pt x="80841" y="4724"/>
                    </a:cubicBezTo>
                    <a:cubicBezTo>
                      <a:pt x="101365" y="4724"/>
                      <a:pt x="119962" y="12699"/>
                      <a:pt x="133689" y="25479"/>
                    </a:cubicBezTo>
                    <a:cubicBezTo>
                      <a:pt x="119683" y="9934"/>
                      <a:pt x="99264" y="0"/>
                      <a:pt x="76319" y="0"/>
                    </a:cubicBez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pic>
        <p:nvPicPr>
          <p:cNvPr descr="A close-up of a brown paper&#10;&#10;Description automatically generated" id="71" name="Google Shape;71;p4"/>
          <p:cNvPicPr preferRelativeResize="0"/>
          <p:nvPr/>
        </p:nvPicPr>
        <p:blipFill rotWithShape="1">
          <a:blip r:embed="rId3">
            <a:alphaModFix/>
          </a:blip>
          <a:srcRect b="0" l="0" r="0" t="0"/>
          <a:stretch/>
        </p:blipFill>
        <p:spPr>
          <a:xfrm>
            <a:off x="3761474" y="2997201"/>
            <a:ext cx="4983898" cy="3322598"/>
          </a:xfrm>
          <a:prstGeom prst="rect">
            <a:avLst/>
          </a:prstGeom>
          <a:noFill/>
          <a:ln>
            <a:noFill/>
          </a:ln>
          <a:effectLst>
            <a:outerShdw blurRad="50800" rotWithShape="0" algn="bl" dir="18900000" dist="12700">
              <a:srgbClr val="000000">
                <a:alpha val="49800"/>
              </a:srgbClr>
            </a:outerShdw>
          </a:effectLst>
        </p:spPr>
      </p:pic>
      <p:sp>
        <p:nvSpPr>
          <p:cNvPr id="72" name="Google Shape;72;p4"/>
          <p:cNvSpPr txBox="1"/>
          <p:nvPr>
            <p:ph type="title"/>
          </p:nvPr>
        </p:nvSpPr>
        <p:spPr>
          <a:xfrm>
            <a:off x="3998825" y="3067575"/>
            <a:ext cx="4499700" cy="628500"/>
          </a:xfrm>
          <a:prstGeom prst="rect">
            <a:avLst/>
          </a:prstGeom>
        </p:spPr>
        <p:txBody>
          <a:bodyPr anchorCtr="0" anchor="t" bIns="121900" lIns="121900" spcFirstLastPara="1" rIns="121900" wrap="square" tIns="121900">
            <a:normAutofit/>
          </a:bodyPr>
          <a:lstStyle>
            <a:lvl1pPr lvl="0" algn="ctr">
              <a:spcBef>
                <a:spcPts val="0"/>
              </a:spcBef>
              <a:spcAft>
                <a:spcPts val="0"/>
              </a:spcAft>
              <a:buSzPts val="2500"/>
              <a:buNone/>
              <a:defRPr sz="2800"/>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p:txBody>
      </p:sp>
      <p:sp>
        <p:nvSpPr>
          <p:cNvPr id="73" name="Google Shape;73;p4"/>
          <p:cNvSpPr txBox="1"/>
          <p:nvPr>
            <p:ph idx="1" type="subTitle"/>
          </p:nvPr>
        </p:nvSpPr>
        <p:spPr>
          <a:xfrm>
            <a:off x="3998825" y="3774875"/>
            <a:ext cx="4499700" cy="2439300"/>
          </a:xfrm>
          <a:prstGeom prst="rect">
            <a:avLst/>
          </a:prstGeom>
        </p:spPr>
        <p:txBody>
          <a:bodyPr anchorCtr="0" anchor="t" bIns="121900" lIns="121900" spcFirstLastPara="1" rIns="121900" wrap="square" tIns="121900">
            <a:norm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74" name="Google Shape;74;p4"/>
          <p:cNvSpPr/>
          <p:nvPr/>
        </p:nvSpPr>
        <p:spPr>
          <a:xfrm>
            <a:off x="5623742" y="471650"/>
            <a:ext cx="2344592" cy="1974070"/>
          </a:xfrm>
          <a:custGeom>
            <a:rect b="b" l="l" r="r" t="t"/>
            <a:pathLst>
              <a:path extrusionOk="0" h="695095" w="574303">
                <a:moveTo>
                  <a:pt x="0" y="0"/>
                </a:moveTo>
                <a:lnTo>
                  <a:pt x="574303" y="0"/>
                </a:lnTo>
                <a:lnTo>
                  <a:pt x="574303" y="695095"/>
                </a:lnTo>
                <a:lnTo>
                  <a:pt x="0" y="695095"/>
                </a:lnTo>
                <a:lnTo>
                  <a:pt x="0" y="0"/>
                </a:lnTo>
                <a:close/>
              </a:path>
            </a:pathLst>
          </a:custGeom>
          <a:solidFill>
            <a:schemeClr val="accent2"/>
          </a:solidFill>
          <a:ln>
            <a:noFill/>
          </a:ln>
          <a:effectLst>
            <a:outerShdw blurRad="38100" rotWithShape="0" algn="tl" dir="2700000" dist="12700">
              <a:srgbClr val="000000">
                <a:alpha val="298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75" name="Google Shape;75;p4"/>
          <p:cNvGrpSpPr/>
          <p:nvPr/>
        </p:nvGrpSpPr>
        <p:grpSpPr>
          <a:xfrm>
            <a:off x="6646614" y="336103"/>
            <a:ext cx="298848" cy="298981"/>
            <a:chOff x="2611906" y="2263504"/>
            <a:chExt cx="155788" cy="155784"/>
          </a:xfrm>
        </p:grpSpPr>
        <p:sp>
          <p:nvSpPr>
            <p:cNvPr id="76" name="Google Shape;76;p4"/>
            <p:cNvSpPr/>
            <p:nvPr/>
          </p:nvSpPr>
          <p:spPr>
            <a:xfrm>
              <a:off x="2611906" y="2263504"/>
              <a:ext cx="155298" cy="155784"/>
            </a:xfrm>
            <a:custGeom>
              <a:rect b="b" l="l" r="r" t="t"/>
              <a:pathLst>
                <a:path extrusionOk="0" h="155784" w="155298">
                  <a:moveTo>
                    <a:pt x="0" y="77890"/>
                  </a:moveTo>
                  <a:cubicBezTo>
                    <a:pt x="0" y="34875"/>
                    <a:pt x="34765" y="0"/>
                    <a:pt x="77651" y="0"/>
                  </a:cubicBezTo>
                  <a:cubicBezTo>
                    <a:pt x="120533" y="0"/>
                    <a:pt x="155298" y="34875"/>
                    <a:pt x="155298" y="77890"/>
                  </a:cubicBezTo>
                  <a:cubicBezTo>
                    <a:pt x="155298" y="120910"/>
                    <a:pt x="120533" y="155784"/>
                    <a:pt x="77651" y="155784"/>
                  </a:cubicBezTo>
                  <a:cubicBezTo>
                    <a:pt x="34765" y="155784"/>
                    <a:pt x="0" y="120910"/>
                    <a:pt x="0" y="77890"/>
                  </a:cubicBezTo>
                  <a:close/>
                </a:path>
              </a:pathLst>
            </a:custGeom>
            <a:solidFill>
              <a:schemeClr val="accent1"/>
            </a:solidFill>
            <a:ln>
              <a:noFill/>
            </a:ln>
            <a:effectLst>
              <a:outerShdw blurRad="38100" rotWithShape="0" algn="tl" dir="2700000" dist="12700">
                <a:srgbClr val="000000">
                  <a:alpha val="298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77" name="Google Shape;77;p4"/>
            <p:cNvGrpSpPr/>
            <p:nvPr/>
          </p:nvGrpSpPr>
          <p:grpSpPr>
            <a:xfrm>
              <a:off x="2611951" y="2265537"/>
              <a:ext cx="155743" cy="153751"/>
              <a:chOff x="2611951" y="2265537"/>
              <a:chExt cx="155743" cy="153751"/>
            </a:xfrm>
          </p:grpSpPr>
          <p:sp>
            <p:nvSpPr>
              <p:cNvPr id="78" name="Google Shape;78;p4"/>
              <p:cNvSpPr/>
              <p:nvPr/>
            </p:nvSpPr>
            <p:spPr>
              <a:xfrm>
                <a:off x="2611951" y="2265537"/>
                <a:ext cx="155743" cy="153751"/>
              </a:xfrm>
              <a:custGeom>
                <a:rect b="b" l="l" r="r" t="t"/>
                <a:pathLst>
                  <a:path extrusionOk="0" h="153751" w="155743">
                    <a:moveTo>
                      <a:pt x="91249" y="0"/>
                    </a:moveTo>
                    <a:cubicBezTo>
                      <a:pt x="125063" y="6894"/>
                      <a:pt x="150428" y="36826"/>
                      <a:pt x="150428" y="72550"/>
                    </a:cubicBezTo>
                    <a:cubicBezTo>
                      <a:pt x="150428" y="113384"/>
                      <a:pt x="117173" y="146340"/>
                      <a:pt x="76186" y="146340"/>
                    </a:cubicBezTo>
                    <a:cubicBezTo>
                      <a:pt x="35207" y="146340"/>
                      <a:pt x="1947" y="113384"/>
                      <a:pt x="1947" y="72550"/>
                    </a:cubicBezTo>
                    <a:cubicBezTo>
                      <a:pt x="1947" y="52314"/>
                      <a:pt x="10161" y="33826"/>
                      <a:pt x="23386" y="20480"/>
                    </a:cubicBezTo>
                    <a:cubicBezTo>
                      <a:pt x="8878" y="34571"/>
                      <a:pt x="0" y="54298"/>
                      <a:pt x="0" y="76080"/>
                    </a:cubicBezTo>
                    <a:cubicBezTo>
                      <a:pt x="0" y="118934"/>
                      <a:pt x="34770" y="153752"/>
                      <a:pt x="77781" y="153752"/>
                    </a:cubicBezTo>
                    <a:cubicBezTo>
                      <a:pt x="120792" y="153752"/>
                      <a:pt x="155744" y="118934"/>
                      <a:pt x="155744" y="76080"/>
                    </a:cubicBezTo>
                    <a:cubicBezTo>
                      <a:pt x="155744" y="37810"/>
                      <a:pt x="127840" y="6356"/>
                      <a:pt x="91249" y="0"/>
                    </a:cubicBezTo>
                    <a:close/>
                  </a:path>
                </a:pathLst>
              </a:custGeom>
              <a:solidFill>
                <a:srgbClr val="0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 name="Google Shape;79;p4"/>
              <p:cNvSpPr/>
              <p:nvPr/>
            </p:nvSpPr>
            <p:spPr>
              <a:xfrm>
                <a:off x="2611951" y="2265537"/>
                <a:ext cx="155743" cy="153751"/>
              </a:xfrm>
              <a:custGeom>
                <a:rect b="b" l="l" r="r" t="t"/>
                <a:pathLst>
                  <a:path extrusionOk="0" h="153751" w="155743">
                    <a:moveTo>
                      <a:pt x="91249" y="0"/>
                    </a:moveTo>
                    <a:cubicBezTo>
                      <a:pt x="125063" y="6894"/>
                      <a:pt x="150428" y="36826"/>
                      <a:pt x="150428" y="72550"/>
                    </a:cubicBezTo>
                    <a:cubicBezTo>
                      <a:pt x="150428" y="113384"/>
                      <a:pt x="117173" y="146340"/>
                      <a:pt x="76186" y="146340"/>
                    </a:cubicBezTo>
                    <a:cubicBezTo>
                      <a:pt x="35207" y="146340"/>
                      <a:pt x="1947" y="113384"/>
                      <a:pt x="1947" y="72550"/>
                    </a:cubicBezTo>
                    <a:cubicBezTo>
                      <a:pt x="1947" y="52314"/>
                      <a:pt x="10161" y="33826"/>
                      <a:pt x="23386" y="20480"/>
                    </a:cubicBezTo>
                    <a:cubicBezTo>
                      <a:pt x="8878" y="34571"/>
                      <a:pt x="0" y="54298"/>
                      <a:pt x="0" y="76080"/>
                    </a:cubicBezTo>
                    <a:cubicBezTo>
                      <a:pt x="0" y="118934"/>
                      <a:pt x="34770" y="153752"/>
                      <a:pt x="77781" y="153752"/>
                    </a:cubicBezTo>
                    <a:cubicBezTo>
                      <a:pt x="120792" y="153752"/>
                      <a:pt x="155744" y="118934"/>
                      <a:pt x="155744" y="76080"/>
                    </a:cubicBezTo>
                    <a:cubicBezTo>
                      <a:pt x="155744" y="37810"/>
                      <a:pt x="127840" y="6356"/>
                      <a:pt x="91249" y="0"/>
                    </a:cubicBez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80" name="Google Shape;80;p4"/>
            <p:cNvGrpSpPr/>
            <p:nvPr/>
          </p:nvGrpSpPr>
          <p:grpSpPr>
            <a:xfrm>
              <a:off x="2613008" y="2263792"/>
              <a:ext cx="133689" cy="128228"/>
              <a:chOff x="2613008" y="2263792"/>
              <a:chExt cx="133689" cy="128228"/>
            </a:xfrm>
          </p:grpSpPr>
          <p:sp>
            <p:nvSpPr>
              <p:cNvPr id="81" name="Google Shape;81;p4"/>
              <p:cNvSpPr/>
              <p:nvPr/>
            </p:nvSpPr>
            <p:spPr>
              <a:xfrm>
                <a:off x="2613008" y="2263792"/>
                <a:ext cx="133689" cy="128228"/>
              </a:xfrm>
              <a:custGeom>
                <a:rect b="b" l="l" r="r" t="t"/>
                <a:pathLst>
                  <a:path extrusionOk="0" h="128228" w="133689">
                    <a:moveTo>
                      <a:pt x="76319" y="0"/>
                    </a:moveTo>
                    <a:cubicBezTo>
                      <a:pt x="34118" y="0"/>
                      <a:pt x="0" y="33110"/>
                      <a:pt x="0" y="74069"/>
                    </a:cubicBezTo>
                    <a:cubicBezTo>
                      <a:pt x="0" y="95495"/>
                      <a:pt x="9367" y="114692"/>
                      <a:pt x="24337" y="128229"/>
                    </a:cubicBezTo>
                    <a:cubicBezTo>
                      <a:pt x="12165" y="115092"/>
                      <a:pt x="4518" y="97852"/>
                      <a:pt x="4518" y="78793"/>
                    </a:cubicBezTo>
                    <a:cubicBezTo>
                      <a:pt x="4518" y="37838"/>
                      <a:pt x="38639" y="4720"/>
                      <a:pt x="80841" y="4724"/>
                    </a:cubicBezTo>
                    <a:cubicBezTo>
                      <a:pt x="101365" y="4724"/>
                      <a:pt x="119962" y="12699"/>
                      <a:pt x="133689" y="25479"/>
                    </a:cubicBezTo>
                    <a:cubicBezTo>
                      <a:pt x="119683" y="9934"/>
                      <a:pt x="99264" y="0"/>
                      <a:pt x="76319" y="0"/>
                    </a:cubicBezTo>
                    <a:close/>
                  </a:path>
                </a:pathLst>
              </a:custGeom>
              <a:solidFill>
                <a:srgbClr val="FFFFFF">
                  <a:alpha val="447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2" name="Google Shape;82;p4"/>
              <p:cNvSpPr/>
              <p:nvPr/>
            </p:nvSpPr>
            <p:spPr>
              <a:xfrm>
                <a:off x="2613008" y="2263792"/>
                <a:ext cx="133689" cy="128228"/>
              </a:xfrm>
              <a:custGeom>
                <a:rect b="b" l="l" r="r" t="t"/>
                <a:pathLst>
                  <a:path extrusionOk="0" h="128228" w="133689">
                    <a:moveTo>
                      <a:pt x="76319" y="0"/>
                    </a:moveTo>
                    <a:cubicBezTo>
                      <a:pt x="34118" y="0"/>
                      <a:pt x="0" y="33110"/>
                      <a:pt x="0" y="74069"/>
                    </a:cubicBezTo>
                    <a:cubicBezTo>
                      <a:pt x="0" y="95495"/>
                      <a:pt x="9367" y="114692"/>
                      <a:pt x="24337" y="128229"/>
                    </a:cubicBezTo>
                    <a:cubicBezTo>
                      <a:pt x="12165" y="115092"/>
                      <a:pt x="4518" y="97852"/>
                      <a:pt x="4518" y="78793"/>
                    </a:cubicBezTo>
                    <a:cubicBezTo>
                      <a:pt x="4518" y="37838"/>
                      <a:pt x="38639" y="4720"/>
                      <a:pt x="80841" y="4724"/>
                    </a:cubicBezTo>
                    <a:cubicBezTo>
                      <a:pt x="101365" y="4724"/>
                      <a:pt x="119962" y="12699"/>
                      <a:pt x="133689" y="25479"/>
                    </a:cubicBezTo>
                    <a:cubicBezTo>
                      <a:pt x="119683" y="9934"/>
                      <a:pt x="99264" y="0"/>
                      <a:pt x="76319" y="0"/>
                    </a:cubicBez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grpSp>
        <p:nvGrpSpPr>
          <p:cNvPr id="83" name="Google Shape;83;p4"/>
          <p:cNvGrpSpPr/>
          <p:nvPr/>
        </p:nvGrpSpPr>
        <p:grpSpPr>
          <a:xfrm>
            <a:off x="6104001" y="2874616"/>
            <a:ext cx="298848" cy="298981"/>
            <a:chOff x="2611906" y="2263504"/>
            <a:chExt cx="155788" cy="155784"/>
          </a:xfrm>
        </p:grpSpPr>
        <p:sp>
          <p:nvSpPr>
            <p:cNvPr id="84" name="Google Shape;84;p4"/>
            <p:cNvSpPr/>
            <p:nvPr/>
          </p:nvSpPr>
          <p:spPr>
            <a:xfrm>
              <a:off x="2611906" y="2263504"/>
              <a:ext cx="155298" cy="155784"/>
            </a:xfrm>
            <a:custGeom>
              <a:rect b="b" l="l" r="r" t="t"/>
              <a:pathLst>
                <a:path extrusionOk="0" h="155784" w="155298">
                  <a:moveTo>
                    <a:pt x="0" y="77890"/>
                  </a:moveTo>
                  <a:cubicBezTo>
                    <a:pt x="0" y="34875"/>
                    <a:pt x="34765" y="0"/>
                    <a:pt x="77651" y="0"/>
                  </a:cubicBezTo>
                  <a:cubicBezTo>
                    <a:pt x="120533" y="0"/>
                    <a:pt x="155298" y="34875"/>
                    <a:pt x="155298" y="77890"/>
                  </a:cubicBezTo>
                  <a:cubicBezTo>
                    <a:pt x="155298" y="120910"/>
                    <a:pt x="120533" y="155784"/>
                    <a:pt x="77651" y="155784"/>
                  </a:cubicBezTo>
                  <a:cubicBezTo>
                    <a:pt x="34765" y="155784"/>
                    <a:pt x="0" y="120910"/>
                    <a:pt x="0" y="77890"/>
                  </a:cubicBezTo>
                  <a:close/>
                </a:path>
              </a:pathLst>
            </a:custGeom>
            <a:solidFill>
              <a:schemeClr val="accent3"/>
            </a:solidFill>
            <a:ln>
              <a:noFill/>
            </a:ln>
            <a:effectLst>
              <a:outerShdw blurRad="38100" rotWithShape="0" algn="tl" dir="2700000" dist="12700">
                <a:srgbClr val="000000">
                  <a:alpha val="298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85" name="Google Shape;85;p4"/>
            <p:cNvGrpSpPr/>
            <p:nvPr/>
          </p:nvGrpSpPr>
          <p:grpSpPr>
            <a:xfrm>
              <a:off x="2611951" y="2265537"/>
              <a:ext cx="155743" cy="153751"/>
              <a:chOff x="2611951" y="2265537"/>
              <a:chExt cx="155743" cy="153751"/>
            </a:xfrm>
          </p:grpSpPr>
          <p:sp>
            <p:nvSpPr>
              <p:cNvPr id="86" name="Google Shape;86;p4"/>
              <p:cNvSpPr/>
              <p:nvPr/>
            </p:nvSpPr>
            <p:spPr>
              <a:xfrm>
                <a:off x="2611951" y="2265537"/>
                <a:ext cx="155743" cy="153751"/>
              </a:xfrm>
              <a:custGeom>
                <a:rect b="b" l="l" r="r" t="t"/>
                <a:pathLst>
                  <a:path extrusionOk="0" h="153751" w="155743">
                    <a:moveTo>
                      <a:pt x="91249" y="0"/>
                    </a:moveTo>
                    <a:cubicBezTo>
                      <a:pt x="125063" y="6894"/>
                      <a:pt x="150428" y="36826"/>
                      <a:pt x="150428" y="72550"/>
                    </a:cubicBezTo>
                    <a:cubicBezTo>
                      <a:pt x="150428" y="113384"/>
                      <a:pt x="117173" y="146340"/>
                      <a:pt x="76186" y="146340"/>
                    </a:cubicBezTo>
                    <a:cubicBezTo>
                      <a:pt x="35207" y="146340"/>
                      <a:pt x="1947" y="113384"/>
                      <a:pt x="1947" y="72550"/>
                    </a:cubicBezTo>
                    <a:cubicBezTo>
                      <a:pt x="1947" y="52314"/>
                      <a:pt x="10161" y="33826"/>
                      <a:pt x="23386" y="20480"/>
                    </a:cubicBezTo>
                    <a:cubicBezTo>
                      <a:pt x="8878" y="34571"/>
                      <a:pt x="0" y="54298"/>
                      <a:pt x="0" y="76080"/>
                    </a:cubicBezTo>
                    <a:cubicBezTo>
                      <a:pt x="0" y="118934"/>
                      <a:pt x="34770" y="153752"/>
                      <a:pt x="77781" y="153752"/>
                    </a:cubicBezTo>
                    <a:cubicBezTo>
                      <a:pt x="120792" y="153752"/>
                      <a:pt x="155744" y="118934"/>
                      <a:pt x="155744" y="76080"/>
                    </a:cubicBezTo>
                    <a:cubicBezTo>
                      <a:pt x="155744" y="37810"/>
                      <a:pt x="127840" y="6356"/>
                      <a:pt x="91249" y="0"/>
                    </a:cubicBezTo>
                    <a:close/>
                  </a:path>
                </a:pathLst>
              </a:custGeom>
              <a:solidFill>
                <a:srgbClr val="0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7" name="Google Shape;87;p4"/>
              <p:cNvSpPr/>
              <p:nvPr/>
            </p:nvSpPr>
            <p:spPr>
              <a:xfrm>
                <a:off x="2611951" y="2265537"/>
                <a:ext cx="155743" cy="153751"/>
              </a:xfrm>
              <a:custGeom>
                <a:rect b="b" l="l" r="r" t="t"/>
                <a:pathLst>
                  <a:path extrusionOk="0" h="153751" w="155743">
                    <a:moveTo>
                      <a:pt x="91249" y="0"/>
                    </a:moveTo>
                    <a:cubicBezTo>
                      <a:pt x="125063" y="6894"/>
                      <a:pt x="150428" y="36826"/>
                      <a:pt x="150428" y="72550"/>
                    </a:cubicBezTo>
                    <a:cubicBezTo>
                      <a:pt x="150428" y="113384"/>
                      <a:pt x="117173" y="146340"/>
                      <a:pt x="76186" y="146340"/>
                    </a:cubicBezTo>
                    <a:cubicBezTo>
                      <a:pt x="35207" y="146340"/>
                      <a:pt x="1947" y="113384"/>
                      <a:pt x="1947" y="72550"/>
                    </a:cubicBezTo>
                    <a:cubicBezTo>
                      <a:pt x="1947" y="52314"/>
                      <a:pt x="10161" y="33826"/>
                      <a:pt x="23386" y="20480"/>
                    </a:cubicBezTo>
                    <a:cubicBezTo>
                      <a:pt x="8878" y="34571"/>
                      <a:pt x="0" y="54298"/>
                      <a:pt x="0" y="76080"/>
                    </a:cubicBezTo>
                    <a:cubicBezTo>
                      <a:pt x="0" y="118934"/>
                      <a:pt x="34770" y="153752"/>
                      <a:pt x="77781" y="153752"/>
                    </a:cubicBezTo>
                    <a:cubicBezTo>
                      <a:pt x="120792" y="153752"/>
                      <a:pt x="155744" y="118934"/>
                      <a:pt x="155744" y="76080"/>
                    </a:cubicBezTo>
                    <a:cubicBezTo>
                      <a:pt x="155744" y="37810"/>
                      <a:pt x="127840" y="6356"/>
                      <a:pt x="91249" y="0"/>
                    </a:cubicBez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88" name="Google Shape;88;p4"/>
            <p:cNvGrpSpPr/>
            <p:nvPr/>
          </p:nvGrpSpPr>
          <p:grpSpPr>
            <a:xfrm>
              <a:off x="2613008" y="2263792"/>
              <a:ext cx="133689" cy="128228"/>
              <a:chOff x="2613008" y="2263792"/>
              <a:chExt cx="133689" cy="128228"/>
            </a:xfrm>
          </p:grpSpPr>
          <p:sp>
            <p:nvSpPr>
              <p:cNvPr id="89" name="Google Shape;89;p4"/>
              <p:cNvSpPr/>
              <p:nvPr/>
            </p:nvSpPr>
            <p:spPr>
              <a:xfrm>
                <a:off x="2613008" y="2263792"/>
                <a:ext cx="133689" cy="128228"/>
              </a:xfrm>
              <a:custGeom>
                <a:rect b="b" l="l" r="r" t="t"/>
                <a:pathLst>
                  <a:path extrusionOk="0" h="128228" w="133689">
                    <a:moveTo>
                      <a:pt x="76319" y="0"/>
                    </a:moveTo>
                    <a:cubicBezTo>
                      <a:pt x="34118" y="0"/>
                      <a:pt x="0" y="33110"/>
                      <a:pt x="0" y="74069"/>
                    </a:cubicBezTo>
                    <a:cubicBezTo>
                      <a:pt x="0" y="95495"/>
                      <a:pt x="9367" y="114692"/>
                      <a:pt x="24337" y="128229"/>
                    </a:cubicBezTo>
                    <a:cubicBezTo>
                      <a:pt x="12165" y="115092"/>
                      <a:pt x="4518" y="97852"/>
                      <a:pt x="4518" y="78793"/>
                    </a:cubicBezTo>
                    <a:cubicBezTo>
                      <a:pt x="4518" y="37838"/>
                      <a:pt x="38639" y="4720"/>
                      <a:pt x="80841" y="4724"/>
                    </a:cubicBezTo>
                    <a:cubicBezTo>
                      <a:pt x="101365" y="4724"/>
                      <a:pt x="119962" y="12699"/>
                      <a:pt x="133689" y="25479"/>
                    </a:cubicBezTo>
                    <a:cubicBezTo>
                      <a:pt x="119683" y="9934"/>
                      <a:pt x="99264" y="0"/>
                      <a:pt x="76319" y="0"/>
                    </a:cubicBezTo>
                    <a:close/>
                  </a:path>
                </a:pathLst>
              </a:custGeom>
              <a:solidFill>
                <a:srgbClr val="FFFFFF">
                  <a:alpha val="447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0" name="Google Shape;90;p4"/>
              <p:cNvSpPr/>
              <p:nvPr/>
            </p:nvSpPr>
            <p:spPr>
              <a:xfrm>
                <a:off x="2613008" y="2263792"/>
                <a:ext cx="133689" cy="128228"/>
              </a:xfrm>
              <a:custGeom>
                <a:rect b="b" l="l" r="r" t="t"/>
                <a:pathLst>
                  <a:path extrusionOk="0" h="128228" w="133689">
                    <a:moveTo>
                      <a:pt x="76319" y="0"/>
                    </a:moveTo>
                    <a:cubicBezTo>
                      <a:pt x="34118" y="0"/>
                      <a:pt x="0" y="33110"/>
                      <a:pt x="0" y="74069"/>
                    </a:cubicBezTo>
                    <a:cubicBezTo>
                      <a:pt x="0" y="95495"/>
                      <a:pt x="9367" y="114692"/>
                      <a:pt x="24337" y="128229"/>
                    </a:cubicBezTo>
                    <a:cubicBezTo>
                      <a:pt x="12165" y="115092"/>
                      <a:pt x="4518" y="97852"/>
                      <a:pt x="4518" y="78793"/>
                    </a:cubicBezTo>
                    <a:cubicBezTo>
                      <a:pt x="4518" y="37838"/>
                      <a:pt x="38639" y="4720"/>
                      <a:pt x="80841" y="4724"/>
                    </a:cubicBezTo>
                    <a:cubicBezTo>
                      <a:pt x="101365" y="4724"/>
                      <a:pt x="119962" y="12699"/>
                      <a:pt x="133689" y="25479"/>
                    </a:cubicBezTo>
                    <a:cubicBezTo>
                      <a:pt x="119683" y="9934"/>
                      <a:pt x="99264" y="0"/>
                      <a:pt x="76319" y="0"/>
                    </a:cubicBez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
        <p:nvSpPr>
          <p:cNvPr id="91" name="Google Shape;91;p4"/>
          <p:cNvSpPr/>
          <p:nvPr>
            <p:ph idx="2" type="pic"/>
          </p:nvPr>
        </p:nvSpPr>
        <p:spPr>
          <a:xfrm>
            <a:off x="3861950" y="594360"/>
            <a:ext cx="1388400" cy="1388400"/>
          </a:xfrm>
          <a:prstGeom prst="rect">
            <a:avLst/>
          </a:prstGeom>
          <a:noFill/>
          <a:ln>
            <a:noFill/>
          </a:ln>
        </p:spPr>
      </p:sp>
      <p:sp>
        <p:nvSpPr>
          <p:cNvPr id="92" name="Google Shape;92;p4"/>
          <p:cNvSpPr/>
          <p:nvPr>
            <p:ph idx="3" type="pic"/>
          </p:nvPr>
        </p:nvSpPr>
        <p:spPr>
          <a:xfrm>
            <a:off x="8395613" y="805300"/>
            <a:ext cx="1580100" cy="1218300"/>
          </a:xfrm>
          <a:prstGeom prst="rect">
            <a:avLst/>
          </a:prstGeom>
          <a:noFill/>
          <a:ln>
            <a:noFill/>
          </a:ln>
        </p:spPr>
      </p:sp>
      <p:sp>
        <p:nvSpPr>
          <p:cNvPr id="93" name="Google Shape;93;p4"/>
          <p:cNvSpPr/>
          <p:nvPr>
            <p:ph idx="4" type="pic"/>
          </p:nvPr>
        </p:nvSpPr>
        <p:spPr>
          <a:xfrm>
            <a:off x="10135963" y="805300"/>
            <a:ext cx="1580100" cy="1218300"/>
          </a:xfrm>
          <a:prstGeom prst="rect">
            <a:avLst/>
          </a:prstGeom>
          <a:noFill/>
          <a:ln>
            <a:noFill/>
          </a:ln>
        </p:spPr>
      </p:sp>
      <p:sp>
        <p:nvSpPr>
          <p:cNvPr id="94" name="Google Shape;94;p4"/>
          <p:cNvSpPr txBox="1"/>
          <p:nvPr>
            <p:ph idx="5" type="title"/>
          </p:nvPr>
        </p:nvSpPr>
        <p:spPr>
          <a:xfrm>
            <a:off x="0" y="777425"/>
            <a:ext cx="3231300" cy="1012500"/>
          </a:xfrm>
          <a:prstGeom prst="rect">
            <a:avLst/>
          </a:prstGeom>
        </p:spPr>
        <p:txBody>
          <a:bodyPr anchorCtr="0" anchor="t" bIns="121900" lIns="121900" spcFirstLastPara="1" rIns="121900" wrap="square" tIns="121900">
            <a:normAutofit/>
          </a:bodyPr>
          <a:lstStyle>
            <a:lvl1pPr lvl="0" rtl="0" algn="ctr">
              <a:spcBef>
                <a:spcPts val="0"/>
              </a:spcBef>
              <a:spcAft>
                <a:spcPts val="0"/>
              </a:spcAft>
              <a:buSzPts val="2500"/>
              <a:buNone/>
              <a:defRPr sz="6000">
                <a:solidFill>
                  <a:schemeClr val="accent1"/>
                </a:solidFill>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95" name="Google Shape;95;p4"/>
          <p:cNvSpPr txBox="1"/>
          <p:nvPr>
            <p:ph idx="6" type="subTitle"/>
          </p:nvPr>
        </p:nvSpPr>
        <p:spPr>
          <a:xfrm>
            <a:off x="5667550" y="541325"/>
            <a:ext cx="2253900" cy="348000"/>
          </a:xfrm>
          <a:prstGeom prst="rect">
            <a:avLst/>
          </a:prstGeom>
        </p:spPr>
        <p:txBody>
          <a:bodyPr anchorCtr="0" anchor="t" bIns="121900" lIns="121900" spcFirstLastPara="1" rIns="121900" wrap="square" tIns="121900">
            <a:normAutofit/>
          </a:bodyPr>
          <a:lstStyle>
            <a:lvl1pPr lvl="0" rtl="0" algn="ctr">
              <a:lnSpc>
                <a:spcPct val="95000"/>
              </a:lnSpc>
              <a:spcBef>
                <a:spcPts val="0"/>
              </a:spcBef>
              <a:spcAft>
                <a:spcPts val="0"/>
              </a:spcAft>
              <a:buSzPts val="1000"/>
              <a:buNone/>
              <a:defRPr b="1" sz="1000">
                <a:solidFill>
                  <a:schemeClr val="dk1"/>
                </a:solidFill>
              </a:defRPr>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96" name="Google Shape;96;p4"/>
          <p:cNvSpPr txBox="1"/>
          <p:nvPr>
            <p:ph idx="7" type="title"/>
          </p:nvPr>
        </p:nvSpPr>
        <p:spPr>
          <a:xfrm>
            <a:off x="9153025" y="4924550"/>
            <a:ext cx="2793900" cy="931200"/>
          </a:xfrm>
          <a:prstGeom prst="rect">
            <a:avLst/>
          </a:prstGeom>
        </p:spPr>
        <p:txBody>
          <a:bodyPr anchorCtr="0" anchor="t" bIns="121900" lIns="121900" spcFirstLastPara="1" rIns="121900" wrap="square" tIns="121900">
            <a:normAutofit/>
          </a:bodyPr>
          <a:lstStyle>
            <a:lvl1pPr lvl="0" rtl="0" algn="ctr">
              <a:spcBef>
                <a:spcPts val="0"/>
              </a:spcBef>
              <a:spcAft>
                <a:spcPts val="0"/>
              </a:spcAft>
              <a:buSzPts val="2500"/>
              <a:buNone/>
              <a:defRPr sz="1500"/>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97" name="Google Shape;97;p4"/>
          <p:cNvSpPr txBox="1"/>
          <p:nvPr>
            <p:ph idx="8" type="subTitle"/>
          </p:nvPr>
        </p:nvSpPr>
        <p:spPr>
          <a:xfrm>
            <a:off x="9153025" y="5779550"/>
            <a:ext cx="2793900" cy="348000"/>
          </a:xfrm>
          <a:prstGeom prst="rect">
            <a:avLst/>
          </a:prstGeom>
        </p:spPr>
        <p:txBody>
          <a:bodyPr anchorCtr="0" anchor="t" bIns="121900" lIns="121900" spcFirstLastPara="1" rIns="121900" wrap="square" tIns="121900">
            <a:normAutofit/>
          </a:bodyPr>
          <a:lstStyle>
            <a:lvl1pPr lvl="0" rtl="0" algn="ctr">
              <a:lnSpc>
                <a:spcPct val="95000"/>
              </a:lnSpc>
              <a:spcBef>
                <a:spcPts val="0"/>
              </a:spcBef>
              <a:spcAft>
                <a:spcPts val="0"/>
              </a:spcAft>
              <a:buSzPts val="1000"/>
              <a:buNone/>
              <a:defRPr b="1" sz="800">
                <a:solidFill>
                  <a:schemeClr val="dk1"/>
                </a:solidFill>
                <a:latin typeface="Montserrat"/>
                <a:ea typeface="Montserrat"/>
                <a:cs typeface="Montserrat"/>
                <a:sym typeface="Montserrat"/>
              </a:defRPr>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98" name="Google Shape;98;p4"/>
          <p:cNvSpPr txBox="1"/>
          <p:nvPr>
            <p:ph idx="9" type="title"/>
          </p:nvPr>
        </p:nvSpPr>
        <p:spPr>
          <a:xfrm>
            <a:off x="0" y="1408800"/>
            <a:ext cx="3231300" cy="763500"/>
          </a:xfrm>
          <a:prstGeom prst="rect">
            <a:avLst/>
          </a:prstGeom>
        </p:spPr>
        <p:txBody>
          <a:bodyPr anchorCtr="0" anchor="t" bIns="121900" lIns="121900" spcFirstLastPara="1" rIns="121900" wrap="square" tIns="121900">
            <a:normAutofit/>
          </a:bodyPr>
          <a:lstStyle>
            <a:lvl1pPr lvl="0" rtl="0" algn="ctr">
              <a:spcBef>
                <a:spcPts val="0"/>
              </a:spcBef>
              <a:spcAft>
                <a:spcPts val="0"/>
              </a:spcAft>
              <a:buSzPts val="2500"/>
              <a:buNone/>
              <a:defRPr sz="3000">
                <a:latin typeface="Playfair Display Medium"/>
                <a:ea typeface="Playfair Display Medium"/>
                <a:cs typeface="Playfair Display Medium"/>
                <a:sym typeface="Playfair Display Medium"/>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99" name="Google Shape;99;p4"/>
          <p:cNvSpPr txBox="1"/>
          <p:nvPr>
            <p:ph idx="13" type="subTitle"/>
          </p:nvPr>
        </p:nvSpPr>
        <p:spPr>
          <a:xfrm>
            <a:off x="5563475" y="813125"/>
            <a:ext cx="2358000" cy="1578300"/>
          </a:xfrm>
          <a:prstGeom prst="rect">
            <a:avLst/>
          </a:prstGeom>
        </p:spPr>
        <p:txBody>
          <a:bodyPr anchorCtr="0" anchor="ctr" bIns="121900" lIns="121900" spcFirstLastPara="1" rIns="121900" wrap="square" tIns="121900">
            <a:normAutofit/>
          </a:bodyPr>
          <a:lstStyle>
            <a:lvl1pPr lvl="0" rtl="0">
              <a:lnSpc>
                <a:spcPct val="150000"/>
              </a:lnSpc>
              <a:spcBef>
                <a:spcPts val="0"/>
              </a:spcBef>
              <a:spcAft>
                <a:spcPts val="0"/>
              </a:spcAft>
              <a:buClr>
                <a:schemeClr val="dk1"/>
              </a:buClr>
              <a:buSzPts val="1000"/>
              <a:buChar char="✓"/>
              <a:defRPr sz="1000"/>
            </a:lvl1pPr>
            <a:lvl2pPr lvl="1" rtl="0">
              <a:spcBef>
                <a:spcPts val="0"/>
              </a:spcBef>
              <a:spcAft>
                <a:spcPts val="0"/>
              </a:spcAft>
              <a:buSzPts val="1000"/>
              <a:buChar char="○"/>
              <a:defRPr sz="1000"/>
            </a:lvl2pPr>
            <a:lvl3pPr lvl="2" rtl="0">
              <a:spcBef>
                <a:spcPts val="0"/>
              </a:spcBef>
              <a:spcAft>
                <a:spcPts val="0"/>
              </a:spcAft>
              <a:buSzPts val="1000"/>
              <a:buChar char="■"/>
              <a:defRPr sz="1000"/>
            </a:lvl3pPr>
            <a:lvl4pPr lvl="3" rtl="0">
              <a:spcBef>
                <a:spcPts val="0"/>
              </a:spcBef>
              <a:spcAft>
                <a:spcPts val="0"/>
              </a:spcAft>
              <a:buSzPts val="1000"/>
              <a:buChar char="●"/>
              <a:defRPr sz="1000"/>
            </a:lvl4pPr>
            <a:lvl5pPr lvl="4" rtl="0">
              <a:spcBef>
                <a:spcPts val="0"/>
              </a:spcBef>
              <a:spcAft>
                <a:spcPts val="0"/>
              </a:spcAft>
              <a:buSzPts val="1000"/>
              <a:buChar char="○"/>
              <a:defRPr sz="1000"/>
            </a:lvl5pPr>
            <a:lvl6pPr lvl="5" rtl="0">
              <a:spcBef>
                <a:spcPts val="0"/>
              </a:spcBef>
              <a:spcAft>
                <a:spcPts val="0"/>
              </a:spcAft>
              <a:buSzPts val="1000"/>
              <a:buChar char="■"/>
              <a:defRPr sz="1000"/>
            </a:lvl6pPr>
            <a:lvl7pPr lvl="6" rtl="0">
              <a:spcBef>
                <a:spcPts val="0"/>
              </a:spcBef>
              <a:spcAft>
                <a:spcPts val="0"/>
              </a:spcAft>
              <a:buSzPts val="1000"/>
              <a:buChar char="●"/>
              <a:defRPr sz="1000"/>
            </a:lvl7pPr>
            <a:lvl8pPr lvl="7" rtl="0">
              <a:spcBef>
                <a:spcPts val="0"/>
              </a:spcBef>
              <a:spcAft>
                <a:spcPts val="0"/>
              </a:spcAft>
              <a:buSzPts val="1000"/>
              <a:buChar char="○"/>
              <a:defRPr sz="1000"/>
            </a:lvl8pPr>
            <a:lvl9pPr lvl="8" rtl="0">
              <a:spcBef>
                <a:spcPts val="0"/>
              </a:spcBef>
              <a:spcAft>
                <a:spcPts val="0"/>
              </a:spcAft>
              <a:buSzPts val="1000"/>
              <a:buChar char="■"/>
              <a:defRPr sz="1000"/>
            </a:lvl9pPr>
          </a:lstStyle>
          <a:p/>
        </p:txBody>
      </p:sp>
      <p:grpSp>
        <p:nvGrpSpPr>
          <p:cNvPr id="100" name="Google Shape;100;p4"/>
          <p:cNvGrpSpPr/>
          <p:nvPr/>
        </p:nvGrpSpPr>
        <p:grpSpPr>
          <a:xfrm flipH="1" rot="760574">
            <a:off x="224467" y="4191680"/>
            <a:ext cx="1847643" cy="2810706"/>
            <a:chOff x="9417088" y="2725186"/>
            <a:chExt cx="2883711" cy="4386813"/>
          </a:xfrm>
        </p:grpSpPr>
        <p:pic>
          <p:nvPicPr>
            <p:cNvPr id="101" name="Google Shape;101;p4"/>
            <p:cNvPicPr preferRelativeResize="0"/>
            <p:nvPr/>
          </p:nvPicPr>
          <p:blipFill rotWithShape="1">
            <a:blip r:embed="rId4">
              <a:alphaModFix/>
            </a:blip>
            <a:srcRect b="0" l="62409" r="10394" t="0"/>
            <a:stretch/>
          </p:blipFill>
          <p:spPr>
            <a:xfrm>
              <a:off x="10592021" y="3079196"/>
              <a:ext cx="1646789" cy="4032803"/>
            </a:xfrm>
            <a:custGeom>
              <a:rect b="b" l="l" r="r" t="t"/>
              <a:pathLst>
                <a:path extrusionOk="0" h="2927625" w="4391438">
                  <a:moveTo>
                    <a:pt x="-129" y="208"/>
                  </a:moveTo>
                  <a:lnTo>
                    <a:pt x="4391310" y="208"/>
                  </a:lnTo>
                  <a:lnTo>
                    <a:pt x="4391310" y="2927834"/>
                  </a:lnTo>
                  <a:lnTo>
                    <a:pt x="-129" y="2927834"/>
                  </a:lnTo>
                  <a:close/>
                </a:path>
              </a:pathLst>
            </a:custGeom>
            <a:noFill/>
            <a:ln>
              <a:noFill/>
            </a:ln>
            <a:effectLst>
              <a:outerShdw blurRad="50800" rotWithShape="0" algn="bl" dir="18900000" dist="19050">
                <a:srgbClr val="000000">
                  <a:alpha val="40000"/>
                </a:srgbClr>
              </a:outerShdw>
            </a:effectLst>
          </p:spPr>
        </p:pic>
        <p:pic>
          <p:nvPicPr>
            <p:cNvPr id="102" name="Google Shape;102;p4"/>
            <p:cNvPicPr preferRelativeResize="0"/>
            <p:nvPr/>
          </p:nvPicPr>
          <p:blipFill rotWithShape="1">
            <a:blip r:embed="rId4">
              <a:alphaModFix/>
            </a:blip>
            <a:srcRect b="0" l="17977" r="39692" t="0"/>
            <a:stretch/>
          </p:blipFill>
          <p:spPr>
            <a:xfrm rot="280913">
              <a:off x="9581162" y="2822443"/>
              <a:ext cx="2555561" cy="4032246"/>
            </a:xfrm>
            <a:custGeom>
              <a:rect b="b" l="l" r="r" t="t"/>
              <a:pathLst>
                <a:path extrusionOk="0" h="2927625" w="4391438">
                  <a:moveTo>
                    <a:pt x="-129" y="208"/>
                  </a:moveTo>
                  <a:lnTo>
                    <a:pt x="4391310" y="208"/>
                  </a:lnTo>
                  <a:lnTo>
                    <a:pt x="4391310" y="2927834"/>
                  </a:lnTo>
                  <a:lnTo>
                    <a:pt x="-129" y="2927834"/>
                  </a:lnTo>
                  <a:close/>
                </a:path>
              </a:pathLst>
            </a:custGeom>
            <a:noFill/>
            <a:ln>
              <a:noFill/>
            </a:ln>
            <a:effectLst>
              <a:outerShdw blurRad="50800" rotWithShape="0" algn="bl" dir="18900000" dist="19050">
                <a:srgbClr val="000000">
                  <a:alpha val="40000"/>
                </a:srgbClr>
              </a:outerShdw>
            </a:effectLst>
          </p:spPr>
        </p:pic>
      </p:grpSp>
      <p:sp>
        <p:nvSpPr>
          <p:cNvPr id="103" name="Google Shape;103;p4"/>
          <p:cNvSpPr txBox="1"/>
          <p:nvPr>
            <p:ph idx="14" type="subTitle"/>
          </p:nvPr>
        </p:nvSpPr>
        <p:spPr>
          <a:xfrm>
            <a:off x="9153050" y="3547800"/>
            <a:ext cx="2793900" cy="14631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Clr>
                <a:schemeClr val="dk1"/>
              </a:buClr>
              <a:buSzPts val="1000"/>
              <a:buNone/>
              <a:defRPr sz="12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04" name="Google Shape;104;p4"/>
          <p:cNvSpPr txBox="1"/>
          <p:nvPr>
            <p:ph idx="15" type="subTitle"/>
          </p:nvPr>
        </p:nvSpPr>
        <p:spPr>
          <a:xfrm>
            <a:off x="9153050" y="3199800"/>
            <a:ext cx="2793900" cy="348000"/>
          </a:xfrm>
          <a:prstGeom prst="rect">
            <a:avLst/>
          </a:prstGeom>
        </p:spPr>
        <p:txBody>
          <a:bodyPr anchorCtr="0" anchor="t" bIns="121900" lIns="121900" spcFirstLastPara="1" rIns="121900" wrap="square" tIns="121900">
            <a:normAutofit/>
          </a:bodyPr>
          <a:lstStyle>
            <a:lvl1pPr lvl="0" rtl="0" algn="ctr">
              <a:lnSpc>
                <a:spcPct val="75000"/>
              </a:lnSpc>
              <a:spcBef>
                <a:spcPts val="0"/>
              </a:spcBef>
              <a:spcAft>
                <a:spcPts val="0"/>
              </a:spcAft>
              <a:buSzPts val="1000"/>
              <a:buNone/>
              <a:defRPr b="1" sz="1000">
                <a:solidFill>
                  <a:schemeClr val="dk1"/>
                </a:solidFill>
              </a:defRPr>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sp>
        <p:nvSpPr>
          <p:cNvPr id="105" name="Google Shape;105;p4"/>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 name="Google Shape;106;p4"/>
          <p:cNvSpPr/>
          <p:nvPr/>
        </p:nvSpPr>
        <p:spPr>
          <a:xfrm rot="3192319">
            <a:off x="121485" y="5988262"/>
            <a:ext cx="957847" cy="957940"/>
          </a:xfrm>
          <a:custGeom>
            <a:rect b="b" l="l" r="r" t="t"/>
            <a:pathLst>
              <a:path extrusionOk="0" h="611125" w="628714">
                <a:moveTo>
                  <a:pt x="0" y="455305"/>
                </a:moveTo>
                <a:cubicBezTo>
                  <a:pt x="1012" y="456414"/>
                  <a:pt x="2389" y="458353"/>
                  <a:pt x="3198" y="459061"/>
                </a:cubicBezTo>
                <a:cubicBezTo>
                  <a:pt x="6842" y="462259"/>
                  <a:pt x="13926" y="457398"/>
                  <a:pt x="16962" y="461656"/>
                </a:cubicBezTo>
                <a:cubicBezTo>
                  <a:pt x="19836" y="465733"/>
                  <a:pt x="16193" y="468627"/>
                  <a:pt x="17812" y="471752"/>
                </a:cubicBezTo>
                <a:cubicBezTo>
                  <a:pt x="21536" y="478820"/>
                  <a:pt x="26313" y="472554"/>
                  <a:pt x="29228" y="476606"/>
                </a:cubicBezTo>
                <a:cubicBezTo>
                  <a:pt x="32223" y="480824"/>
                  <a:pt x="28985" y="486580"/>
                  <a:pt x="31819" y="491317"/>
                </a:cubicBezTo>
                <a:cubicBezTo>
                  <a:pt x="35745" y="497915"/>
                  <a:pt x="38862" y="489289"/>
                  <a:pt x="42991" y="494778"/>
                </a:cubicBezTo>
                <a:cubicBezTo>
                  <a:pt x="46513" y="499437"/>
                  <a:pt x="39024" y="502567"/>
                  <a:pt x="43032" y="508784"/>
                </a:cubicBezTo>
                <a:cubicBezTo>
                  <a:pt x="48051" y="516520"/>
                  <a:pt x="54610" y="509865"/>
                  <a:pt x="60317" y="515873"/>
                </a:cubicBezTo>
                <a:cubicBezTo>
                  <a:pt x="65377" y="521216"/>
                  <a:pt x="63677" y="528341"/>
                  <a:pt x="68575" y="534587"/>
                </a:cubicBezTo>
                <a:cubicBezTo>
                  <a:pt x="72786" y="539975"/>
                  <a:pt x="80194" y="543607"/>
                  <a:pt x="83149" y="549970"/>
                </a:cubicBezTo>
                <a:cubicBezTo>
                  <a:pt x="85335" y="554711"/>
                  <a:pt x="80598" y="558010"/>
                  <a:pt x="83189" y="562394"/>
                </a:cubicBezTo>
                <a:cubicBezTo>
                  <a:pt x="90962" y="575477"/>
                  <a:pt x="91407" y="564264"/>
                  <a:pt x="96183" y="565742"/>
                </a:cubicBezTo>
                <a:cubicBezTo>
                  <a:pt x="106344" y="568907"/>
                  <a:pt x="101123" y="580193"/>
                  <a:pt x="104563" y="585383"/>
                </a:cubicBezTo>
                <a:lnTo>
                  <a:pt x="105332" y="586205"/>
                </a:lnTo>
                <a:cubicBezTo>
                  <a:pt x="110676" y="592063"/>
                  <a:pt x="113388" y="586423"/>
                  <a:pt x="118772" y="589638"/>
                </a:cubicBezTo>
                <a:cubicBezTo>
                  <a:pt x="119744" y="590217"/>
                  <a:pt x="122132" y="592994"/>
                  <a:pt x="122254" y="594135"/>
                </a:cubicBezTo>
                <a:cubicBezTo>
                  <a:pt x="122577" y="596758"/>
                  <a:pt x="119177" y="599341"/>
                  <a:pt x="121363" y="602774"/>
                </a:cubicBezTo>
                <a:cubicBezTo>
                  <a:pt x="122294" y="604215"/>
                  <a:pt x="128650" y="607332"/>
                  <a:pt x="134560" y="611125"/>
                </a:cubicBezTo>
                <a:lnTo>
                  <a:pt x="628715" y="143773"/>
                </a:lnTo>
                <a:cubicBezTo>
                  <a:pt x="620537" y="134843"/>
                  <a:pt x="611672" y="126152"/>
                  <a:pt x="605802" y="124334"/>
                </a:cubicBezTo>
                <a:cubicBezTo>
                  <a:pt x="601592" y="123023"/>
                  <a:pt x="582687" y="123334"/>
                  <a:pt x="579530" y="114861"/>
                </a:cubicBezTo>
                <a:cubicBezTo>
                  <a:pt x="578235" y="111485"/>
                  <a:pt x="584833" y="109453"/>
                  <a:pt x="582971" y="105357"/>
                </a:cubicBezTo>
                <a:cubicBezTo>
                  <a:pt x="579166" y="97159"/>
                  <a:pt x="563297" y="103304"/>
                  <a:pt x="557832" y="96333"/>
                </a:cubicBezTo>
                <a:cubicBezTo>
                  <a:pt x="549493" y="85683"/>
                  <a:pt x="555079" y="83412"/>
                  <a:pt x="551436" y="74809"/>
                </a:cubicBezTo>
                <a:cubicBezTo>
                  <a:pt x="547955" y="66563"/>
                  <a:pt x="537389" y="67527"/>
                  <a:pt x="533624" y="63556"/>
                </a:cubicBezTo>
                <a:cubicBezTo>
                  <a:pt x="533462" y="63381"/>
                  <a:pt x="534555" y="59463"/>
                  <a:pt x="534069" y="58447"/>
                </a:cubicBezTo>
                <a:cubicBezTo>
                  <a:pt x="532814" y="55747"/>
                  <a:pt x="515610" y="35215"/>
                  <a:pt x="513667" y="34057"/>
                </a:cubicBezTo>
                <a:cubicBezTo>
                  <a:pt x="510185" y="31976"/>
                  <a:pt x="506907" y="38915"/>
                  <a:pt x="499903" y="31466"/>
                </a:cubicBezTo>
                <a:cubicBezTo>
                  <a:pt x="496260" y="27629"/>
                  <a:pt x="498567" y="25050"/>
                  <a:pt x="497232" y="21483"/>
                </a:cubicBezTo>
                <a:cubicBezTo>
                  <a:pt x="496867" y="20455"/>
                  <a:pt x="488731" y="9975"/>
                  <a:pt x="481444" y="0"/>
                </a:cubicBezTo>
                <a:lnTo>
                  <a:pt x="0" y="455305"/>
                </a:lnTo>
                <a:close/>
              </a:path>
            </a:pathLst>
          </a:custGeom>
          <a:solidFill>
            <a:srgbClr val="BBA28E">
              <a:alpha val="23920"/>
            </a:srgbClr>
          </a:solidFill>
          <a:ln>
            <a:noFill/>
          </a:ln>
          <a:effectLst>
            <a:outerShdw blurRad="38100"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 SlidesMania - Do not remove">
  <p:cSld name="BLANK_1">
    <p:spTree>
      <p:nvGrpSpPr>
        <p:cNvPr id="107" name="Shape 107"/>
        <p:cNvGrpSpPr/>
        <p:nvPr/>
      </p:nvGrpSpPr>
      <p:grpSpPr>
        <a:xfrm>
          <a:off x="0" y="0"/>
          <a:ext cx="0" cy="0"/>
          <a:chOff x="0" y="0"/>
          <a:chExt cx="0" cy="0"/>
        </a:xfrm>
      </p:grpSpPr>
      <p:sp>
        <p:nvSpPr>
          <p:cNvPr id="108" name="Google Shape;108;p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09" name="Google Shape;109;p5"/>
          <p:cNvGrpSpPr/>
          <p:nvPr/>
        </p:nvGrpSpPr>
        <p:grpSpPr>
          <a:xfrm>
            <a:off x="0" y="0"/>
            <a:ext cx="12192000" cy="6858000"/>
            <a:chOff x="0" y="0"/>
            <a:chExt cx="12192000" cy="6858000"/>
          </a:xfrm>
        </p:grpSpPr>
        <p:sp>
          <p:nvSpPr>
            <p:cNvPr id="110" name="Google Shape;110;p5"/>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5"/>
            <p:cNvSpPr txBox="1"/>
            <p:nvPr/>
          </p:nvSpPr>
          <p:spPr>
            <a:xfrm>
              <a:off x="463500" y="2858044"/>
              <a:ext cx="8956500" cy="383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600">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b="1" lang="en" sz="3600">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b="1" lang="en"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n"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2">
                    <a:extLst>
                      <a:ext uri="{A12FA001-AC4F-418D-AE19-62706E023703}">
                        <ahyp:hlinkClr val="tx"/>
                      </a:ext>
                    </a:extLst>
                  </a:hlinkClick>
                </a:rPr>
                <a:t>FAQ</a:t>
              </a:r>
              <a:r>
                <a:rPr b="1" lang="en" sz="4400">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a:p>
              <a:pPr indent="0" lvl="0" marL="0" rtl="0" algn="l">
                <a:spcBef>
                  <a:spcPts val="0"/>
                </a:spcBef>
                <a:spcAft>
                  <a:spcPts val="0"/>
                </a:spcAft>
                <a:buNone/>
              </a:pPr>
              <a:r>
                <a:rPr lang="en" sz="2000">
                  <a:solidFill>
                    <a:srgbClr val="3F3F3F"/>
                  </a:solidFill>
                  <a:latin typeface="Poppins"/>
                  <a:ea typeface="Poppins"/>
                  <a:cs typeface="Poppins"/>
                  <a:sym typeface="Poppins"/>
                </a:rPr>
                <a:t>Do not remove the slidesmania.com text on the sides.</a:t>
              </a:r>
              <a:endParaRPr sz="2000">
                <a:solidFill>
                  <a:srgbClr val="3F3F3F"/>
                </a:solidFill>
                <a:latin typeface="Poppins"/>
                <a:ea typeface="Poppins"/>
                <a:cs typeface="Poppins"/>
                <a:sym typeface="Poppins"/>
              </a:endParaRPr>
            </a:p>
          </p:txBody>
        </p:sp>
        <p:cxnSp>
          <p:nvCxnSpPr>
            <p:cNvPr id="112" name="Google Shape;112;p5"/>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113" name="Google Shape;113;p5">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114" name="Google Shape;114;p5">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115" name="Google Shape;115;p5">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116" name="Google Shape;116;p5">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117" name="Google Shape;117;p5"/>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pic>
        <p:nvPicPr>
          <p:cNvPr id="118" name="Google Shape;118;p5"/>
          <p:cNvPicPr preferRelativeResize="0"/>
          <p:nvPr/>
        </p:nvPicPr>
        <p:blipFill rotWithShape="1">
          <a:blip r:embed="rId11">
            <a:alphaModFix/>
          </a:blip>
          <a:srcRect b="20906" l="0" r="0" t="16256"/>
          <a:stretch/>
        </p:blipFill>
        <p:spPr>
          <a:xfrm>
            <a:off x="125075" y="493725"/>
            <a:ext cx="8239800" cy="20711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descr="A close-up of a white surface&#10;&#10;Description automatically generated" id="6" name="Google Shape;6;p1"/>
          <p:cNvPicPr preferRelativeResize="0"/>
          <p:nvPr/>
        </p:nvPicPr>
        <p:blipFill rotWithShape="1">
          <a:blip r:embed="rId1">
            <a:alphaModFix amt="25000"/>
          </a:blip>
          <a:srcRect b="0" l="0" r="0" t="0"/>
          <a:stretch/>
        </p:blipFill>
        <p:spPr>
          <a:xfrm rot="5400000">
            <a:off x="2644525" y="-2667000"/>
            <a:ext cx="6902845" cy="12192002"/>
          </a:xfrm>
          <a:prstGeom prst="rect">
            <a:avLst/>
          </a:prstGeom>
          <a:noFill/>
          <a:ln>
            <a:noFill/>
          </a:ln>
        </p:spPr>
      </p:pic>
      <p:sp>
        <p:nvSpPr>
          <p:cNvPr id="7" name="Google Shape;7;p1"/>
          <p:cNvSpPr txBox="1"/>
          <p:nvPr>
            <p:ph type="title"/>
          </p:nvPr>
        </p:nvSpPr>
        <p:spPr>
          <a:xfrm>
            <a:off x="415600" y="593372"/>
            <a:ext cx="11360700" cy="5247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2500"/>
              <a:buFont typeface="WindSong Medium"/>
              <a:buNone/>
              <a:defRPr sz="2500">
                <a:solidFill>
                  <a:schemeClr val="dk1"/>
                </a:solidFill>
                <a:latin typeface="WindSong Medium"/>
                <a:ea typeface="WindSong Medium"/>
                <a:cs typeface="WindSong Medium"/>
                <a:sym typeface="WindSong Medium"/>
              </a:defRPr>
            </a:lvl1pPr>
            <a:lvl2pPr lvl="1">
              <a:spcBef>
                <a:spcPts val="0"/>
              </a:spcBef>
              <a:spcAft>
                <a:spcPts val="0"/>
              </a:spcAft>
              <a:buClr>
                <a:schemeClr val="dk1"/>
              </a:buClr>
              <a:buSzPts val="2500"/>
              <a:buFont typeface="WindSong Medium"/>
              <a:buNone/>
              <a:defRPr sz="2500">
                <a:solidFill>
                  <a:schemeClr val="dk1"/>
                </a:solidFill>
                <a:latin typeface="WindSong Medium"/>
                <a:ea typeface="WindSong Medium"/>
                <a:cs typeface="WindSong Medium"/>
                <a:sym typeface="WindSong Medium"/>
              </a:defRPr>
            </a:lvl2pPr>
            <a:lvl3pPr lvl="2">
              <a:spcBef>
                <a:spcPts val="0"/>
              </a:spcBef>
              <a:spcAft>
                <a:spcPts val="0"/>
              </a:spcAft>
              <a:buClr>
                <a:schemeClr val="dk1"/>
              </a:buClr>
              <a:buSzPts val="2500"/>
              <a:buFont typeface="WindSong Medium"/>
              <a:buNone/>
              <a:defRPr sz="2500">
                <a:solidFill>
                  <a:schemeClr val="dk1"/>
                </a:solidFill>
                <a:latin typeface="WindSong Medium"/>
                <a:ea typeface="WindSong Medium"/>
                <a:cs typeface="WindSong Medium"/>
                <a:sym typeface="WindSong Medium"/>
              </a:defRPr>
            </a:lvl3pPr>
            <a:lvl4pPr lvl="3">
              <a:spcBef>
                <a:spcPts val="0"/>
              </a:spcBef>
              <a:spcAft>
                <a:spcPts val="0"/>
              </a:spcAft>
              <a:buClr>
                <a:schemeClr val="dk1"/>
              </a:buClr>
              <a:buSzPts val="2500"/>
              <a:buFont typeface="WindSong Medium"/>
              <a:buNone/>
              <a:defRPr sz="2500">
                <a:solidFill>
                  <a:schemeClr val="dk1"/>
                </a:solidFill>
                <a:latin typeface="WindSong Medium"/>
                <a:ea typeface="WindSong Medium"/>
                <a:cs typeface="WindSong Medium"/>
                <a:sym typeface="WindSong Medium"/>
              </a:defRPr>
            </a:lvl4pPr>
            <a:lvl5pPr lvl="4">
              <a:spcBef>
                <a:spcPts val="0"/>
              </a:spcBef>
              <a:spcAft>
                <a:spcPts val="0"/>
              </a:spcAft>
              <a:buClr>
                <a:schemeClr val="dk1"/>
              </a:buClr>
              <a:buSzPts val="2500"/>
              <a:buFont typeface="WindSong Medium"/>
              <a:buNone/>
              <a:defRPr sz="2500">
                <a:solidFill>
                  <a:schemeClr val="dk1"/>
                </a:solidFill>
                <a:latin typeface="WindSong Medium"/>
                <a:ea typeface="WindSong Medium"/>
                <a:cs typeface="WindSong Medium"/>
                <a:sym typeface="WindSong Medium"/>
              </a:defRPr>
            </a:lvl5pPr>
            <a:lvl6pPr lvl="5">
              <a:spcBef>
                <a:spcPts val="0"/>
              </a:spcBef>
              <a:spcAft>
                <a:spcPts val="0"/>
              </a:spcAft>
              <a:buClr>
                <a:schemeClr val="dk1"/>
              </a:buClr>
              <a:buSzPts val="2500"/>
              <a:buFont typeface="WindSong Medium"/>
              <a:buNone/>
              <a:defRPr sz="2500">
                <a:solidFill>
                  <a:schemeClr val="dk1"/>
                </a:solidFill>
                <a:latin typeface="WindSong Medium"/>
                <a:ea typeface="WindSong Medium"/>
                <a:cs typeface="WindSong Medium"/>
                <a:sym typeface="WindSong Medium"/>
              </a:defRPr>
            </a:lvl6pPr>
            <a:lvl7pPr lvl="6">
              <a:spcBef>
                <a:spcPts val="0"/>
              </a:spcBef>
              <a:spcAft>
                <a:spcPts val="0"/>
              </a:spcAft>
              <a:buClr>
                <a:schemeClr val="dk1"/>
              </a:buClr>
              <a:buSzPts val="2500"/>
              <a:buFont typeface="WindSong Medium"/>
              <a:buNone/>
              <a:defRPr sz="2500">
                <a:solidFill>
                  <a:schemeClr val="dk1"/>
                </a:solidFill>
                <a:latin typeface="WindSong Medium"/>
                <a:ea typeface="WindSong Medium"/>
                <a:cs typeface="WindSong Medium"/>
                <a:sym typeface="WindSong Medium"/>
              </a:defRPr>
            </a:lvl7pPr>
            <a:lvl8pPr lvl="7">
              <a:spcBef>
                <a:spcPts val="0"/>
              </a:spcBef>
              <a:spcAft>
                <a:spcPts val="0"/>
              </a:spcAft>
              <a:buClr>
                <a:schemeClr val="dk1"/>
              </a:buClr>
              <a:buSzPts val="2500"/>
              <a:buFont typeface="WindSong Medium"/>
              <a:buNone/>
              <a:defRPr sz="2500">
                <a:solidFill>
                  <a:schemeClr val="dk1"/>
                </a:solidFill>
                <a:latin typeface="WindSong Medium"/>
                <a:ea typeface="WindSong Medium"/>
                <a:cs typeface="WindSong Medium"/>
                <a:sym typeface="WindSong Medium"/>
              </a:defRPr>
            </a:lvl8pPr>
            <a:lvl9pPr lvl="8">
              <a:spcBef>
                <a:spcPts val="0"/>
              </a:spcBef>
              <a:spcAft>
                <a:spcPts val="0"/>
              </a:spcAft>
              <a:buClr>
                <a:schemeClr val="dk1"/>
              </a:buClr>
              <a:buSzPts val="2500"/>
              <a:buFont typeface="WindSong Medium"/>
              <a:buNone/>
              <a:defRPr sz="2500">
                <a:solidFill>
                  <a:schemeClr val="dk1"/>
                </a:solidFill>
                <a:latin typeface="WindSong Medium"/>
                <a:ea typeface="WindSong Medium"/>
                <a:cs typeface="WindSong Medium"/>
                <a:sym typeface="WindSong Medium"/>
              </a:defRPr>
            </a:lvl9pPr>
          </a:lstStyle>
          <a:p/>
        </p:txBody>
      </p:sp>
      <p:sp>
        <p:nvSpPr>
          <p:cNvPr id="8" name="Google Shape;8;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292100" lvl="0" marL="457200">
              <a:lnSpc>
                <a:spcPct val="115000"/>
              </a:lnSpc>
              <a:spcBef>
                <a:spcPts val="0"/>
              </a:spcBef>
              <a:spcAft>
                <a:spcPts val="0"/>
              </a:spcAft>
              <a:buClr>
                <a:schemeClr val="dk2"/>
              </a:buClr>
              <a:buSzPts val="1000"/>
              <a:buFont typeface="Montserrat Medium"/>
              <a:buChar char="●"/>
              <a:defRPr sz="1000">
                <a:solidFill>
                  <a:schemeClr val="dk2"/>
                </a:solidFill>
                <a:latin typeface="Montserrat Medium"/>
                <a:ea typeface="Montserrat Medium"/>
                <a:cs typeface="Montserrat Medium"/>
                <a:sym typeface="Montserrat Medium"/>
              </a:defRPr>
            </a:lvl1pPr>
            <a:lvl2pPr indent="-292100" lvl="1" marL="914400">
              <a:lnSpc>
                <a:spcPct val="115000"/>
              </a:lnSpc>
              <a:spcBef>
                <a:spcPts val="0"/>
              </a:spcBef>
              <a:spcAft>
                <a:spcPts val="0"/>
              </a:spcAft>
              <a:buClr>
                <a:schemeClr val="dk2"/>
              </a:buClr>
              <a:buSzPts val="1000"/>
              <a:buFont typeface="Montserrat Medium"/>
              <a:buChar char="○"/>
              <a:defRPr sz="1000">
                <a:solidFill>
                  <a:schemeClr val="dk2"/>
                </a:solidFill>
                <a:latin typeface="Montserrat Medium"/>
                <a:ea typeface="Montserrat Medium"/>
                <a:cs typeface="Montserrat Medium"/>
                <a:sym typeface="Montserrat Medium"/>
              </a:defRPr>
            </a:lvl2pPr>
            <a:lvl3pPr indent="-292100" lvl="2" marL="1371600">
              <a:lnSpc>
                <a:spcPct val="115000"/>
              </a:lnSpc>
              <a:spcBef>
                <a:spcPts val="0"/>
              </a:spcBef>
              <a:spcAft>
                <a:spcPts val="0"/>
              </a:spcAft>
              <a:buClr>
                <a:schemeClr val="dk2"/>
              </a:buClr>
              <a:buSzPts val="1000"/>
              <a:buFont typeface="Montserrat Medium"/>
              <a:buChar char="■"/>
              <a:defRPr sz="1000">
                <a:solidFill>
                  <a:schemeClr val="dk2"/>
                </a:solidFill>
                <a:latin typeface="Montserrat Medium"/>
                <a:ea typeface="Montserrat Medium"/>
                <a:cs typeface="Montserrat Medium"/>
                <a:sym typeface="Montserrat Medium"/>
              </a:defRPr>
            </a:lvl3pPr>
            <a:lvl4pPr indent="-292100" lvl="3" marL="1828800">
              <a:lnSpc>
                <a:spcPct val="115000"/>
              </a:lnSpc>
              <a:spcBef>
                <a:spcPts val="0"/>
              </a:spcBef>
              <a:spcAft>
                <a:spcPts val="0"/>
              </a:spcAft>
              <a:buClr>
                <a:schemeClr val="dk2"/>
              </a:buClr>
              <a:buSzPts val="1000"/>
              <a:buFont typeface="Montserrat Medium"/>
              <a:buChar char="●"/>
              <a:defRPr sz="1000">
                <a:solidFill>
                  <a:schemeClr val="dk2"/>
                </a:solidFill>
                <a:latin typeface="Montserrat Medium"/>
                <a:ea typeface="Montserrat Medium"/>
                <a:cs typeface="Montserrat Medium"/>
                <a:sym typeface="Montserrat Medium"/>
              </a:defRPr>
            </a:lvl4pPr>
            <a:lvl5pPr indent="-292100" lvl="4" marL="2286000">
              <a:lnSpc>
                <a:spcPct val="115000"/>
              </a:lnSpc>
              <a:spcBef>
                <a:spcPts val="0"/>
              </a:spcBef>
              <a:spcAft>
                <a:spcPts val="0"/>
              </a:spcAft>
              <a:buClr>
                <a:schemeClr val="dk2"/>
              </a:buClr>
              <a:buSzPts val="1000"/>
              <a:buFont typeface="Montserrat Medium"/>
              <a:buChar char="○"/>
              <a:defRPr sz="1000">
                <a:solidFill>
                  <a:schemeClr val="dk2"/>
                </a:solidFill>
                <a:latin typeface="Montserrat Medium"/>
                <a:ea typeface="Montserrat Medium"/>
                <a:cs typeface="Montserrat Medium"/>
                <a:sym typeface="Montserrat Medium"/>
              </a:defRPr>
            </a:lvl5pPr>
            <a:lvl6pPr indent="-292100" lvl="5" marL="2743200">
              <a:lnSpc>
                <a:spcPct val="115000"/>
              </a:lnSpc>
              <a:spcBef>
                <a:spcPts val="0"/>
              </a:spcBef>
              <a:spcAft>
                <a:spcPts val="0"/>
              </a:spcAft>
              <a:buClr>
                <a:schemeClr val="dk2"/>
              </a:buClr>
              <a:buSzPts val="1000"/>
              <a:buFont typeface="Montserrat Medium"/>
              <a:buChar char="■"/>
              <a:defRPr sz="1000">
                <a:solidFill>
                  <a:schemeClr val="dk2"/>
                </a:solidFill>
                <a:latin typeface="Montserrat Medium"/>
                <a:ea typeface="Montserrat Medium"/>
                <a:cs typeface="Montserrat Medium"/>
                <a:sym typeface="Montserrat Medium"/>
              </a:defRPr>
            </a:lvl6pPr>
            <a:lvl7pPr indent="-292100" lvl="6" marL="3200400">
              <a:lnSpc>
                <a:spcPct val="115000"/>
              </a:lnSpc>
              <a:spcBef>
                <a:spcPts val="0"/>
              </a:spcBef>
              <a:spcAft>
                <a:spcPts val="0"/>
              </a:spcAft>
              <a:buClr>
                <a:schemeClr val="dk2"/>
              </a:buClr>
              <a:buSzPts val="1000"/>
              <a:buFont typeface="Montserrat Medium"/>
              <a:buChar char="●"/>
              <a:defRPr sz="1000">
                <a:solidFill>
                  <a:schemeClr val="dk2"/>
                </a:solidFill>
                <a:latin typeface="Montserrat Medium"/>
                <a:ea typeface="Montserrat Medium"/>
                <a:cs typeface="Montserrat Medium"/>
                <a:sym typeface="Montserrat Medium"/>
              </a:defRPr>
            </a:lvl7pPr>
            <a:lvl8pPr indent="-292100" lvl="7" marL="3657600">
              <a:lnSpc>
                <a:spcPct val="115000"/>
              </a:lnSpc>
              <a:spcBef>
                <a:spcPts val="0"/>
              </a:spcBef>
              <a:spcAft>
                <a:spcPts val="0"/>
              </a:spcAft>
              <a:buClr>
                <a:schemeClr val="dk2"/>
              </a:buClr>
              <a:buSzPts val="1000"/>
              <a:buFont typeface="Montserrat Medium"/>
              <a:buChar char="○"/>
              <a:defRPr sz="1000">
                <a:solidFill>
                  <a:schemeClr val="dk2"/>
                </a:solidFill>
                <a:latin typeface="Montserrat Medium"/>
                <a:ea typeface="Montserrat Medium"/>
                <a:cs typeface="Montserrat Medium"/>
                <a:sym typeface="Montserrat Medium"/>
              </a:defRPr>
            </a:lvl8pPr>
            <a:lvl9pPr indent="-292100" lvl="8" marL="4114800">
              <a:lnSpc>
                <a:spcPct val="115000"/>
              </a:lnSpc>
              <a:spcBef>
                <a:spcPts val="0"/>
              </a:spcBef>
              <a:spcAft>
                <a:spcPts val="0"/>
              </a:spcAft>
              <a:buClr>
                <a:schemeClr val="dk2"/>
              </a:buClr>
              <a:buSzPts val="1000"/>
              <a:buFont typeface="Montserrat Medium"/>
              <a:buChar char="■"/>
              <a:defRPr sz="1000">
                <a:solidFill>
                  <a:schemeClr val="dk2"/>
                </a:solidFill>
                <a:latin typeface="Montserrat Medium"/>
                <a:ea typeface="Montserrat Medium"/>
                <a:cs typeface="Montserrat Medium"/>
                <a:sym typeface="Montserrat Medium"/>
              </a:defRPr>
            </a:lvl9pPr>
          </a:lstStyle>
          <a:p/>
        </p:txBody>
      </p:sp>
      <p:sp>
        <p:nvSpPr>
          <p:cNvPr id="9" name="Google Shape;9;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0" name="Google Shape;10;p1"/>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6"/>
          <p:cNvSpPr txBox="1"/>
          <p:nvPr>
            <p:ph type="ctrTitle"/>
          </p:nvPr>
        </p:nvSpPr>
        <p:spPr>
          <a:xfrm>
            <a:off x="2628575" y="1639375"/>
            <a:ext cx="6937200" cy="27369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0"/>
              </a:spcAft>
              <a:buNone/>
            </a:pPr>
            <a:r>
              <a:rPr lang="en"/>
              <a:t>Vintage Vision Board </a:t>
            </a:r>
            <a:endParaRPr/>
          </a:p>
        </p:txBody>
      </p:sp>
      <p:sp>
        <p:nvSpPr>
          <p:cNvPr id="124" name="Google Shape;124;p6"/>
          <p:cNvSpPr txBox="1"/>
          <p:nvPr>
            <p:ph idx="1" type="subTitle"/>
          </p:nvPr>
        </p:nvSpPr>
        <p:spPr>
          <a:xfrm>
            <a:off x="2628625" y="4425425"/>
            <a:ext cx="6937200" cy="7932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
              <a:t>with Monthly Calendars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5"/>
          <p:cNvSpPr/>
          <p:nvPr>
            <p:ph idx="2" type="pic"/>
          </p:nvPr>
        </p:nvSpPr>
        <p:spPr>
          <a:xfrm>
            <a:off x="3861950" y="594360"/>
            <a:ext cx="1388400" cy="1388400"/>
          </a:xfrm>
          <a:prstGeom prst="rect">
            <a:avLst/>
          </a:prstGeom>
        </p:spPr>
      </p:sp>
      <p:sp>
        <p:nvSpPr>
          <p:cNvPr id="267" name="Google Shape;267;p15"/>
          <p:cNvSpPr txBox="1"/>
          <p:nvPr>
            <p:ph type="title"/>
          </p:nvPr>
        </p:nvSpPr>
        <p:spPr>
          <a:xfrm>
            <a:off x="3998825" y="3067575"/>
            <a:ext cx="4499700" cy="628500"/>
          </a:xfrm>
          <a:prstGeom prst="rect">
            <a:avLst/>
          </a:prstGeom>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lang="en"/>
              <a:t>This is your title</a:t>
            </a:r>
            <a:endParaRPr/>
          </a:p>
        </p:txBody>
      </p:sp>
      <p:sp>
        <p:nvSpPr>
          <p:cNvPr id="268" name="Google Shape;268;p15"/>
          <p:cNvSpPr txBox="1"/>
          <p:nvPr>
            <p:ph idx="1" type="subTitle"/>
          </p:nvPr>
        </p:nvSpPr>
        <p:spPr>
          <a:xfrm>
            <a:off x="3998825" y="3774875"/>
            <a:ext cx="4499700" cy="24393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
                <a:solidFill>
                  <a:schemeClr val="dk1"/>
                </a:solidFill>
              </a:rPr>
              <a:t>Far far away, behind the word mountains, far from the countries Vokalia and Consonantia, there live the blind texts. Separated they live in Bookmarks Grove right at the coast of the Semantics, a large language ocean. </a:t>
            </a:r>
            <a:endParaRPr>
              <a:solidFill>
                <a:schemeClr val="dk1"/>
              </a:solidFill>
            </a:endParaRPr>
          </a:p>
          <a:p>
            <a:pPr indent="0" lvl="0" marL="0" rtl="0" algn="l">
              <a:spcBef>
                <a:spcPts val="1600"/>
              </a:spcBef>
              <a:spcAft>
                <a:spcPts val="1600"/>
              </a:spcAft>
              <a:buNone/>
            </a:pPr>
            <a:r>
              <a:rPr lang="en">
                <a:solidFill>
                  <a:schemeClr val="dk1"/>
                </a:solidFill>
              </a:rPr>
              <a:t>A small river named Duden flows by their place and supplies it with the necessary regelialia. It is a paradisematic country, in which roasted parts of sentences fly into your mouth.</a:t>
            </a:r>
            <a:endParaRPr>
              <a:solidFill>
                <a:schemeClr val="dk1"/>
              </a:solidFill>
            </a:endParaRPr>
          </a:p>
        </p:txBody>
      </p:sp>
      <p:sp>
        <p:nvSpPr>
          <p:cNvPr id="269" name="Google Shape;269;p15"/>
          <p:cNvSpPr txBox="1"/>
          <p:nvPr>
            <p:ph idx="5" type="title"/>
          </p:nvPr>
        </p:nvSpPr>
        <p:spPr>
          <a:xfrm>
            <a:off x="0" y="777425"/>
            <a:ext cx="3231300" cy="1012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2026</a:t>
            </a:r>
            <a:endParaRPr/>
          </a:p>
        </p:txBody>
      </p:sp>
      <p:sp>
        <p:nvSpPr>
          <p:cNvPr id="270" name="Google Shape;270;p15"/>
          <p:cNvSpPr txBox="1"/>
          <p:nvPr>
            <p:ph idx="7" type="title"/>
          </p:nvPr>
        </p:nvSpPr>
        <p:spPr>
          <a:xfrm>
            <a:off x="9153025" y="4924550"/>
            <a:ext cx="2793900" cy="931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“Do the best you can until you know better. Then when you know better, do better.”</a:t>
            </a:r>
            <a:endParaRPr/>
          </a:p>
        </p:txBody>
      </p:sp>
      <p:sp>
        <p:nvSpPr>
          <p:cNvPr id="271" name="Google Shape;271;p15"/>
          <p:cNvSpPr txBox="1"/>
          <p:nvPr>
            <p:ph idx="8" type="subTitle"/>
          </p:nvPr>
        </p:nvSpPr>
        <p:spPr>
          <a:xfrm>
            <a:off x="9153025" y="577955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MAYA ANGELOU</a:t>
            </a:r>
            <a:endParaRPr/>
          </a:p>
        </p:txBody>
      </p:sp>
      <p:sp>
        <p:nvSpPr>
          <p:cNvPr id="272" name="Google Shape;272;p15"/>
          <p:cNvSpPr txBox="1"/>
          <p:nvPr>
            <p:ph idx="9" type="title"/>
          </p:nvPr>
        </p:nvSpPr>
        <p:spPr>
          <a:xfrm>
            <a:off x="0" y="1408800"/>
            <a:ext cx="3231300" cy="7635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
              <a:t>May</a:t>
            </a:r>
            <a:endParaRPr/>
          </a:p>
        </p:txBody>
      </p:sp>
      <p:sp>
        <p:nvSpPr>
          <p:cNvPr id="273" name="Google Shape;273;p15"/>
          <p:cNvSpPr txBox="1"/>
          <p:nvPr>
            <p:ph idx="6" type="subTitle"/>
          </p:nvPr>
        </p:nvSpPr>
        <p:spPr>
          <a:xfrm>
            <a:off x="5667550" y="541325"/>
            <a:ext cx="225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NOTES</a:t>
            </a:r>
            <a:endParaRPr/>
          </a:p>
        </p:txBody>
      </p:sp>
      <p:sp>
        <p:nvSpPr>
          <p:cNvPr id="274" name="Google Shape;274;p15"/>
          <p:cNvSpPr txBox="1"/>
          <p:nvPr>
            <p:ph idx="13" type="subTitle"/>
          </p:nvPr>
        </p:nvSpPr>
        <p:spPr>
          <a:xfrm>
            <a:off x="5563475" y="813125"/>
            <a:ext cx="2358000" cy="1578300"/>
          </a:xfrm>
          <a:prstGeom prst="rect">
            <a:avLst/>
          </a:prstGeom>
        </p:spPr>
        <p:txBody>
          <a:bodyPr anchorCtr="0" anchor="ctr" bIns="121900" lIns="121900" spcFirstLastPara="1" rIns="121900" wrap="square" tIns="121900">
            <a:normAutofit/>
          </a:bodyPr>
          <a:lstStyle/>
          <a:p>
            <a:pPr indent="-292100" lvl="0" marL="457200" rtl="0" algn="l">
              <a:spcBef>
                <a:spcPts val="0"/>
              </a:spcBef>
              <a:spcAft>
                <a:spcPts val="0"/>
              </a:spcAft>
              <a:buSzPts val="1000"/>
              <a:buChar char="✓"/>
            </a:pPr>
            <a:r>
              <a:rPr lang="en"/>
              <a:t>Add your notes here.</a:t>
            </a:r>
            <a:endParaRPr/>
          </a:p>
          <a:p>
            <a:pPr indent="-292100" lvl="0" marL="457200" rtl="0" algn="l">
              <a:spcBef>
                <a:spcPts val="0"/>
              </a:spcBef>
              <a:spcAft>
                <a:spcPts val="0"/>
              </a:spcAft>
              <a:buSzPts val="1000"/>
              <a:buChar char="✓"/>
            </a:pPr>
            <a:r>
              <a:rPr lang="en"/>
              <a:t>Line item number one.</a:t>
            </a:r>
            <a:endParaRPr/>
          </a:p>
          <a:p>
            <a:pPr indent="-292100" lvl="0" marL="457200" rtl="0" algn="l">
              <a:spcBef>
                <a:spcPts val="0"/>
              </a:spcBef>
              <a:spcAft>
                <a:spcPts val="0"/>
              </a:spcAft>
              <a:buSzPts val="1000"/>
              <a:buChar char="✓"/>
            </a:pPr>
            <a:r>
              <a:rPr lang="en"/>
              <a:t>Line item number two.</a:t>
            </a:r>
            <a:endParaRPr/>
          </a:p>
          <a:p>
            <a:pPr indent="-292100" lvl="0" marL="457200" rtl="0" algn="l">
              <a:spcBef>
                <a:spcPts val="0"/>
              </a:spcBef>
              <a:spcAft>
                <a:spcPts val="0"/>
              </a:spcAft>
              <a:buSzPts val="1000"/>
              <a:buChar char="✓"/>
            </a:pPr>
            <a:r>
              <a:rPr lang="en"/>
              <a:t>Line item number three.</a:t>
            </a:r>
            <a:endParaRPr/>
          </a:p>
          <a:p>
            <a:pPr indent="-292100" lvl="0" marL="457200" rtl="0" algn="l">
              <a:spcBef>
                <a:spcPts val="0"/>
              </a:spcBef>
              <a:spcAft>
                <a:spcPts val="0"/>
              </a:spcAft>
              <a:buSzPts val="1000"/>
              <a:buChar char="✓"/>
            </a:pPr>
            <a:r>
              <a:rPr lang="en"/>
              <a:t>Line item number four.</a:t>
            </a:r>
            <a:endParaRPr/>
          </a:p>
        </p:txBody>
      </p:sp>
      <p:sp>
        <p:nvSpPr>
          <p:cNvPr id="275" name="Google Shape;275;p15"/>
          <p:cNvSpPr txBox="1"/>
          <p:nvPr>
            <p:ph idx="14" type="subTitle"/>
          </p:nvPr>
        </p:nvSpPr>
        <p:spPr>
          <a:xfrm>
            <a:off x="9153050" y="3547800"/>
            <a:ext cx="2793900" cy="1463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1600"/>
              </a:spcAft>
              <a:buNone/>
            </a:pPr>
            <a:r>
              <a:rPr lang="en"/>
              <a:t>One day a small line of blind text by the name of Lorem Ipsum decided to leave for the far World of Grammar.</a:t>
            </a:r>
            <a:endParaRPr/>
          </a:p>
        </p:txBody>
      </p:sp>
      <p:sp>
        <p:nvSpPr>
          <p:cNvPr id="276" name="Google Shape;276;p15"/>
          <p:cNvSpPr txBox="1"/>
          <p:nvPr>
            <p:ph idx="15" type="subTitle"/>
          </p:nvPr>
        </p:nvSpPr>
        <p:spPr>
          <a:xfrm>
            <a:off x="9153050" y="319980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935"/>
              <a:buNone/>
            </a:pPr>
            <a:r>
              <a:rPr lang="en"/>
              <a:t>THIS IS YOUR TITLE</a:t>
            </a:r>
            <a:endParaRPr/>
          </a:p>
        </p:txBody>
      </p:sp>
      <p:sp>
        <p:nvSpPr>
          <p:cNvPr id="277" name="Google Shape;277;p15"/>
          <p:cNvSpPr/>
          <p:nvPr>
            <p:ph idx="3" type="pic"/>
          </p:nvPr>
        </p:nvSpPr>
        <p:spPr>
          <a:xfrm>
            <a:off x="8395613" y="805300"/>
            <a:ext cx="1580100" cy="1218300"/>
          </a:xfrm>
          <a:prstGeom prst="rect">
            <a:avLst/>
          </a:prstGeom>
        </p:spPr>
      </p:sp>
      <p:sp>
        <p:nvSpPr>
          <p:cNvPr id="278" name="Google Shape;278;p15"/>
          <p:cNvSpPr/>
          <p:nvPr>
            <p:ph idx="4" type="pic"/>
          </p:nvPr>
        </p:nvSpPr>
        <p:spPr>
          <a:xfrm>
            <a:off x="10135963" y="805300"/>
            <a:ext cx="1580100" cy="1218300"/>
          </a:xfrm>
          <a:prstGeom prst="rect">
            <a:avLst/>
          </a:prstGeom>
        </p:spPr>
      </p:sp>
      <p:graphicFrame>
        <p:nvGraphicFramePr>
          <p:cNvPr id="279" name="Google Shape;279;p15"/>
          <p:cNvGraphicFramePr/>
          <p:nvPr/>
        </p:nvGraphicFramePr>
        <p:xfrm>
          <a:off x="259738" y="2174200"/>
          <a:ext cx="3000000" cy="3000000"/>
        </p:xfrm>
        <a:graphic>
          <a:graphicData uri="http://schemas.openxmlformats.org/drawingml/2006/table">
            <a:tbl>
              <a:tblPr>
                <a:noFill/>
                <a:tableStyleId>{32A5AE44-D550-43A3-8CB1-E20F47E36F71}</a:tableStyleId>
              </a:tblPr>
              <a:tblGrid>
                <a:gridCol w="382850"/>
                <a:gridCol w="382850"/>
                <a:gridCol w="382850"/>
                <a:gridCol w="382850"/>
                <a:gridCol w="382850"/>
                <a:gridCol w="382850"/>
                <a:gridCol w="382850"/>
              </a:tblGrid>
              <a:tr h="229275">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M</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W</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F</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6"/>
          <p:cNvSpPr/>
          <p:nvPr>
            <p:ph idx="2" type="pic"/>
          </p:nvPr>
        </p:nvSpPr>
        <p:spPr>
          <a:xfrm>
            <a:off x="3861950" y="594360"/>
            <a:ext cx="1388400" cy="1388400"/>
          </a:xfrm>
          <a:prstGeom prst="rect">
            <a:avLst/>
          </a:prstGeom>
        </p:spPr>
      </p:sp>
      <p:sp>
        <p:nvSpPr>
          <p:cNvPr id="285" name="Google Shape;285;p16"/>
          <p:cNvSpPr txBox="1"/>
          <p:nvPr>
            <p:ph type="title"/>
          </p:nvPr>
        </p:nvSpPr>
        <p:spPr>
          <a:xfrm>
            <a:off x="3998825" y="3067575"/>
            <a:ext cx="4499700" cy="628500"/>
          </a:xfrm>
          <a:prstGeom prst="rect">
            <a:avLst/>
          </a:prstGeom>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lang="en"/>
              <a:t>This is your title</a:t>
            </a:r>
            <a:endParaRPr/>
          </a:p>
        </p:txBody>
      </p:sp>
      <p:sp>
        <p:nvSpPr>
          <p:cNvPr id="286" name="Google Shape;286;p16"/>
          <p:cNvSpPr txBox="1"/>
          <p:nvPr>
            <p:ph idx="1" type="subTitle"/>
          </p:nvPr>
        </p:nvSpPr>
        <p:spPr>
          <a:xfrm>
            <a:off x="3998825" y="3774875"/>
            <a:ext cx="4499700" cy="24393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
                <a:solidFill>
                  <a:schemeClr val="dk1"/>
                </a:solidFill>
              </a:rPr>
              <a:t>Far far away, behind the word mountains, far from the countries Vokalia and Consonantia, there live the blind texts. Separated they live in Bookmarks Grove right at the coast of the Semantics, a large language ocean. </a:t>
            </a:r>
            <a:endParaRPr>
              <a:solidFill>
                <a:schemeClr val="dk1"/>
              </a:solidFill>
            </a:endParaRPr>
          </a:p>
          <a:p>
            <a:pPr indent="0" lvl="0" marL="0" rtl="0" algn="l">
              <a:spcBef>
                <a:spcPts val="1600"/>
              </a:spcBef>
              <a:spcAft>
                <a:spcPts val="1600"/>
              </a:spcAft>
              <a:buNone/>
            </a:pPr>
            <a:r>
              <a:rPr lang="en">
                <a:solidFill>
                  <a:schemeClr val="dk1"/>
                </a:solidFill>
              </a:rPr>
              <a:t>A small river named Duden flows by their place and supplies it with the necessary regelialia. It is a paradisematic country, in which roasted parts of sentences fly into your mouth.</a:t>
            </a:r>
            <a:endParaRPr>
              <a:solidFill>
                <a:schemeClr val="dk1"/>
              </a:solidFill>
            </a:endParaRPr>
          </a:p>
        </p:txBody>
      </p:sp>
      <p:sp>
        <p:nvSpPr>
          <p:cNvPr id="287" name="Google Shape;287;p16"/>
          <p:cNvSpPr txBox="1"/>
          <p:nvPr>
            <p:ph idx="5" type="title"/>
          </p:nvPr>
        </p:nvSpPr>
        <p:spPr>
          <a:xfrm>
            <a:off x="0" y="777425"/>
            <a:ext cx="3231300" cy="1012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2026</a:t>
            </a:r>
            <a:endParaRPr/>
          </a:p>
        </p:txBody>
      </p:sp>
      <p:sp>
        <p:nvSpPr>
          <p:cNvPr id="288" name="Google Shape;288;p16"/>
          <p:cNvSpPr txBox="1"/>
          <p:nvPr>
            <p:ph idx="7" type="title"/>
          </p:nvPr>
        </p:nvSpPr>
        <p:spPr>
          <a:xfrm>
            <a:off x="9153025" y="4924550"/>
            <a:ext cx="2793900" cy="931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“Do the best you can until you know better. Then when you know better, do better.”</a:t>
            </a:r>
            <a:endParaRPr/>
          </a:p>
        </p:txBody>
      </p:sp>
      <p:sp>
        <p:nvSpPr>
          <p:cNvPr id="289" name="Google Shape;289;p16"/>
          <p:cNvSpPr txBox="1"/>
          <p:nvPr>
            <p:ph idx="8" type="subTitle"/>
          </p:nvPr>
        </p:nvSpPr>
        <p:spPr>
          <a:xfrm>
            <a:off x="9153025" y="577955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MAYA ANGELOU</a:t>
            </a:r>
            <a:endParaRPr/>
          </a:p>
        </p:txBody>
      </p:sp>
      <p:sp>
        <p:nvSpPr>
          <p:cNvPr id="290" name="Google Shape;290;p16"/>
          <p:cNvSpPr txBox="1"/>
          <p:nvPr>
            <p:ph idx="9" type="title"/>
          </p:nvPr>
        </p:nvSpPr>
        <p:spPr>
          <a:xfrm>
            <a:off x="0" y="1408800"/>
            <a:ext cx="3231300" cy="7635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
              <a:t>June</a:t>
            </a:r>
            <a:endParaRPr/>
          </a:p>
        </p:txBody>
      </p:sp>
      <p:sp>
        <p:nvSpPr>
          <p:cNvPr id="291" name="Google Shape;291;p16"/>
          <p:cNvSpPr txBox="1"/>
          <p:nvPr>
            <p:ph idx="6" type="subTitle"/>
          </p:nvPr>
        </p:nvSpPr>
        <p:spPr>
          <a:xfrm>
            <a:off x="5667550" y="541325"/>
            <a:ext cx="225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NOTES</a:t>
            </a:r>
            <a:endParaRPr/>
          </a:p>
        </p:txBody>
      </p:sp>
      <p:sp>
        <p:nvSpPr>
          <p:cNvPr id="292" name="Google Shape;292;p16"/>
          <p:cNvSpPr txBox="1"/>
          <p:nvPr>
            <p:ph idx="13" type="subTitle"/>
          </p:nvPr>
        </p:nvSpPr>
        <p:spPr>
          <a:xfrm>
            <a:off x="5563475" y="813125"/>
            <a:ext cx="2358000" cy="1578300"/>
          </a:xfrm>
          <a:prstGeom prst="rect">
            <a:avLst/>
          </a:prstGeom>
        </p:spPr>
        <p:txBody>
          <a:bodyPr anchorCtr="0" anchor="ctr" bIns="121900" lIns="121900" spcFirstLastPara="1" rIns="121900" wrap="square" tIns="121900">
            <a:normAutofit/>
          </a:bodyPr>
          <a:lstStyle/>
          <a:p>
            <a:pPr indent="-292100" lvl="0" marL="457200" rtl="0" algn="l">
              <a:spcBef>
                <a:spcPts val="0"/>
              </a:spcBef>
              <a:spcAft>
                <a:spcPts val="0"/>
              </a:spcAft>
              <a:buSzPts val="1000"/>
              <a:buChar char="✓"/>
            </a:pPr>
            <a:r>
              <a:rPr lang="en"/>
              <a:t>Add your notes here.</a:t>
            </a:r>
            <a:endParaRPr/>
          </a:p>
          <a:p>
            <a:pPr indent="-292100" lvl="0" marL="457200" rtl="0" algn="l">
              <a:spcBef>
                <a:spcPts val="0"/>
              </a:spcBef>
              <a:spcAft>
                <a:spcPts val="0"/>
              </a:spcAft>
              <a:buSzPts val="1000"/>
              <a:buChar char="✓"/>
            </a:pPr>
            <a:r>
              <a:rPr lang="en"/>
              <a:t>Line item number one.</a:t>
            </a:r>
            <a:endParaRPr/>
          </a:p>
          <a:p>
            <a:pPr indent="-292100" lvl="0" marL="457200" rtl="0" algn="l">
              <a:spcBef>
                <a:spcPts val="0"/>
              </a:spcBef>
              <a:spcAft>
                <a:spcPts val="0"/>
              </a:spcAft>
              <a:buSzPts val="1000"/>
              <a:buChar char="✓"/>
            </a:pPr>
            <a:r>
              <a:rPr lang="en"/>
              <a:t>Line item number two.</a:t>
            </a:r>
            <a:endParaRPr/>
          </a:p>
          <a:p>
            <a:pPr indent="-292100" lvl="0" marL="457200" rtl="0" algn="l">
              <a:spcBef>
                <a:spcPts val="0"/>
              </a:spcBef>
              <a:spcAft>
                <a:spcPts val="0"/>
              </a:spcAft>
              <a:buSzPts val="1000"/>
              <a:buChar char="✓"/>
            </a:pPr>
            <a:r>
              <a:rPr lang="en"/>
              <a:t>Line item number three.</a:t>
            </a:r>
            <a:endParaRPr/>
          </a:p>
          <a:p>
            <a:pPr indent="-292100" lvl="0" marL="457200" rtl="0" algn="l">
              <a:spcBef>
                <a:spcPts val="0"/>
              </a:spcBef>
              <a:spcAft>
                <a:spcPts val="0"/>
              </a:spcAft>
              <a:buSzPts val="1000"/>
              <a:buChar char="✓"/>
            </a:pPr>
            <a:r>
              <a:rPr lang="en"/>
              <a:t>Line item number four.</a:t>
            </a:r>
            <a:endParaRPr/>
          </a:p>
        </p:txBody>
      </p:sp>
      <p:sp>
        <p:nvSpPr>
          <p:cNvPr id="293" name="Google Shape;293;p16"/>
          <p:cNvSpPr txBox="1"/>
          <p:nvPr>
            <p:ph idx="14" type="subTitle"/>
          </p:nvPr>
        </p:nvSpPr>
        <p:spPr>
          <a:xfrm>
            <a:off x="9153050" y="3547800"/>
            <a:ext cx="2793900" cy="1463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1600"/>
              </a:spcAft>
              <a:buNone/>
            </a:pPr>
            <a:r>
              <a:rPr lang="en"/>
              <a:t>One day a small line of blind text by the name of Lorem Ipsum decided to leave for the far World of Grammar.</a:t>
            </a:r>
            <a:endParaRPr/>
          </a:p>
        </p:txBody>
      </p:sp>
      <p:sp>
        <p:nvSpPr>
          <p:cNvPr id="294" name="Google Shape;294;p16"/>
          <p:cNvSpPr txBox="1"/>
          <p:nvPr>
            <p:ph idx="15" type="subTitle"/>
          </p:nvPr>
        </p:nvSpPr>
        <p:spPr>
          <a:xfrm>
            <a:off x="9153050" y="319980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935"/>
              <a:buNone/>
            </a:pPr>
            <a:r>
              <a:rPr lang="en"/>
              <a:t>THIS IS YOUR TITLE</a:t>
            </a:r>
            <a:endParaRPr/>
          </a:p>
        </p:txBody>
      </p:sp>
      <p:sp>
        <p:nvSpPr>
          <p:cNvPr id="295" name="Google Shape;295;p16"/>
          <p:cNvSpPr/>
          <p:nvPr>
            <p:ph idx="2" type="pic"/>
          </p:nvPr>
        </p:nvSpPr>
        <p:spPr>
          <a:xfrm>
            <a:off x="3861950" y="594360"/>
            <a:ext cx="1388400" cy="1388400"/>
          </a:xfrm>
          <a:prstGeom prst="rect">
            <a:avLst/>
          </a:prstGeom>
        </p:spPr>
      </p:sp>
      <p:sp>
        <p:nvSpPr>
          <p:cNvPr id="296" name="Google Shape;296;p16"/>
          <p:cNvSpPr/>
          <p:nvPr>
            <p:ph idx="3" type="pic"/>
          </p:nvPr>
        </p:nvSpPr>
        <p:spPr>
          <a:xfrm>
            <a:off x="8395613" y="805300"/>
            <a:ext cx="1580100" cy="1218300"/>
          </a:xfrm>
          <a:prstGeom prst="rect">
            <a:avLst/>
          </a:prstGeom>
        </p:spPr>
      </p:sp>
      <p:sp>
        <p:nvSpPr>
          <p:cNvPr id="297" name="Google Shape;297;p16"/>
          <p:cNvSpPr/>
          <p:nvPr>
            <p:ph idx="4" type="pic"/>
          </p:nvPr>
        </p:nvSpPr>
        <p:spPr>
          <a:xfrm>
            <a:off x="10135963" y="805300"/>
            <a:ext cx="1580100" cy="1218300"/>
          </a:xfrm>
          <a:prstGeom prst="rect">
            <a:avLst/>
          </a:prstGeom>
        </p:spPr>
      </p:sp>
      <p:graphicFrame>
        <p:nvGraphicFramePr>
          <p:cNvPr id="298" name="Google Shape;298;p16"/>
          <p:cNvGraphicFramePr/>
          <p:nvPr/>
        </p:nvGraphicFramePr>
        <p:xfrm>
          <a:off x="259738" y="2174200"/>
          <a:ext cx="3000000" cy="3000000"/>
        </p:xfrm>
        <a:graphic>
          <a:graphicData uri="http://schemas.openxmlformats.org/drawingml/2006/table">
            <a:tbl>
              <a:tblPr>
                <a:noFill/>
                <a:tableStyleId>{32A5AE44-D550-43A3-8CB1-E20F47E36F71}</a:tableStyleId>
              </a:tblPr>
              <a:tblGrid>
                <a:gridCol w="382850"/>
                <a:gridCol w="382850"/>
                <a:gridCol w="382850"/>
                <a:gridCol w="382850"/>
                <a:gridCol w="382850"/>
                <a:gridCol w="382850"/>
                <a:gridCol w="382850"/>
              </a:tblGrid>
              <a:tr h="229275">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M</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W</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F</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7"/>
          <p:cNvSpPr/>
          <p:nvPr>
            <p:ph idx="2" type="pic"/>
          </p:nvPr>
        </p:nvSpPr>
        <p:spPr>
          <a:xfrm>
            <a:off x="3861950" y="594360"/>
            <a:ext cx="1388400" cy="1388400"/>
          </a:xfrm>
          <a:prstGeom prst="rect">
            <a:avLst/>
          </a:prstGeom>
        </p:spPr>
      </p:sp>
      <p:sp>
        <p:nvSpPr>
          <p:cNvPr id="304" name="Google Shape;304;p17"/>
          <p:cNvSpPr txBox="1"/>
          <p:nvPr>
            <p:ph type="title"/>
          </p:nvPr>
        </p:nvSpPr>
        <p:spPr>
          <a:xfrm>
            <a:off x="3998825" y="3067575"/>
            <a:ext cx="4499700" cy="628500"/>
          </a:xfrm>
          <a:prstGeom prst="rect">
            <a:avLst/>
          </a:prstGeom>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lang="en"/>
              <a:t>This is your title</a:t>
            </a:r>
            <a:endParaRPr/>
          </a:p>
        </p:txBody>
      </p:sp>
      <p:sp>
        <p:nvSpPr>
          <p:cNvPr id="305" name="Google Shape;305;p17"/>
          <p:cNvSpPr txBox="1"/>
          <p:nvPr>
            <p:ph idx="1" type="subTitle"/>
          </p:nvPr>
        </p:nvSpPr>
        <p:spPr>
          <a:xfrm>
            <a:off x="3998825" y="3774875"/>
            <a:ext cx="4499700" cy="24393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
                <a:solidFill>
                  <a:schemeClr val="dk1"/>
                </a:solidFill>
              </a:rPr>
              <a:t>Far far away, behind the word mountains, far from the countries Vokalia and Consonantia, there live the blind texts. Separated they live in Bookmarks Grove right at the coast of the Semantics, a large language ocean. </a:t>
            </a:r>
            <a:endParaRPr>
              <a:solidFill>
                <a:schemeClr val="dk1"/>
              </a:solidFill>
            </a:endParaRPr>
          </a:p>
          <a:p>
            <a:pPr indent="0" lvl="0" marL="0" rtl="0" algn="l">
              <a:spcBef>
                <a:spcPts val="1600"/>
              </a:spcBef>
              <a:spcAft>
                <a:spcPts val="1600"/>
              </a:spcAft>
              <a:buNone/>
            </a:pPr>
            <a:r>
              <a:rPr lang="en">
                <a:solidFill>
                  <a:schemeClr val="dk1"/>
                </a:solidFill>
              </a:rPr>
              <a:t>A small river named Duden flows by their place and supplies it with the necessary regelialia. It is a paradisematic country, in which roasted parts of sentences fly into your mouth.</a:t>
            </a:r>
            <a:endParaRPr>
              <a:solidFill>
                <a:schemeClr val="dk1"/>
              </a:solidFill>
            </a:endParaRPr>
          </a:p>
        </p:txBody>
      </p:sp>
      <p:sp>
        <p:nvSpPr>
          <p:cNvPr id="306" name="Google Shape;306;p17"/>
          <p:cNvSpPr txBox="1"/>
          <p:nvPr>
            <p:ph idx="5" type="title"/>
          </p:nvPr>
        </p:nvSpPr>
        <p:spPr>
          <a:xfrm>
            <a:off x="0" y="777425"/>
            <a:ext cx="3231300" cy="1012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2026</a:t>
            </a:r>
            <a:endParaRPr/>
          </a:p>
        </p:txBody>
      </p:sp>
      <p:sp>
        <p:nvSpPr>
          <p:cNvPr id="307" name="Google Shape;307;p17"/>
          <p:cNvSpPr txBox="1"/>
          <p:nvPr>
            <p:ph idx="7" type="title"/>
          </p:nvPr>
        </p:nvSpPr>
        <p:spPr>
          <a:xfrm>
            <a:off x="9153025" y="4924550"/>
            <a:ext cx="2793900" cy="931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“Do the best you can until you know better. Then when you know better, do better.”</a:t>
            </a:r>
            <a:endParaRPr/>
          </a:p>
        </p:txBody>
      </p:sp>
      <p:sp>
        <p:nvSpPr>
          <p:cNvPr id="308" name="Google Shape;308;p17"/>
          <p:cNvSpPr txBox="1"/>
          <p:nvPr>
            <p:ph idx="8" type="subTitle"/>
          </p:nvPr>
        </p:nvSpPr>
        <p:spPr>
          <a:xfrm>
            <a:off x="9153025" y="577955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MAYA ANGELOU</a:t>
            </a:r>
            <a:endParaRPr/>
          </a:p>
        </p:txBody>
      </p:sp>
      <p:sp>
        <p:nvSpPr>
          <p:cNvPr id="309" name="Google Shape;309;p17"/>
          <p:cNvSpPr txBox="1"/>
          <p:nvPr>
            <p:ph idx="9" type="title"/>
          </p:nvPr>
        </p:nvSpPr>
        <p:spPr>
          <a:xfrm>
            <a:off x="0" y="1408800"/>
            <a:ext cx="3231300" cy="7635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
              <a:t>July</a:t>
            </a:r>
            <a:endParaRPr/>
          </a:p>
        </p:txBody>
      </p:sp>
      <p:sp>
        <p:nvSpPr>
          <p:cNvPr id="310" name="Google Shape;310;p17"/>
          <p:cNvSpPr txBox="1"/>
          <p:nvPr>
            <p:ph idx="6" type="subTitle"/>
          </p:nvPr>
        </p:nvSpPr>
        <p:spPr>
          <a:xfrm>
            <a:off x="5667550" y="541325"/>
            <a:ext cx="225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NOTES</a:t>
            </a:r>
            <a:endParaRPr/>
          </a:p>
        </p:txBody>
      </p:sp>
      <p:sp>
        <p:nvSpPr>
          <p:cNvPr id="311" name="Google Shape;311;p17"/>
          <p:cNvSpPr txBox="1"/>
          <p:nvPr>
            <p:ph idx="13" type="subTitle"/>
          </p:nvPr>
        </p:nvSpPr>
        <p:spPr>
          <a:xfrm>
            <a:off x="5563475" y="813125"/>
            <a:ext cx="2358000" cy="1578300"/>
          </a:xfrm>
          <a:prstGeom prst="rect">
            <a:avLst/>
          </a:prstGeom>
        </p:spPr>
        <p:txBody>
          <a:bodyPr anchorCtr="0" anchor="ctr" bIns="121900" lIns="121900" spcFirstLastPara="1" rIns="121900" wrap="square" tIns="121900">
            <a:normAutofit/>
          </a:bodyPr>
          <a:lstStyle/>
          <a:p>
            <a:pPr indent="-292100" lvl="0" marL="457200" rtl="0" algn="l">
              <a:spcBef>
                <a:spcPts val="0"/>
              </a:spcBef>
              <a:spcAft>
                <a:spcPts val="0"/>
              </a:spcAft>
              <a:buSzPts val="1000"/>
              <a:buChar char="✓"/>
            </a:pPr>
            <a:r>
              <a:rPr lang="en"/>
              <a:t>Add your notes here.</a:t>
            </a:r>
            <a:endParaRPr/>
          </a:p>
          <a:p>
            <a:pPr indent="-292100" lvl="0" marL="457200" rtl="0" algn="l">
              <a:spcBef>
                <a:spcPts val="0"/>
              </a:spcBef>
              <a:spcAft>
                <a:spcPts val="0"/>
              </a:spcAft>
              <a:buSzPts val="1000"/>
              <a:buChar char="✓"/>
            </a:pPr>
            <a:r>
              <a:rPr lang="en"/>
              <a:t>Line item number one.</a:t>
            </a:r>
            <a:endParaRPr/>
          </a:p>
          <a:p>
            <a:pPr indent="-292100" lvl="0" marL="457200" rtl="0" algn="l">
              <a:spcBef>
                <a:spcPts val="0"/>
              </a:spcBef>
              <a:spcAft>
                <a:spcPts val="0"/>
              </a:spcAft>
              <a:buSzPts val="1000"/>
              <a:buChar char="✓"/>
            </a:pPr>
            <a:r>
              <a:rPr lang="en"/>
              <a:t>Line item number two.</a:t>
            </a:r>
            <a:endParaRPr/>
          </a:p>
          <a:p>
            <a:pPr indent="-292100" lvl="0" marL="457200" rtl="0" algn="l">
              <a:spcBef>
                <a:spcPts val="0"/>
              </a:spcBef>
              <a:spcAft>
                <a:spcPts val="0"/>
              </a:spcAft>
              <a:buSzPts val="1000"/>
              <a:buChar char="✓"/>
            </a:pPr>
            <a:r>
              <a:rPr lang="en"/>
              <a:t>Line item number three.</a:t>
            </a:r>
            <a:endParaRPr/>
          </a:p>
          <a:p>
            <a:pPr indent="-292100" lvl="0" marL="457200" rtl="0" algn="l">
              <a:spcBef>
                <a:spcPts val="0"/>
              </a:spcBef>
              <a:spcAft>
                <a:spcPts val="0"/>
              </a:spcAft>
              <a:buSzPts val="1000"/>
              <a:buChar char="✓"/>
            </a:pPr>
            <a:r>
              <a:rPr lang="en"/>
              <a:t>Line item number four.</a:t>
            </a:r>
            <a:endParaRPr/>
          </a:p>
        </p:txBody>
      </p:sp>
      <p:sp>
        <p:nvSpPr>
          <p:cNvPr id="312" name="Google Shape;312;p17"/>
          <p:cNvSpPr txBox="1"/>
          <p:nvPr>
            <p:ph idx="14" type="subTitle"/>
          </p:nvPr>
        </p:nvSpPr>
        <p:spPr>
          <a:xfrm>
            <a:off x="9153050" y="3547800"/>
            <a:ext cx="2793900" cy="1463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1600"/>
              </a:spcAft>
              <a:buNone/>
            </a:pPr>
            <a:r>
              <a:rPr lang="en"/>
              <a:t>One day a small line of blind text by the name of Lorem Ipsum decided to leave for the far World of Grammar.</a:t>
            </a:r>
            <a:endParaRPr/>
          </a:p>
        </p:txBody>
      </p:sp>
      <p:sp>
        <p:nvSpPr>
          <p:cNvPr id="313" name="Google Shape;313;p17"/>
          <p:cNvSpPr txBox="1"/>
          <p:nvPr>
            <p:ph idx="15" type="subTitle"/>
          </p:nvPr>
        </p:nvSpPr>
        <p:spPr>
          <a:xfrm>
            <a:off x="9153050" y="319980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935"/>
              <a:buNone/>
            </a:pPr>
            <a:r>
              <a:rPr lang="en"/>
              <a:t>THIS IS YOUR TITLE</a:t>
            </a:r>
            <a:endParaRPr/>
          </a:p>
        </p:txBody>
      </p:sp>
      <p:sp>
        <p:nvSpPr>
          <p:cNvPr id="314" name="Google Shape;314;p17"/>
          <p:cNvSpPr/>
          <p:nvPr>
            <p:ph idx="3" type="pic"/>
          </p:nvPr>
        </p:nvSpPr>
        <p:spPr>
          <a:xfrm>
            <a:off x="8395613" y="805300"/>
            <a:ext cx="1580100" cy="1218300"/>
          </a:xfrm>
          <a:prstGeom prst="rect">
            <a:avLst/>
          </a:prstGeom>
        </p:spPr>
      </p:sp>
      <p:sp>
        <p:nvSpPr>
          <p:cNvPr id="315" name="Google Shape;315;p17"/>
          <p:cNvSpPr/>
          <p:nvPr>
            <p:ph idx="4" type="pic"/>
          </p:nvPr>
        </p:nvSpPr>
        <p:spPr>
          <a:xfrm>
            <a:off x="10135963" y="805300"/>
            <a:ext cx="1580100" cy="1218300"/>
          </a:xfrm>
          <a:prstGeom prst="rect">
            <a:avLst/>
          </a:prstGeom>
        </p:spPr>
      </p:sp>
      <p:graphicFrame>
        <p:nvGraphicFramePr>
          <p:cNvPr id="316" name="Google Shape;316;p17"/>
          <p:cNvGraphicFramePr/>
          <p:nvPr/>
        </p:nvGraphicFramePr>
        <p:xfrm>
          <a:off x="259738" y="2174200"/>
          <a:ext cx="3000000" cy="3000000"/>
        </p:xfrm>
        <a:graphic>
          <a:graphicData uri="http://schemas.openxmlformats.org/drawingml/2006/table">
            <a:tbl>
              <a:tblPr>
                <a:noFill/>
                <a:tableStyleId>{32A5AE44-D550-43A3-8CB1-E20F47E36F71}</a:tableStyleId>
              </a:tblPr>
              <a:tblGrid>
                <a:gridCol w="382850"/>
                <a:gridCol w="382850"/>
                <a:gridCol w="382850"/>
                <a:gridCol w="382850"/>
                <a:gridCol w="382850"/>
                <a:gridCol w="382850"/>
                <a:gridCol w="382850"/>
              </a:tblGrid>
              <a:tr h="229275">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M</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W</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F</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8"/>
          <p:cNvSpPr/>
          <p:nvPr>
            <p:ph idx="2" type="pic"/>
          </p:nvPr>
        </p:nvSpPr>
        <p:spPr>
          <a:xfrm>
            <a:off x="3861950" y="594360"/>
            <a:ext cx="1388400" cy="1388400"/>
          </a:xfrm>
          <a:prstGeom prst="rect">
            <a:avLst/>
          </a:prstGeom>
        </p:spPr>
      </p:sp>
      <p:sp>
        <p:nvSpPr>
          <p:cNvPr id="322" name="Google Shape;322;p18"/>
          <p:cNvSpPr txBox="1"/>
          <p:nvPr>
            <p:ph type="title"/>
          </p:nvPr>
        </p:nvSpPr>
        <p:spPr>
          <a:xfrm>
            <a:off x="3998825" y="3067575"/>
            <a:ext cx="4499700" cy="628500"/>
          </a:xfrm>
          <a:prstGeom prst="rect">
            <a:avLst/>
          </a:prstGeom>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lang="en"/>
              <a:t>This is your title</a:t>
            </a:r>
            <a:endParaRPr/>
          </a:p>
        </p:txBody>
      </p:sp>
      <p:sp>
        <p:nvSpPr>
          <p:cNvPr id="323" name="Google Shape;323;p18"/>
          <p:cNvSpPr txBox="1"/>
          <p:nvPr>
            <p:ph idx="1" type="subTitle"/>
          </p:nvPr>
        </p:nvSpPr>
        <p:spPr>
          <a:xfrm>
            <a:off x="3998825" y="3774875"/>
            <a:ext cx="4499700" cy="24393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
                <a:solidFill>
                  <a:schemeClr val="dk1"/>
                </a:solidFill>
              </a:rPr>
              <a:t>Far far away, behind the word mountains, far from the countries Vokalia and Consonantia, there live the blind texts. Separated they live in Bookmarks Grove right at the coast of the Semantics, a large language ocean. </a:t>
            </a:r>
            <a:endParaRPr>
              <a:solidFill>
                <a:schemeClr val="dk1"/>
              </a:solidFill>
            </a:endParaRPr>
          </a:p>
          <a:p>
            <a:pPr indent="0" lvl="0" marL="0" rtl="0" algn="l">
              <a:spcBef>
                <a:spcPts val="1600"/>
              </a:spcBef>
              <a:spcAft>
                <a:spcPts val="1600"/>
              </a:spcAft>
              <a:buNone/>
            </a:pPr>
            <a:r>
              <a:rPr lang="en">
                <a:solidFill>
                  <a:schemeClr val="dk1"/>
                </a:solidFill>
              </a:rPr>
              <a:t>A small river named Duden flows by their place and supplies it with the necessary regelialia. It is a paradisematic country, in which roasted parts of sentences fly into your mouth.</a:t>
            </a:r>
            <a:endParaRPr>
              <a:solidFill>
                <a:schemeClr val="dk1"/>
              </a:solidFill>
            </a:endParaRPr>
          </a:p>
        </p:txBody>
      </p:sp>
      <p:sp>
        <p:nvSpPr>
          <p:cNvPr id="324" name="Google Shape;324;p18"/>
          <p:cNvSpPr txBox="1"/>
          <p:nvPr>
            <p:ph idx="5" type="title"/>
          </p:nvPr>
        </p:nvSpPr>
        <p:spPr>
          <a:xfrm>
            <a:off x="0" y="777425"/>
            <a:ext cx="3231300" cy="1012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2026</a:t>
            </a:r>
            <a:endParaRPr/>
          </a:p>
        </p:txBody>
      </p:sp>
      <p:sp>
        <p:nvSpPr>
          <p:cNvPr id="325" name="Google Shape;325;p18"/>
          <p:cNvSpPr txBox="1"/>
          <p:nvPr>
            <p:ph idx="7" type="title"/>
          </p:nvPr>
        </p:nvSpPr>
        <p:spPr>
          <a:xfrm>
            <a:off x="9153025" y="4924550"/>
            <a:ext cx="2793900" cy="931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“Do the best you can until you know better. Then when you know better, do better.”</a:t>
            </a:r>
            <a:endParaRPr/>
          </a:p>
        </p:txBody>
      </p:sp>
      <p:sp>
        <p:nvSpPr>
          <p:cNvPr id="326" name="Google Shape;326;p18"/>
          <p:cNvSpPr txBox="1"/>
          <p:nvPr>
            <p:ph idx="8" type="subTitle"/>
          </p:nvPr>
        </p:nvSpPr>
        <p:spPr>
          <a:xfrm>
            <a:off x="9153025" y="577955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MAYA ANGELOU</a:t>
            </a:r>
            <a:endParaRPr/>
          </a:p>
        </p:txBody>
      </p:sp>
      <p:sp>
        <p:nvSpPr>
          <p:cNvPr id="327" name="Google Shape;327;p18"/>
          <p:cNvSpPr txBox="1"/>
          <p:nvPr>
            <p:ph idx="9" type="title"/>
          </p:nvPr>
        </p:nvSpPr>
        <p:spPr>
          <a:xfrm>
            <a:off x="0" y="1408800"/>
            <a:ext cx="3231300" cy="7635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
              <a:t>August</a:t>
            </a:r>
            <a:endParaRPr/>
          </a:p>
        </p:txBody>
      </p:sp>
      <p:sp>
        <p:nvSpPr>
          <p:cNvPr id="328" name="Google Shape;328;p18"/>
          <p:cNvSpPr txBox="1"/>
          <p:nvPr>
            <p:ph idx="6" type="subTitle"/>
          </p:nvPr>
        </p:nvSpPr>
        <p:spPr>
          <a:xfrm>
            <a:off x="5667550" y="541325"/>
            <a:ext cx="225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NOTES</a:t>
            </a:r>
            <a:endParaRPr/>
          </a:p>
        </p:txBody>
      </p:sp>
      <p:sp>
        <p:nvSpPr>
          <p:cNvPr id="329" name="Google Shape;329;p18"/>
          <p:cNvSpPr txBox="1"/>
          <p:nvPr>
            <p:ph idx="13" type="subTitle"/>
          </p:nvPr>
        </p:nvSpPr>
        <p:spPr>
          <a:xfrm>
            <a:off x="5563475" y="813125"/>
            <a:ext cx="2358000" cy="1578300"/>
          </a:xfrm>
          <a:prstGeom prst="rect">
            <a:avLst/>
          </a:prstGeom>
        </p:spPr>
        <p:txBody>
          <a:bodyPr anchorCtr="0" anchor="ctr" bIns="121900" lIns="121900" spcFirstLastPara="1" rIns="121900" wrap="square" tIns="121900">
            <a:normAutofit/>
          </a:bodyPr>
          <a:lstStyle/>
          <a:p>
            <a:pPr indent="-292100" lvl="0" marL="457200" rtl="0" algn="l">
              <a:spcBef>
                <a:spcPts val="0"/>
              </a:spcBef>
              <a:spcAft>
                <a:spcPts val="0"/>
              </a:spcAft>
              <a:buSzPts val="1000"/>
              <a:buChar char="✓"/>
            </a:pPr>
            <a:r>
              <a:rPr lang="en"/>
              <a:t>Add your notes here.</a:t>
            </a:r>
            <a:endParaRPr/>
          </a:p>
          <a:p>
            <a:pPr indent="-292100" lvl="0" marL="457200" rtl="0" algn="l">
              <a:spcBef>
                <a:spcPts val="0"/>
              </a:spcBef>
              <a:spcAft>
                <a:spcPts val="0"/>
              </a:spcAft>
              <a:buSzPts val="1000"/>
              <a:buChar char="✓"/>
            </a:pPr>
            <a:r>
              <a:rPr lang="en"/>
              <a:t>Line item number one.</a:t>
            </a:r>
            <a:endParaRPr/>
          </a:p>
          <a:p>
            <a:pPr indent="-292100" lvl="0" marL="457200" rtl="0" algn="l">
              <a:spcBef>
                <a:spcPts val="0"/>
              </a:spcBef>
              <a:spcAft>
                <a:spcPts val="0"/>
              </a:spcAft>
              <a:buSzPts val="1000"/>
              <a:buChar char="✓"/>
            </a:pPr>
            <a:r>
              <a:rPr lang="en"/>
              <a:t>Line item number two.</a:t>
            </a:r>
            <a:endParaRPr/>
          </a:p>
          <a:p>
            <a:pPr indent="-292100" lvl="0" marL="457200" rtl="0" algn="l">
              <a:spcBef>
                <a:spcPts val="0"/>
              </a:spcBef>
              <a:spcAft>
                <a:spcPts val="0"/>
              </a:spcAft>
              <a:buSzPts val="1000"/>
              <a:buChar char="✓"/>
            </a:pPr>
            <a:r>
              <a:rPr lang="en"/>
              <a:t>Line item number three.</a:t>
            </a:r>
            <a:endParaRPr/>
          </a:p>
          <a:p>
            <a:pPr indent="-292100" lvl="0" marL="457200" rtl="0" algn="l">
              <a:spcBef>
                <a:spcPts val="0"/>
              </a:spcBef>
              <a:spcAft>
                <a:spcPts val="0"/>
              </a:spcAft>
              <a:buSzPts val="1000"/>
              <a:buChar char="✓"/>
            </a:pPr>
            <a:r>
              <a:rPr lang="en"/>
              <a:t>Line item number four.</a:t>
            </a:r>
            <a:endParaRPr/>
          </a:p>
        </p:txBody>
      </p:sp>
      <p:sp>
        <p:nvSpPr>
          <p:cNvPr id="330" name="Google Shape;330;p18"/>
          <p:cNvSpPr txBox="1"/>
          <p:nvPr>
            <p:ph idx="14" type="subTitle"/>
          </p:nvPr>
        </p:nvSpPr>
        <p:spPr>
          <a:xfrm>
            <a:off x="9153050" y="3547800"/>
            <a:ext cx="2793900" cy="1463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1600"/>
              </a:spcAft>
              <a:buNone/>
            </a:pPr>
            <a:r>
              <a:rPr lang="en"/>
              <a:t>One day a small line of blind text by the name of Lorem Ipsum decided to leave for the far World of Grammar.</a:t>
            </a:r>
            <a:endParaRPr/>
          </a:p>
        </p:txBody>
      </p:sp>
      <p:sp>
        <p:nvSpPr>
          <p:cNvPr id="331" name="Google Shape;331;p18"/>
          <p:cNvSpPr txBox="1"/>
          <p:nvPr>
            <p:ph idx="15" type="subTitle"/>
          </p:nvPr>
        </p:nvSpPr>
        <p:spPr>
          <a:xfrm>
            <a:off x="9153050" y="319980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935"/>
              <a:buNone/>
            </a:pPr>
            <a:r>
              <a:rPr lang="en"/>
              <a:t>THIS IS YOUR TITLE</a:t>
            </a:r>
            <a:endParaRPr/>
          </a:p>
        </p:txBody>
      </p:sp>
      <p:sp>
        <p:nvSpPr>
          <p:cNvPr id="332" name="Google Shape;332;p18"/>
          <p:cNvSpPr/>
          <p:nvPr>
            <p:ph idx="2" type="pic"/>
          </p:nvPr>
        </p:nvSpPr>
        <p:spPr>
          <a:xfrm>
            <a:off x="3861950" y="594360"/>
            <a:ext cx="1388400" cy="1388400"/>
          </a:xfrm>
          <a:prstGeom prst="rect">
            <a:avLst/>
          </a:prstGeom>
        </p:spPr>
      </p:sp>
      <p:sp>
        <p:nvSpPr>
          <p:cNvPr id="333" name="Google Shape;333;p18"/>
          <p:cNvSpPr/>
          <p:nvPr>
            <p:ph idx="3" type="pic"/>
          </p:nvPr>
        </p:nvSpPr>
        <p:spPr>
          <a:xfrm>
            <a:off x="8395613" y="805300"/>
            <a:ext cx="1580100" cy="1218300"/>
          </a:xfrm>
          <a:prstGeom prst="rect">
            <a:avLst/>
          </a:prstGeom>
        </p:spPr>
      </p:sp>
      <p:sp>
        <p:nvSpPr>
          <p:cNvPr id="334" name="Google Shape;334;p18"/>
          <p:cNvSpPr/>
          <p:nvPr>
            <p:ph idx="4" type="pic"/>
          </p:nvPr>
        </p:nvSpPr>
        <p:spPr>
          <a:xfrm>
            <a:off x="10135963" y="805300"/>
            <a:ext cx="1580100" cy="1218300"/>
          </a:xfrm>
          <a:prstGeom prst="rect">
            <a:avLst/>
          </a:prstGeom>
        </p:spPr>
      </p:sp>
      <p:graphicFrame>
        <p:nvGraphicFramePr>
          <p:cNvPr id="335" name="Google Shape;335;p18"/>
          <p:cNvGraphicFramePr/>
          <p:nvPr/>
        </p:nvGraphicFramePr>
        <p:xfrm>
          <a:off x="259738" y="2174200"/>
          <a:ext cx="3000000" cy="3000000"/>
        </p:xfrm>
        <a:graphic>
          <a:graphicData uri="http://schemas.openxmlformats.org/drawingml/2006/table">
            <a:tbl>
              <a:tblPr>
                <a:noFill/>
                <a:tableStyleId>{32A5AE44-D550-43A3-8CB1-E20F47E36F71}</a:tableStyleId>
              </a:tblPr>
              <a:tblGrid>
                <a:gridCol w="382850"/>
                <a:gridCol w="382850"/>
                <a:gridCol w="382850"/>
                <a:gridCol w="382850"/>
                <a:gridCol w="382850"/>
                <a:gridCol w="382850"/>
                <a:gridCol w="382850"/>
              </a:tblGrid>
              <a:tr h="229275">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M</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W</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F</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9"/>
          <p:cNvSpPr/>
          <p:nvPr>
            <p:ph idx="2" type="pic"/>
          </p:nvPr>
        </p:nvSpPr>
        <p:spPr>
          <a:xfrm>
            <a:off x="3861950" y="594360"/>
            <a:ext cx="1388400" cy="1388400"/>
          </a:xfrm>
          <a:prstGeom prst="rect">
            <a:avLst/>
          </a:prstGeom>
        </p:spPr>
      </p:sp>
      <p:sp>
        <p:nvSpPr>
          <p:cNvPr id="341" name="Google Shape;341;p19"/>
          <p:cNvSpPr txBox="1"/>
          <p:nvPr>
            <p:ph type="title"/>
          </p:nvPr>
        </p:nvSpPr>
        <p:spPr>
          <a:xfrm>
            <a:off x="3998825" y="3067575"/>
            <a:ext cx="4499700" cy="628500"/>
          </a:xfrm>
          <a:prstGeom prst="rect">
            <a:avLst/>
          </a:prstGeom>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lang="en"/>
              <a:t>This is your title</a:t>
            </a:r>
            <a:endParaRPr/>
          </a:p>
        </p:txBody>
      </p:sp>
      <p:sp>
        <p:nvSpPr>
          <p:cNvPr id="342" name="Google Shape;342;p19"/>
          <p:cNvSpPr txBox="1"/>
          <p:nvPr>
            <p:ph idx="1" type="subTitle"/>
          </p:nvPr>
        </p:nvSpPr>
        <p:spPr>
          <a:xfrm>
            <a:off x="3998825" y="3774875"/>
            <a:ext cx="4499700" cy="24393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
                <a:solidFill>
                  <a:schemeClr val="dk1"/>
                </a:solidFill>
              </a:rPr>
              <a:t>Far far away, behind the word mountains, far from the countries Vokalia and Consonantia, there live the blind texts. Separated they live in Bookmarks Grove right at the coast of the Semantics, a large language ocean. </a:t>
            </a:r>
            <a:endParaRPr>
              <a:solidFill>
                <a:schemeClr val="dk1"/>
              </a:solidFill>
            </a:endParaRPr>
          </a:p>
          <a:p>
            <a:pPr indent="0" lvl="0" marL="0" rtl="0" algn="l">
              <a:spcBef>
                <a:spcPts val="1600"/>
              </a:spcBef>
              <a:spcAft>
                <a:spcPts val="1600"/>
              </a:spcAft>
              <a:buNone/>
            </a:pPr>
            <a:r>
              <a:rPr lang="en">
                <a:solidFill>
                  <a:schemeClr val="dk1"/>
                </a:solidFill>
              </a:rPr>
              <a:t>A small river named Duden flows by their place and supplies it with the necessary regelialia. It is a paradisematic country, in which roasted parts of sentences fly into your mouth.</a:t>
            </a:r>
            <a:endParaRPr>
              <a:solidFill>
                <a:schemeClr val="dk1"/>
              </a:solidFill>
            </a:endParaRPr>
          </a:p>
        </p:txBody>
      </p:sp>
      <p:sp>
        <p:nvSpPr>
          <p:cNvPr id="343" name="Google Shape;343;p19"/>
          <p:cNvSpPr txBox="1"/>
          <p:nvPr>
            <p:ph idx="5" type="title"/>
          </p:nvPr>
        </p:nvSpPr>
        <p:spPr>
          <a:xfrm>
            <a:off x="0" y="777425"/>
            <a:ext cx="3231300" cy="1012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2026</a:t>
            </a:r>
            <a:endParaRPr/>
          </a:p>
        </p:txBody>
      </p:sp>
      <p:sp>
        <p:nvSpPr>
          <p:cNvPr id="344" name="Google Shape;344;p19"/>
          <p:cNvSpPr txBox="1"/>
          <p:nvPr>
            <p:ph idx="7" type="title"/>
          </p:nvPr>
        </p:nvSpPr>
        <p:spPr>
          <a:xfrm>
            <a:off x="9153025" y="4924550"/>
            <a:ext cx="2793900" cy="931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“Do the best you can until you know better. Then when you know better, do better.”</a:t>
            </a:r>
            <a:endParaRPr/>
          </a:p>
        </p:txBody>
      </p:sp>
      <p:sp>
        <p:nvSpPr>
          <p:cNvPr id="345" name="Google Shape;345;p19"/>
          <p:cNvSpPr txBox="1"/>
          <p:nvPr>
            <p:ph idx="8" type="subTitle"/>
          </p:nvPr>
        </p:nvSpPr>
        <p:spPr>
          <a:xfrm>
            <a:off x="9153025" y="577955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MAYA ANGELOU</a:t>
            </a:r>
            <a:endParaRPr/>
          </a:p>
        </p:txBody>
      </p:sp>
      <p:sp>
        <p:nvSpPr>
          <p:cNvPr id="346" name="Google Shape;346;p19"/>
          <p:cNvSpPr txBox="1"/>
          <p:nvPr>
            <p:ph idx="9" type="title"/>
          </p:nvPr>
        </p:nvSpPr>
        <p:spPr>
          <a:xfrm>
            <a:off x="0" y="1408800"/>
            <a:ext cx="3231300" cy="7635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
              <a:t>September</a:t>
            </a:r>
            <a:endParaRPr/>
          </a:p>
        </p:txBody>
      </p:sp>
      <p:sp>
        <p:nvSpPr>
          <p:cNvPr id="347" name="Google Shape;347;p19"/>
          <p:cNvSpPr txBox="1"/>
          <p:nvPr>
            <p:ph idx="6" type="subTitle"/>
          </p:nvPr>
        </p:nvSpPr>
        <p:spPr>
          <a:xfrm>
            <a:off x="5667550" y="541325"/>
            <a:ext cx="225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NOTES</a:t>
            </a:r>
            <a:endParaRPr/>
          </a:p>
        </p:txBody>
      </p:sp>
      <p:sp>
        <p:nvSpPr>
          <p:cNvPr id="348" name="Google Shape;348;p19"/>
          <p:cNvSpPr txBox="1"/>
          <p:nvPr>
            <p:ph idx="13" type="subTitle"/>
          </p:nvPr>
        </p:nvSpPr>
        <p:spPr>
          <a:xfrm>
            <a:off x="5563475" y="813125"/>
            <a:ext cx="2358000" cy="1578300"/>
          </a:xfrm>
          <a:prstGeom prst="rect">
            <a:avLst/>
          </a:prstGeom>
        </p:spPr>
        <p:txBody>
          <a:bodyPr anchorCtr="0" anchor="ctr" bIns="121900" lIns="121900" spcFirstLastPara="1" rIns="121900" wrap="square" tIns="121900">
            <a:normAutofit/>
          </a:bodyPr>
          <a:lstStyle/>
          <a:p>
            <a:pPr indent="-292100" lvl="0" marL="457200" rtl="0" algn="l">
              <a:spcBef>
                <a:spcPts val="0"/>
              </a:spcBef>
              <a:spcAft>
                <a:spcPts val="0"/>
              </a:spcAft>
              <a:buSzPts val="1000"/>
              <a:buChar char="✓"/>
            </a:pPr>
            <a:r>
              <a:rPr lang="en"/>
              <a:t>Add your notes here.</a:t>
            </a:r>
            <a:endParaRPr/>
          </a:p>
          <a:p>
            <a:pPr indent="-292100" lvl="0" marL="457200" rtl="0" algn="l">
              <a:spcBef>
                <a:spcPts val="0"/>
              </a:spcBef>
              <a:spcAft>
                <a:spcPts val="0"/>
              </a:spcAft>
              <a:buSzPts val="1000"/>
              <a:buChar char="✓"/>
            </a:pPr>
            <a:r>
              <a:rPr lang="en"/>
              <a:t>Line item number one.</a:t>
            </a:r>
            <a:endParaRPr/>
          </a:p>
          <a:p>
            <a:pPr indent="-292100" lvl="0" marL="457200" rtl="0" algn="l">
              <a:spcBef>
                <a:spcPts val="0"/>
              </a:spcBef>
              <a:spcAft>
                <a:spcPts val="0"/>
              </a:spcAft>
              <a:buSzPts val="1000"/>
              <a:buChar char="✓"/>
            </a:pPr>
            <a:r>
              <a:rPr lang="en"/>
              <a:t>Line item number two.</a:t>
            </a:r>
            <a:endParaRPr/>
          </a:p>
          <a:p>
            <a:pPr indent="-292100" lvl="0" marL="457200" rtl="0" algn="l">
              <a:spcBef>
                <a:spcPts val="0"/>
              </a:spcBef>
              <a:spcAft>
                <a:spcPts val="0"/>
              </a:spcAft>
              <a:buSzPts val="1000"/>
              <a:buChar char="✓"/>
            </a:pPr>
            <a:r>
              <a:rPr lang="en"/>
              <a:t>Line item number three.</a:t>
            </a:r>
            <a:endParaRPr/>
          </a:p>
          <a:p>
            <a:pPr indent="-292100" lvl="0" marL="457200" rtl="0" algn="l">
              <a:spcBef>
                <a:spcPts val="0"/>
              </a:spcBef>
              <a:spcAft>
                <a:spcPts val="0"/>
              </a:spcAft>
              <a:buSzPts val="1000"/>
              <a:buChar char="✓"/>
            </a:pPr>
            <a:r>
              <a:rPr lang="en"/>
              <a:t>Line item number four.</a:t>
            </a:r>
            <a:endParaRPr/>
          </a:p>
        </p:txBody>
      </p:sp>
      <p:sp>
        <p:nvSpPr>
          <p:cNvPr id="349" name="Google Shape;349;p19"/>
          <p:cNvSpPr txBox="1"/>
          <p:nvPr>
            <p:ph idx="14" type="subTitle"/>
          </p:nvPr>
        </p:nvSpPr>
        <p:spPr>
          <a:xfrm>
            <a:off x="9153050" y="3547800"/>
            <a:ext cx="2793900" cy="1463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1600"/>
              </a:spcAft>
              <a:buNone/>
            </a:pPr>
            <a:r>
              <a:rPr lang="en"/>
              <a:t>One day a small line of blind text by the name of Lorem Ipsum decided to leave for the far World of Grammar.</a:t>
            </a:r>
            <a:endParaRPr/>
          </a:p>
        </p:txBody>
      </p:sp>
      <p:sp>
        <p:nvSpPr>
          <p:cNvPr id="350" name="Google Shape;350;p19"/>
          <p:cNvSpPr txBox="1"/>
          <p:nvPr>
            <p:ph idx="15" type="subTitle"/>
          </p:nvPr>
        </p:nvSpPr>
        <p:spPr>
          <a:xfrm>
            <a:off x="9153050" y="319980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935"/>
              <a:buNone/>
            </a:pPr>
            <a:r>
              <a:rPr lang="en"/>
              <a:t>THIS IS YOUR TITLE</a:t>
            </a:r>
            <a:endParaRPr/>
          </a:p>
        </p:txBody>
      </p:sp>
      <p:sp>
        <p:nvSpPr>
          <p:cNvPr id="351" name="Google Shape;351;p19"/>
          <p:cNvSpPr/>
          <p:nvPr>
            <p:ph idx="3" type="pic"/>
          </p:nvPr>
        </p:nvSpPr>
        <p:spPr>
          <a:xfrm>
            <a:off x="8395613" y="805300"/>
            <a:ext cx="1580100" cy="1218300"/>
          </a:xfrm>
          <a:prstGeom prst="rect">
            <a:avLst/>
          </a:prstGeom>
        </p:spPr>
      </p:sp>
      <p:sp>
        <p:nvSpPr>
          <p:cNvPr id="352" name="Google Shape;352;p19"/>
          <p:cNvSpPr/>
          <p:nvPr>
            <p:ph idx="4" type="pic"/>
          </p:nvPr>
        </p:nvSpPr>
        <p:spPr>
          <a:xfrm>
            <a:off x="10135963" y="805300"/>
            <a:ext cx="1580100" cy="1218300"/>
          </a:xfrm>
          <a:prstGeom prst="rect">
            <a:avLst/>
          </a:prstGeom>
        </p:spPr>
      </p:sp>
      <p:graphicFrame>
        <p:nvGraphicFramePr>
          <p:cNvPr id="353" name="Google Shape;353;p19"/>
          <p:cNvGraphicFramePr/>
          <p:nvPr/>
        </p:nvGraphicFramePr>
        <p:xfrm>
          <a:off x="259738" y="2174200"/>
          <a:ext cx="3000000" cy="3000000"/>
        </p:xfrm>
        <a:graphic>
          <a:graphicData uri="http://schemas.openxmlformats.org/drawingml/2006/table">
            <a:tbl>
              <a:tblPr>
                <a:noFill/>
                <a:tableStyleId>{32A5AE44-D550-43A3-8CB1-E20F47E36F71}</a:tableStyleId>
              </a:tblPr>
              <a:tblGrid>
                <a:gridCol w="382850"/>
                <a:gridCol w="382850"/>
                <a:gridCol w="382850"/>
                <a:gridCol w="382850"/>
                <a:gridCol w="382850"/>
                <a:gridCol w="382850"/>
                <a:gridCol w="382850"/>
              </a:tblGrid>
              <a:tr h="229275">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M</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W</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F</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7"/>
          <p:cNvSpPr txBox="1"/>
          <p:nvPr>
            <p:ph type="ctrTitle"/>
          </p:nvPr>
        </p:nvSpPr>
        <p:spPr>
          <a:xfrm>
            <a:off x="1566625" y="1077125"/>
            <a:ext cx="9527700" cy="10377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0"/>
              </a:spcAft>
              <a:buNone/>
            </a:pPr>
            <a:r>
              <a:rPr lang="en"/>
              <a:t>Notes.</a:t>
            </a:r>
            <a:endParaRPr/>
          </a:p>
        </p:txBody>
      </p:sp>
      <p:sp>
        <p:nvSpPr>
          <p:cNvPr id="130" name="Google Shape;130;p7"/>
          <p:cNvSpPr txBox="1"/>
          <p:nvPr>
            <p:ph idx="1" type="body"/>
          </p:nvPr>
        </p:nvSpPr>
        <p:spPr>
          <a:xfrm>
            <a:off x="1566550" y="2114763"/>
            <a:ext cx="9527700" cy="28698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0"/>
              </a:spcAft>
              <a:buNone/>
            </a:pPr>
            <a:r>
              <a:rPr lang="en"/>
              <a:t>I’ll be updating this template monthly (as I do with all my templates with calendars on them), so you will always have 12 months of </a:t>
            </a:r>
            <a:r>
              <a:rPr lang="en"/>
              <a:t>visioning</a:t>
            </a:r>
            <a:r>
              <a:rPr lang="en"/>
              <a:t> ready to go. Remember to check slidesmania.com regularly to get your updated copy. </a:t>
            </a:r>
            <a:endParaRPr/>
          </a:p>
          <a:p>
            <a:pPr indent="0" lvl="0" marL="0" rtl="0" algn="ctr">
              <a:spcBef>
                <a:spcPts val="1600"/>
              </a:spcBef>
              <a:spcAft>
                <a:spcPts val="0"/>
              </a:spcAft>
              <a:buNone/>
            </a:pPr>
            <a:r>
              <a:rPr lang="en"/>
              <a:t>I’ve included a title layout (slide 1) and this layout in case you want to use this template for a simple presentation with a vintage </a:t>
            </a:r>
            <a:r>
              <a:rPr lang="en"/>
              <a:t>aesthetic</a:t>
            </a:r>
            <a:r>
              <a:rPr lang="en"/>
              <a:t>.</a:t>
            </a:r>
            <a:endParaRPr/>
          </a:p>
          <a:p>
            <a:pPr indent="0" lvl="0" marL="0" rtl="0" algn="ctr">
              <a:spcBef>
                <a:spcPts val="1600"/>
              </a:spcBef>
              <a:spcAft>
                <a:spcPts val="1600"/>
              </a:spcAft>
              <a:buNone/>
            </a:pPr>
            <a:r>
              <a:rPr lang="en"/>
              <a:t>The fonts I used are: </a:t>
            </a:r>
            <a:r>
              <a:rPr lang="en"/>
              <a:t>Montserrat</a:t>
            </a:r>
            <a:r>
              <a:rPr lang="en"/>
              <a:t> Medium and </a:t>
            </a:r>
            <a:r>
              <a:rPr b="1" lang="en">
                <a:latin typeface="Montserrat"/>
                <a:ea typeface="Montserrat"/>
                <a:cs typeface="Montserrat"/>
                <a:sym typeface="Montserrat"/>
              </a:rPr>
              <a:t>Bold</a:t>
            </a:r>
            <a:r>
              <a:rPr lang="en"/>
              <a:t>, </a:t>
            </a:r>
            <a:r>
              <a:rPr lang="en" sz="1500">
                <a:latin typeface="WindSong Medium"/>
                <a:ea typeface="WindSong Medium"/>
                <a:cs typeface="WindSong Medium"/>
                <a:sym typeface="WindSong Medium"/>
              </a:rPr>
              <a:t>WindSong Medium</a:t>
            </a:r>
            <a:r>
              <a:rPr lang="en">
                <a:latin typeface="WindSong Medium"/>
                <a:ea typeface="WindSong Medium"/>
                <a:cs typeface="WindSong Medium"/>
                <a:sym typeface="WindSong Medium"/>
              </a:rPr>
              <a:t> </a:t>
            </a:r>
            <a:r>
              <a:rPr lang="en"/>
              <a:t>and </a:t>
            </a:r>
            <a:r>
              <a:rPr lang="en">
                <a:latin typeface="Playfair Display Medium"/>
                <a:ea typeface="Playfair Display Medium"/>
                <a:cs typeface="Playfair Display Medium"/>
                <a:sym typeface="Playfair Display Medium"/>
              </a:rPr>
              <a:t>Playfair Display Medium.</a:t>
            </a:r>
            <a:endParaRPr>
              <a:latin typeface="Playfair Display Medium"/>
              <a:ea typeface="Playfair Display Medium"/>
              <a:cs typeface="Playfair Display Medium"/>
              <a:sym typeface="Playfair Display Medium"/>
            </a:endParaRPr>
          </a:p>
        </p:txBody>
      </p:sp>
      <p:sp>
        <p:nvSpPr>
          <p:cNvPr id="131" name="Google Shape;131;p7"/>
          <p:cNvSpPr txBox="1"/>
          <p:nvPr/>
        </p:nvSpPr>
        <p:spPr>
          <a:xfrm>
            <a:off x="8094325" y="4984625"/>
            <a:ext cx="3000000" cy="923400"/>
          </a:xfrm>
          <a:prstGeom prst="rect">
            <a:avLst/>
          </a:prstGeom>
          <a:noFill/>
          <a:ln>
            <a:noFill/>
          </a:ln>
        </p:spPr>
        <p:txBody>
          <a:bodyPr anchorCtr="0" anchor="t" bIns="91425" lIns="91425" spcFirstLastPara="1" rIns="91425" wrap="square" tIns="91425">
            <a:spAutoFit/>
          </a:bodyPr>
          <a:lstStyle/>
          <a:p>
            <a:pPr indent="0" lvl="0" marL="0" rtl="0" algn="r">
              <a:lnSpc>
                <a:spcPct val="100000"/>
              </a:lnSpc>
              <a:spcBef>
                <a:spcPts val="0"/>
              </a:spcBef>
              <a:spcAft>
                <a:spcPts val="0"/>
              </a:spcAft>
              <a:buNone/>
            </a:pPr>
            <a:r>
              <a:rPr lang="en" sz="1200">
                <a:solidFill>
                  <a:schemeClr val="dk2"/>
                </a:solidFill>
                <a:latin typeface="Montserrat Medium"/>
                <a:ea typeface="Montserrat Medium"/>
                <a:cs typeface="Montserrat Medium"/>
                <a:sym typeface="Montserrat Medium"/>
              </a:rPr>
              <a:t>Hope you like it!</a:t>
            </a:r>
            <a:endParaRPr sz="1200">
              <a:solidFill>
                <a:schemeClr val="dk2"/>
              </a:solidFill>
              <a:latin typeface="Montserrat Medium"/>
              <a:ea typeface="Montserrat Medium"/>
              <a:cs typeface="Montserrat Medium"/>
              <a:sym typeface="Montserrat Medium"/>
            </a:endParaRPr>
          </a:p>
          <a:p>
            <a:pPr indent="0" lvl="0" marL="0" rtl="0" algn="r">
              <a:lnSpc>
                <a:spcPct val="100000"/>
              </a:lnSpc>
              <a:spcBef>
                <a:spcPts val="0"/>
              </a:spcBef>
              <a:spcAft>
                <a:spcPts val="0"/>
              </a:spcAft>
              <a:buNone/>
            </a:pPr>
            <a:r>
              <a:t/>
            </a:r>
            <a:endParaRPr sz="1200">
              <a:solidFill>
                <a:schemeClr val="dk2"/>
              </a:solidFill>
              <a:latin typeface="Montserrat Medium"/>
              <a:ea typeface="Montserrat Medium"/>
              <a:cs typeface="Montserrat Medium"/>
              <a:sym typeface="Montserrat Medium"/>
            </a:endParaRPr>
          </a:p>
          <a:p>
            <a:pPr indent="0" lvl="0" marL="0" rtl="0" algn="r">
              <a:lnSpc>
                <a:spcPct val="100000"/>
              </a:lnSpc>
              <a:spcBef>
                <a:spcPts val="0"/>
              </a:spcBef>
              <a:spcAft>
                <a:spcPts val="0"/>
              </a:spcAft>
              <a:buNone/>
            </a:pPr>
            <a:r>
              <a:rPr lang="en" sz="1200">
                <a:solidFill>
                  <a:schemeClr val="dk2"/>
                </a:solidFill>
                <a:latin typeface="Montserrat Medium"/>
                <a:ea typeface="Montserrat Medium"/>
                <a:cs typeface="Montserrat Medium"/>
                <a:sym typeface="Montserrat Medium"/>
              </a:rPr>
              <a:t>Paula.-</a:t>
            </a:r>
            <a:endParaRPr sz="1200">
              <a:solidFill>
                <a:schemeClr val="dk2"/>
              </a:solidFill>
              <a:latin typeface="Montserrat Medium"/>
              <a:ea typeface="Montserrat Medium"/>
              <a:cs typeface="Montserrat Medium"/>
              <a:sym typeface="Montserrat Medium"/>
            </a:endParaRPr>
          </a:p>
          <a:p>
            <a:pPr indent="0" lvl="0" marL="0" rtl="0" algn="r">
              <a:lnSpc>
                <a:spcPct val="100000"/>
              </a:lnSpc>
              <a:spcBef>
                <a:spcPts val="0"/>
              </a:spcBef>
              <a:spcAft>
                <a:spcPts val="0"/>
              </a:spcAft>
              <a:buNone/>
            </a:pPr>
            <a:r>
              <a:rPr lang="en" sz="1200">
                <a:solidFill>
                  <a:schemeClr val="dk2"/>
                </a:solidFill>
                <a:latin typeface="Montserrat Medium"/>
                <a:ea typeface="Montserrat Medium"/>
                <a:cs typeface="Montserrat Medium"/>
                <a:sym typeface="Montserrat Medium"/>
              </a:rPr>
              <a:t>The gal behind SlidesMania</a:t>
            </a:r>
            <a:endParaRPr sz="1200">
              <a:solidFill>
                <a:schemeClr val="dk2"/>
              </a:solidFill>
              <a:latin typeface="Montserrat Medium"/>
              <a:ea typeface="Montserrat Medium"/>
              <a:cs typeface="Montserrat Medium"/>
              <a:sym typeface="Montserrat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8"/>
          <p:cNvSpPr/>
          <p:nvPr>
            <p:ph idx="2" type="pic"/>
          </p:nvPr>
        </p:nvSpPr>
        <p:spPr>
          <a:xfrm>
            <a:off x="3861950" y="594360"/>
            <a:ext cx="1388400" cy="1388400"/>
          </a:xfrm>
          <a:prstGeom prst="rect">
            <a:avLst/>
          </a:prstGeom>
        </p:spPr>
      </p:sp>
      <p:sp>
        <p:nvSpPr>
          <p:cNvPr id="137" name="Google Shape;137;p8"/>
          <p:cNvSpPr txBox="1"/>
          <p:nvPr>
            <p:ph type="title"/>
          </p:nvPr>
        </p:nvSpPr>
        <p:spPr>
          <a:xfrm>
            <a:off x="3998825" y="3067575"/>
            <a:ext cx="4499700" cy="628500"/>
          </a:xfrm>
          <a:prstGeom prst="rect">
            <a:avLst/>
          </a:prstGeom>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lang="en"/>
              <a:t>This is your title</a:t>
            </a:r>
            <a:endParaRPr/>
          </a:p>
        </p:txBody>
      </p:sp>
      <p:sp>
        <p:nvSpPr>
          <p:cNvPr id="138" name="Google Shape;138;p8"/>
          <p:cNvSpPr txBox="1"/>
          <p:nvPr>
            <p:ph idx="1" type="subTitle"/>
          </p:nvPr>
        </p:nvSpPr>
        <p:spPr>
          <a:xfrm>
            <a:off x="3998825" y="3774875"/>
            <a:ext cx="4499700" cy="24393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
                <a:solidFill>
                  <a:schemeClr val="dk1"/>
                </a:solidFill>
              </a:rPr>
              <a:t>Far far away, behind the word mountains, far from the countries Vokalia and Consonantia, there live the blind texts. Separated they live in Bookmarks Grove right at the coast of the Semantics, a large language ocean. </a:t>
            </a:r>
            <a:endParaRPr>
              <a:solidFill>
                <a:schemeClr val="dk1"/>
              </a:solidFill>
            </a:endParaRPr>
          </a:p>
          <a:p>
            <a:pPr indent="0" lvl="0" marL="0" rtl="0" algn="l">
              <a:spcBef>
                <a:spcPts val="1600"/>
              </a:spcBef>
              <a:spcAft>
                <a:spcPts val="1600"/>
              </a:spcAft>
              <a:buNone/>
            </a:pPr>
            <a:r>
              <a:rPr lang="en">
                <a:solidFill>
                  <a:schemeClr val="dk1"/>
                </a:solidFill>
              </a:rPr>
              <a:t>A small river named Duden flows by their place and supplies it with the necessary regelialia. It is a paradisematic country, in which roasted parts of sentences fly into your mouth.</a:t>
            </a:r>
            <a:endParaRPr>
              <a:solidFill>
                <a:schemeClr val="dk1"/>
              </a:solidFill>
            </a:endParaRPr>
          </a:p>
        </p:txBody>
      </p:sp>
      <p:sp>
        <p:nvSpPr>
          <p:cNvPr id="139" name="Google Shape;139;p8"/>
          <p:cNvSpPr txBox="1"/>
          <p:nvPr>
            <p:ph idx="5" type="title"/>
          </p:nvPr>
        </p:nvSpPr>
        <p:spPr>
          <a:xfrm>
            <a:off x="0" y="777425"/>
            <a:ext cx="3231300" cy="1012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2025</a:t>
            </a:r>
            <a:endParaRPr/>
          </a:p>
        </p:txBody>
      </p:sp>
      <p:sp>
        <p:nvSpPr>
          <p:cNvPr id="140" name="Google Shape;140;p8"/>
          <p:cNvSpPr txBox="1"/>
          <p:nvPr>
            <p:ph idx="7" type="title"/>
          </p:nvPr>
        </p:nvSpPr>
        <p:spPr>
          <a:xfrm>
            <a:off x="9153025" y="4924550"/>
            <a:ext cx="2793900" cy="931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“Do the best you can until you know better. Then when you know better, do better.”</a:t>
            </a:r>
            <a:endParaRPr/>
          </a:p>
        </p:txBody>
      </p:sp>
      <p:sp>
        <p:nvSpPr>
          <p:cNvPr id="141" name="Google Shape;141;p8"/>
          <p:cNvSpPr txBox="1"/>
          <p:nvPr>
            <p:ph idx="8" type="subTitle"/>
          </p:nvPr>
        </p:nvSpPr>
        <p:spPr>
          <a:xfrm>
            <a:off x="9153025" y="577955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MAYA ANGELOU</a:t>
            </a:r>
            <a:endParaRPr/>
          </a:p>
        </p:txBody>
      </p:sp>
      <p:sp>
        <p:nvSpPr>
          <p:cNvPr id="142" name="Google Shape;142;p8"/>
          <p:cNvSpPr txBox="1"/>
          <p:nvPr>
            <p:ph idx="9" type="title"/>
          </p:nvPr>
        </p:nvSpPr>
        <p:spPr>
          <a:xfrm>
            <a:off x="0" y="1408800"/>
            <a:ext cx="3231300" cy="7635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
              <a:t>October</a:t>
            </a:r>
            <a:endParaRPr/>
          </a:p>
        </p:txBody>
      </p:sp>
      <p:sp>
        <p:nvSpPr>
          <p:cNvPr id="143" name="Google Shape;143;p8"/>
          <p:cNvSpPr txBox="1"/>
          <p:nvPr>
            <p:ph idx="6" type="subTitle"/>
          </p:nvPr>
        </p:nvSpPr>
        <p:spPr>
          <a:xfrm>
            <a:off x="5667550" y="541325"/>
            <a:ext cx="225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NOTES</a:t>
            </a:r>
            <a:endParaRPr/>
          </a:p>
        </p:txBody>
      </p:sp>
      <p:sp>
        <p:nvSpPr>
          <p:cNvPr id="144" name="Google Shape;144;p8"/>
          <p:cNvSpPr txBox="1"/>
          <p:nvPr>
            <p:ph idx="13" type="subTitle"/>
          </p:nvPr>
        </p:nvSpPr>
        <p:spPr>
          <a:xfrm>
            <a:off x="5563475" y="813125"/>
            <a:ext cx="2358000" cy="1578300"/>
          </a:xfrm>
          <a:prstGeom prst="rect">
            <a:avLst/>
          </a:prstGeom>
        </p:spPr>
        <p:txBody>
          <a:bodyPr anchorCtr="0" anchor="ctr" bIns="121900" lIns="121900" spcFirstLastPara="1" rIns="121900" wrap="square" tIns="121900">
            <a:normAutofit/>
          </a:bodyPr>
          <a:lstStyle/>
          <a:p>
            <a:pPr indent="-292100" lvl="0" marL="457200" rtl="0" algn="l">
              <a:spcBef>
                <a:spcPts val="0"/>
              </a:spcBef>
              <a:spcAft>
                <a:spcPts val="0"/>
              </a:spcAft>
              <a:buSzPts val="1000"/>
              <a:buChar char="✓"/>
            </a:pPr>
            <a:r>
              <a:rPr lang="en"/>
              <a:t>Add your notes here.</a:t>
            </a:r>
            <a:endParaRPr/>
          </a:p>
          <a:p>
            <a:pPr indent="-292100" lvl="0" marL="457200" rtl="0" algn="l">
              <a:spcBef>
                <a:spcPts val="0"/>
              </a:spcBef>
              <a:spcAft>
                <a:spcPts val="0"/>
              </a:spcAft>
              <a:buSzPts val="1000"/>
              <a:buChar char="✓"/>
            </a:pPr>
            <a:r>
              <a:rPr lang="en"/>
              <a:t>Line item number one.</a:t>
            </a:r>
            <a:endParaRPr/>
          </a:p>
          <a:p>
            <a:pPr indent="-292100" lvl="0" marL="457200" rtl="0" algn="l">
              <a:spcBef>
                <a:spcPts val="0"/>
              </a:spcBef>
              <a:spcAft>
                <a:spcPts val="0"/>
              </a:spcAft>
              <a:buSzPts val="1000"/>
              <a:buChar char="✓"/>
            </a:pPr>
            <a:r>
              <a:rPr lang="en"/>
              <a:t>Line item number two.</a:t>
            </a:r>
            <a:endParaRPr/>
          </a:p>
          <a:p>
            <a:pPr indent="-292100" lvl="0" marL="457200" rtl="0" algn="l">
              <a:spcBef>
                <a:spcPts val="0"/>
              </a:spcBef>
              <a:spcAft>
                <a:spcPts val="0"/>
              </a:spcAft>
              <a:buSzPts val="1000"/>
              <a:buChar char="✓"/>
            </a:pPr>
            <a:r>
              <a:rPr lang="en"/>
              <a:t>Line item number three.</a:t>
            </a:r>
            <a:endParaRPr/>
          </a:p>
          <a:p>
            <a:pPr indent="-292100" lvl="0" marL="457200" rtl="0" algn="l">
              <a:spcBef>
                <a:spcPts val="0"/>
              </a:spcBef>
              <a:spcAft>
                <a:spcPts val="0"/>
              </a:spcAft>
              <a:buSzPts val="1000"/>
              <a:buChar char="✓"/>
            </a:pPr>
            <a:r>
              <a:rPr lang="en"/>
              <a:t>Line item number four.</a:t>
            </a:r>
            <a:endParaRPr/>
          </a:p>
        </p:txBody>
      </p:sp>
      <p:sp>
        <p:nvSpPr>
          <p:cNvPr id="145" name="Google Shape;145;p8"/>
          <p:cNvSpPr txBox="1"/>
          <p:nvPr>
            <p:ph idx="14" type="subTitle"/>
          </p:nvPr>
        </p:nvSpPr>
        <p:spPr>
          <a:xfrm>
            <a:off x="9153050" y="3547800"/>
            <a:ext cx="2793900" cy="1463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1600"/>
              </a:spcAft>
              <a:buNone/>
            </a:pPr>
            <a:r>
              <a:rPr lang="en"/>
              <a:t>One day a small line of blind text by the name of Lorem Ipsum decided to leave for the far World of Grammar.</a:t>
            </a:r>
            <a:endParaRPr/>
          </a:p>
        </p:txBody>
      </p:sp>
      <p:sp>
        <p:nvSpPr>
          <p:cNvPr id="146" name="Google Shape;146;p8"/>
          <p:cNvSpPr txBox="1"/>
          <p:nvPr>
            <p:ph idx="15" type="subTitle"/>
          </p:nvPr>
        </p:nvSpPr>
        <p:spPr>
          <a:xfrm>
            <a:off x="9153050" y="319980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935"/>
              <a:buNone/>
            </a:pPr>
            <a:r>
              <a:rPr lang="en"/>
              <a:t>THIS IS YOUR TITLE</a:t>
            </a:r>
            <a:endParaRPr/>
          </a:p>
        </p:txBody>
      </p:sp>
      <p:sp>
        <p:nvSpPr>
          <p:cNvPr id="147" name="Google Shape;147;p8"/>
          <p:cNvSpPr/>
          <p:nvPr>
            <p:ph idx="2" type="pic"/>
          </p:nvPr>
        </p:nvSpPr>
        <p:spPr>
          <a:xfrm>
            <a:off x="3861950" y="594360"/>
            <a:ext cx="1388400" cy="1388400"/>
          </a:xfrm>
          <a:prstGeom prst="rect">
            <a:avLst/>
          </a:prstGeom>
        </p:spPr>
      </p:sp>
      <p:sp>
        <p:nvSpPr>
          <p:cNvPr id="148" name="Google Shape;148;p8"/>
          <p:cNvSpPr/>
          <p:nvPr>
            <p:ph idx="3" type="pic"/>
          </p:nvPr>
        </p:nvSpPr>
        <p:spPr>
          <a:xfrm>
            <a:off x="8395613" y="805300"/>
            <a:ext cx="1580100" cy="1218300"/>
          </a:xfrm>
          <a:prstGeom prst="rect">
            <a:avLst/>
          </a:prstGeom>
        </p:spPr>
      </p:sp>
      <p:sp>
        <p:nvSpPr>
          <p:cNvPr id="149" name="Google Shape;149;p8"/>
          <p:cNvSpPr/>
          <p:nvPr>
            <p:ph idx="4" type="pic"/>
          </p:nvPr>
        </p:nvSpPr>
        <p:spPr>
          <a:xfrm>
            <a:off x="10135963" y="805300"/>
            <a:ext cx="1580100" cy="1218300"/>
          </a:xfrm>
          <a:prstGeom prst="rect">
            <a:avLst/>
          </a:prstGeom>
        </p:spPr>
      </p:sp>
      <p:graphicFrame>
        <p:nvGraphicFramePr>
          <p:cNvPr id="150" name="Google Shape;150;p8"/>
          <p:cNvGraphicFramePr/>
          <p:nvPr/>
        </p:nvGraphicFramePr>
        <p:xfrm>
          <a:off x="259738" y="2174200"/>
          <a:ext cx="3000000" cy="3000000"/>
        </p:xfrm>
        <a:graphic>
          <a:graphicData uri="http://schemas.openxmlformats.org/drawingml/2006/table">
            <a:tbl>
              <a:tblPr>
                <a:noFill/>
                <a:tableStyleId>{32A5AE44-D550-43A3-8CB1-E20F47E36F71}</a:tableStyleId>
              </a:tblPr>
              <a:tblGrid>
                <a:gridCol w="382850"/>
                <a:gridCol w="382850"/>
                <a:gridCol w="382850"/>
                <a:gridCol w="382850"/>
                <a:gridCol w="382850"/>
                <a:gridCol w="382850"/>
                <a:gridCol w="382850"/>
              </a:tblGrid>
              <a:tr h="229275">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M</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W</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F</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9"/>
          <p:cNvSpPr/>
          <p:nvPr>
            <p:ph idx="2" type="pic"/>
          </p:nvPr>
        </p:nvSpPr>
        <p:spPr>
          <a:xfrm>
            <a:off x="3861950" y="594360"/>
            <a:ext cx="1388400" cy="1388400"/>
          </a:xfrm>
          <a:prstGeom prst="rect">
            <a:avLst/>
          </a:prstGeom>
        </p:spPr>
      </p:sp>
      <p:sp>
        <p:nvSpPr>
          <p:cNvPr id="156" name="Google Shape;156;p9"/>
          <p:cNvSpPr txBox="1"/>
          <p:nvPr>
            <p:ph type="title"/>
          </p:nvPr>
        </p:nvSpPr>
        <p:spPr>
          <a:xfrm>
            <a:off x="3998825" y="3067575"/>
            <a:ext cx="4499700" cy="628500"/>
          </a:xfrm>
          <a:prstGeom prst="rect">
            <a:avLst/>
          </a:prstGeom>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lang="en"/>
              <a:t>This is your title</a:t>
            </a:r>
            <a:endParaRPr/>
          </a:p>
        </p:txBody>
      </p:sp>
      <p:sp>
        <p:nvSpPr>
          <p:cNvPr id="157" name="Google Shape;157;p9"/>
          <p:cNvSpPr txBox="1"/>
          <p:nvPr>
            <p:ph idx="1" type="subTitle"/>
          </p:nvPr>
        </p:nvSpPr>
        <p:spPr>
          <a:xfrm>
            <a:off x="3998825" y="3774875"/>
            <a:ext cx="4499700" cy="24393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
                <a:solidFill>
                  <a:schemeClr val="dk1"/>
                </a:solidFill>
              </a:rPr>
              <a:t>Far far away, behind the word mountains, far from the countries Vokalia and Consonantia, there live the blind texts. Separated they live in Bookmarks Grove right at the coast of the Semantics, a large language ocean. </a:t>
            </a:r>
            <a:endParaRPr>
              <a:solidFill>
                <a:schemeClr val="dk1"/>
              </a:solidFill>
            </a:endParaRPr>
          </a:p>
          <a:p>
            <a:pPr indent="0" lvl="0" marL="0" rtl="0" algn="l">
              <a:spcBef>
                <a:spcPts val="1600"/>
              </a:spcBef>
              <a:spcAft>
                <a:spcPts val="1600"/>
              </a:spcAft>
              <a:buNone/>
            </a:pPr>
            <a:r>
              <a:rPr lang="en">
                <a:solidFill>
                  <a:schemeClr val="dk1"/>
                </a:solidFill>
              </a:rPr>
              <a:t>A small river named Duden flows by their place and supplies it with the necessary regelialia. It is a paradisematic country, in which roasted parts of sentences fly into your mouth.</a:t>
            </a:r>
            <a:endParaRPr>
              <a:solidFill>
                <a:schemeClr val="dk1"/>
              </a:solidFill>
            </a:endParaRPr>
          </a:p>
        </p:txBody>
      </p:sp>
      <p:sp>
        <p:nvSpPr>
          <p:cNvPr id="158" name="Google Shape;158;p9"/>
          <p:cNvSpPr txBox="1"/>
          <p:nvPr>
            <p:ph idx="5" type="title"/>
          </p:nvPr>
        </p:nvSpPr>
        <p:spPr>
          <a:xfrm>
            <a:off x="0" y="777425"/>
            <a:ext cx="3231300" cy="1012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2025</a:t>
            </a:r>
            <a:endParaRPr/>
          </a:p>
        </p:txBody>
      </p:sp>
      <p:sp>
        <p:nvSpPr>
          <p:cNvPr id="159" name="Google Shape;159;p9"/>
          <p:cNvSpPr txBox="1"/>
          <p:nvPr>
            <p:ph idx="7" type="title"/>
          </p:nvPr>
        </p:nvSpPr>
        <p:spPr>
          <a:xfrm>
            <a:off x="9153025" y="4924550"/>
            <a:ext cx="2793900" cy="931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“Do the best you can until you know better. Then when you know better, do better.”</a:t>
            </a:r>
            <a:endParaRPr/>
          </a:p>
        </p:txBody>
      </p:sp>
      <p:sp>
        <p:nvSpPr>
          <p:cNvPr id="160" name="Google Shape;160;p9"/>
          <p:cNvSpPr txBox="1"/>
          <p:nvPr>
            <p:ph idx="8" type="subTitle"/>
          </p:nvPr>
        </p:nvSpPr>
        <p:spPr>
          <a:xfrm>
            <a:off x="9153025" y="577955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MAYA ANGELOU</a:t>
            </a:r>
            <a:endParaRPr/>
          </a:p>
        </p:txBody>
      </p:sp>
      <p:sp>
        <p:nvSpPr>
          <p:cNvPr id="161" name="Google Shape;161;p9"/>
          <p:cNvSpPr txBox="1"/>
          <p:nvPr>
            <p:ph idx="9" type="title"/>
          </p:nvPr>
        </p:nvSpPr>
        <p:spPr>
          <a:xfrm>
            <a:off x="0" y="1408800"/>
            <a:ext cx="3231300" cy="7635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
              <a:t>November</a:t>
            </a:r>
            <a:endParaRPr/>
          </a:p>
        </p:txBody>
      </p:sp>
      <p:sp>
        <p:nvSpPr>
          <p:cNvPr id="162" name="Google Shape;162;p9"/>
          <p:cNvSpPr txBox="1"/>
          <p:nvPr>
            <p:ph idx="6" type="subTitle"/>
          </p:nvPr>
        </p:nvSpPr>
        <p:spPr>
          <a:xfrm>
            <a:off x="5667550" y="541325"/>
            <a:ext cx="225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NOTES</a:t>
            </a:r>
            <a:endParaRPr/>
          </a:p>
        </p:txBody>
      </p:sp>
      <p:sp>
        <p:nvSpPr>
          <p:cNvPr id="163" name="Google Shape;163;p9"/>
          <p:cNvSpPr txBox="1"/>
          <p:nvPr>
            <p:ph idx="13" type="subTitle"/>
          </p:nvPr>
        </p:nvSpPr>
        <p:spPr>
          <a:xfrm>
            <a:off x="5563475" y="813125"/>
            <a:ext cx="2358000" cy="1578300"/>
          </a:xfrm>
          <a:prstGeom prst="rect">
            <a:avLst/>
          </a:prstGeom>
        </p:spPr>
        <p:txBody>
          <a:bodyPr anchorCtr="0" anchor="ctr" bIns="121900" lIns="121900" spcFirstLastPara="1" rIns="121900" wrap="square" tIns="121900">
            <a:normAutofit/>
          </a:bodyPr>
          <a:lstStyle/>
          <a:p>
            <a:pPr indent="-292100" lvl="0" marL="457200" rtl="0" algn="l">
              <a:spcBef>
                <a:spcPts val="0"/>
              </a:spcBef>
              <a:spcAft>
                <a:spcPts val="0"/>
              </a:spcAft>
              <a:buSzPts val="1000"/>
              <a:buChar char="✓"/>
            </a:pPr>
            <a:r>
              <a:rPr lang="en"/>
              <a:t>Add your notes here.</a:t>
            </a:r>
            <a:endParaRPr/>
          </a:p>
          <a:p>
            <a:pPr indent="-292100" lvl="0" marL="457200" rtl="0" algn="l">
              <a:spcBef>
                <a:spcPts val="0"/>
              </a:spcBef>
              <a:spcAft>
                <a:spcPts val="0"/>
              </a:spcAft>
              <a:buSzPts val="1000"/>
              <a:buChar char="✓"/>
            </a:pPr>
            <a:r>
              <a:rPr lang="en"/>
              <a:t>Line item number one.</a:t>
            </a:r>
            <a:endParaRPr/>
          </a:p>
          <a:p>
            <a:pPr indent="-292100" lvl="0" marL="457200" rtl="0" algn="l">
              <a:spcBef>
                <a:spcPts val="0"/>
              </a:spcBef>
              <a:spcAft>
                <a:spcPts val="0"/>
              </a:spcAft>
              <a:buSzPts val="1000"/>
              <a:buChar char="✓"/>
            </a:pPr>
            <a:r>
              <a:rPr lang="en"/>
              <a:t>Line item number two.</a:t>
            </a:r>
            <a:endParaRPr/>
          </a:p>
          <a:p>
            <a:pPr indent="-292100" lvl="0" marL="457200" rtl="0" algn="l">
              <a:spcBef>
                <a:spcPts val="0"/>
              </a:spcBef>
              <a:spcAft>
                <a:spcPts val="0"/>
              </a:spcAft>
              <a:buSzPts val="1000"/>
              <a:buChar char="✓"/>
            </a:pPr>
            <a:r>
              <a:rPr lang="en"/>
              <a:t>Line item number three.</a:t>
            </a:r>
            <a:endParaRPr/>
          </a:p>
          <a:p>
            <a:pPr indent="-292100" lvl="0" marL="457200" rtl="0" algn="l">
              <a:spcBef>
                <a:spcPts val="0"/>
              </a:spcBef>
              <a:spcAft>
                <a:spcPts val="0"/>
              </a:spcAft>
              <a:buSzPts val="1000"/>
              <a:buChar char="✓"/>
            </a:pPr>
            <a:r>
              <a:rPr lang="en"/>
              <a:t>Line item number four.</a:t>
            </a:r>
            <a:endParaRPr/>
          </a:p>
        </p:txBody>
      </p:sp>
      <p:sp>
        <p:nvSpPr>
          <p:cNvPr id="164" name="Google Shape;164;p9"/>
          <p:cNvSpPr txBox="1"/>
          <p:nvPr>
            <p:ph idx="14" type="subTitle"/>
          </p:nvPr>
        </p:nvSpPr>
        <p:spPr>
          <a:xfrm>
            <a:off x="9153050" y="3547800"/>
            <a:ext cx="2793900" cy="1463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1600"/>
              </a:spcAft>
              <a:buNone/>
            </a:pPr>
            <a:r>
              <a:rPr lang="en"/>
              <a:t>One day a small line of blind text by the name of Lorem Ipsum decided to leave for the far World of Grammar.</a:t>
            </a:r>
            <a:endParaRPr/>
          </a:p>
        </p:txBody>
      </p:sp>
      <p:sp>
        <p:nvSpPr>
          <p:cNvPr id="165" name="Google Shape;165;p9"/>
          <p:cNvSpPr txBox="1"/>
          <p:nvPr>
            <p:ph idx="15" type="subTitle"/>
          </p:nvPr>
        </p:nvSpPr>
        <p:spPr>
          <a:xfrm>
            <a:off x="9153050" y="319980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935"/>
              <a:buNone/>
            </a:pPr>
            <a:r>
              <a:rPr lang="en"/>
              <a:t>THIS IS YOUR TITLE</a:t>
            </a:r>
            <a:endParaRPr/>
          </a:p>
        </p:txBody>
      </p:sp>
      <p:sp>
        <p:nvSpPr>
          <p:cNvPr id="166" name="Google Shape;166;p9"/>
          <p:cNvSpPr/>
          <p:nvPr>
            <p:ph idx="3" type="pic"/>
          </p:nvPr>
        </p:nvSpPr>
        <p:spPr>
          <a:xfrm>
            <a:off x="8395613" y="805300"/>
            <a:ext cx="1580100" cy="1218300"/>
          </a:xfrm>
          <a:prstGeom prst="rect">
            <a:avLst/>
          </a:prstGeom>
        </p:spPr>
      </p:sp>
      <p:sp>
        <p:nvSpPr>
          <p:cNvPr id="167" name="Google Shape;167;p9"/>
          <p:cNvSpPr/>
          <p:nvPr>
            <p:ph idx="4" type="pic"/>
          </p:nvPr>
        </p:nvSpPr>
        <p:spPr>
          <a:xfrm>
            <a:off x="10135963" y="805300"/>
            <a:ext cx="1580100" cy="1218300"/>
          </a:xfrm>
          <a:prstGeom prst="rect">
            <a:avLst/>
          </a:prstGeom>
        </p:spPr>
      </p:sp>
      <p:graphicFrame>
        <p:nvGraphicFramePr>
          <p:cNvPr id="168" name="Google Shape;168;p9"/>
          <p:cNvGraphicFramePr/>
          <p:nvPr/>
        </p:nvGraphicFramePr>
        <p:xfrm>
          <a:off x="259738" y="2174200"/>
          <a:ext cx="3000000" cy="3000000"/>
        </p:xfrm>
        <a:graphic>
          <a:graphicData uri="http://schemas.openxmlformats.org/drawingml/2006/table">
            <a:tbl>
              <a:tblPr>
                <a:noFill/>
                <a:tableStyleId>{32A5AE44-D550-43A3-8CB1-E20F47E36F71}</a:tableStyleId>
              </a:tblPr>
              <a:tblGrid>
                <a:gridCol w="382850"/>
                <a:gridCol w="382850"/>
                <a:gridCol w="382850"/>
                <a:gridCol w="382850"/>
                <a:gridCol w="382850"/>
                <a:gridCol w="382850"/>
                <a:gridCol w="382850"/>
              </a:tblGrid>
              <a:tr h="229275">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M</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W</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F</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0"/>
          <p:cNvSpPr/>
          <p:nvPr>
            <p:ph idx="2" type="pic"/>
          </p:nvPr>
        </p:nvSpPr>
        <p:spPr>
          <a:xfrm>
            <a:off x="3861950" y="594360"/>
            <a:ext cx="1388400" cy="1388400"/>
          </a:xfrm>
          <a:prstGeom prst="rect">
            <a:avLst/>
          </a:prstGeom>
        </p:spPr>
      </p:sp>
      <p:sp>
        <p:nvSpPr>
          <p:cNvPr id="174" name="Google Shape;174;p10"/>
          <p:cNvSpPr txBox="1"/>
          <p:nvPr>
            <p:ph type="title"/>
          </p:nvPr>
        </p:nvSpPr>
        <p:spPr>
          <a:xfrm>
            <a:off x="3998825" y="3067575"/>
            <a:ext cx="4499700" cy="628500"/>
          </a:xfrm>
          <a:prstGeom prst="rect">
            <a:avLst/>
          </a:prstGeom>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lang="en"/>
              <a:t>This is your title</a:t>
            </a:r>
            <a:endParaRPr/>
          </a:p>
        </p:txBody>
      </p:sp>
      <p:sp>
        <p:nvSpPr>
          <p:cNvPr id="175" name="Google Shape;175;p10"/>
          <p:cNvSpPr txBox="1"/>
          <p:nvPr>
            <p:ph idx="1" type="subTitle"/>
          </p:nvPr>
        </p:nvSpPr>
        <p:spPr>
          <a:xfrm>
            <a:off x="3998825" y="3774875"/>
            <a:ext cx="4499700" cy="24393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
                <a:solidFill>
                  <a:schemeClr val="dk1"/>
                </a:solidFill>
              </a:rPr>
              <a:t>Far far away, behind the word mountains, far from the countries Vokalia and Consonantia, there live the blind texts. Separated they live in Bookmarks Grove right at the coast of the Semantics, a large language ocean. </a:t>
            </a:r>
            <a:endParaRPr>
              <a:solidFill>
                <a:schemeClr val="dk1"/>
              </a:solidFill>
            </a:endParaRPr>
          </a:p>
          <a:p>
            <a:pPr indent="0" lvl="0" marL="0" rtl="0" algn="l">
              <a:spcBef>
                <a:spcPts val="1600"/>
              </a:spcBef>
              <a:spcAft>
                <a:spcPts val="1600"/>
              </a:spcAft>
              <a:buNone/>
            </a:pPr>
            <a:r>
              <a:rPr lang="en">
                <a:solidFill>
                  <a:schemeClr val="dk1"/>
                </a:solidFill>
              </a:rPr>
              <a:t>A small river named Duden flows by their place and supplies it with the necessary regelialia. It is a paradisematic country, in which roasted parts of sentences fly into your mouth.</a:t>
            </a:r>
            <a:endParaRPr>
              <a:solidFill>
                <a:schemeClr val="dk1"/>
              </a:solidFill>
            </a:endParaRPr>
          </a:p>
        </p:txBody>
      </p:sp>
      <p:sp>
        <p:nvSpPr>
          <p:cNvPr id="176" name="Google Shape;176;p10"/>
          <p:cNvSpPr txBox="1"/>
          <p:nvPr>
            <p:ph idx="5" type="title"/>
          </p:nvPr>
        </p:nvSpPr>
        <p:spPr>
          <a:xfrm>
            <a:off x="0" y="777425"/>
            <a:ext cx="3231300" cy="1012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2025</a:t>
            </a:r>
            <a:endParaRPr/>
          </a:p>
        </p:txBody>
      </p:sp>
      <p:sp>
        <p:nvSpPr>
          <p:cNvPr id="177" name="Google Shape;177;p10"/>
          <p:cNvSpPr txBox="1"/>
          <p:nvPr>
            <p:ph idx="7" type="title"/>
          </p:nvPr>
        </p:nvSpPr>
        <p:spPr>
          <a:xfrm>
            <a:off x="9153025" y="4924550"/>
            <a:ext cx="2793900" cy="931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“Do the best you can until you know better. Then when you know better, do better.”</a:t>
            </a:r>
            <a:endParaRPr/>
          </a:p>
        </p:txBody>
      </p:sp>
      <p:sp>
        <p:nvSpPr>
          <p:cNvPr id="178" name="Google Shape;178;p10"/>
          <p:cNvSpPr txBox="1"/>
          <p:nvPr>
            <p:ph idx="8" type="subTitle"/>
          </p:nvPr>
        </p:nvSpPr>
        <p:spPr>
          <a:xfrm>
            <a:off x="9153025" y="577955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MAYA ANGELOU</a:t>
            </a:r>
            <a:endParaRPr/>
          </a:p>
        </p:txBody>
      </p:sp>
      <p:sp>
        <p:nvSpPr>
          <p:cNvPr id="179" name="Google Shape;179;p10"/>
          <p:cNvSpPr txBox="1"/>
          <p:nvPr>
            <p:ph idx="9" type="title"/>
          </p:nvPr>
        </p:nvSpPr>
        <p:spPr>
          <a:xfrm>
            <a:off x="0" y="1408800"/>
            <a:ext cx="3231300" cy="7635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
              <a:t>December</a:t>
            </a:r>
            <a:endParaRPr/>
          </a:p>
        </p:txBody>
      </p:sp>
      <p:sp>
        <p:nvSpPr>
          <p:cNvPr id="180" name="Google Shape;180;p10"/>
          <p:cNvSpPr txBox="1"/>
          <p:nvPr>
            <p:ph idx="6" type="subTitle"/>
          </p:nvPr>
        </p:nvSpPr>
        <p:spPr>
          <a:xfrm>
            <a:off x="5667550" y="541325"/>
            <a:ext cx="225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NOTES</a:t>
            </a:r>
            <a:endParaRPr/>
          </a:p>
        </p:txBody>
      </p:sp>
      <p:sp>
        <p:nvSpPr>
          <p:cNvPr id="181" name="Google Shape;181;p10"/>
          <p:cNvSpPr txBox="1"/>
          <p:nvPr>
            <p:ph idx="13" type="subTitle"/>
          </p:nvPr>
        </p:nvSpPr>
        <p:spPr>
          <a:xfrm>
            <a:off x="5563475" y="813125"/>
            <a:ext cx="2358000" cy="1578300"/>
          </a:xfrm>
          <a:prstGeom prst="rect">
            <a:avLst/>
          </a:prstGeom>
        </p:spPr>
        <p:txBody>
          <a:bodyPr anchorCtr="0" anchor="ctr" bIns="121900" lIns="121900" spcFirstLastPara="1" rIns="121900" wrap="square" tIns="121900">
            <a:normAutofit/>
          </a:bodyPr>
          <a:lstStyle/>
          <a:p>
            <a:pPr indent="-292100" lvl="0" marL="457200" rtl="0" algn="l">
              <a:spcBef>
                <a:spcPts val="0"/>
              </a:spcBef>
              <a:spcAft>
                <a:spcPts val="0"/>
              </a:spcAft>
              <a:buSzPts val="1000"/>
              <a:buChar char="✓"/>
            </a:pPr>
            <a:r>
              <a:rPr lang="en"/>
              <a:t>Add your notes here.</a:t>
            </a:r>
            <a:endParaRPr/>
          </a:p>
          <a:p>
            <a:pPr indent="-292100" lvl="0" marL="457200" rtl="0" algn="l">
              <a:spcBef>
                <a:spcPts val="0"/>
              </a:spcBef>
              <a:spcAft>
                <a:spcPts val="0"/>
              </a:spcAft>
              <a:buSzPts val="1000"/>
              <a:buChar char="✓"/>
            </a:pPr>
            <a:r>
              <a:rPr lang="en"/>
              <a:t>Line item number one.</a:t>
            </a:r>
            <a:endParaRPr/>
          </a:p>
          <a:p>
            <a:pPr indent="-292100" lvl="0" marL="457200" rtl="0" algn="l">
              <a:spcBef>
                <a:spcPts val="0"/>
              </a:spcBef>
              <a:spcAft>
                <a:spcPts val="0"/>
              </a:spcAft>
              <a:buSzPts val="1000"/>
              <a:buChar char="✓"/>
            </a:pPr>
            <a:r>
              <a:rPr lang="en"/>
              <a:t>Line item number two.</a:t>
            </a:r>
            <a:endParaRPr/>
          </a:p>
          <a:p>
            <a:pPr indent="-292100" lvl="0" marL="457200" rtl="0" algn="l">
              <a:spcBef>
                <a:spcPts val="0"/>
              </a:spcBef>
              <a:spcAft>
                <a:spcPts val="0"/>
              </a:spcAft>
              <a:buSzPts val="1000"/>
              <a:buChar char="✓"/>
            </a:pPr>
            <a:r>
              <a:rPr lang="en"/>
              <a:t>Line item number three.</a:t>
            </a:r>
            <a:endParaRPr/>
          </a:p>
          <a:p>
            <a:pPr indent="-292100" lvl="0" marL="457200" rtl="0" algn="l">
              <a:spcBef>
                <a:spcPts val="0"/>
              </a:spcBef>
              <a:spcAft>
                <a:spcPts val="0"/>
              </a:spcAft>
              <a:buSzPts val="1000"/>
              <a:buChar char="✓"/>
            </a:pPr>
            <a:r>
              <a:rPr lang="en"/>
              <a:t>Line item number four.</a:t>
            </a:r>
            <a:endParaRPr/>
          </a:p>
        </p:txBody>
      </p:sp>
      <p:sp>
        <p:nvSpPr>
          <p:cNvPr id="182" name="Google Shape;182;p10"/>
          <p:cNvSpPr txBox="1"/>
          <p:nvPr>
            <p:ph idx="14" type="subTitle"/>
          </p:nvPr>
        </p:nvSpPr>
        <p:spPr>
          <a:xfrm>
            <a:off x="9153050" y="3547800"/>
            <a:ext cx="2793900" cy="1463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1600"/>
              </a:spcAft>
              <a:buNone/>
            </a:pPr>
            <a:r>
              <a:rPr lang="en"/>
              <a:t>One day a small line of blind text by the name of Lorem Ipsum decided to leave for the far World of Grammar.</a:t>
            </a:r>
            <a:endParaRPr/>
          </a:p>
        </p:txBody>
      </p:sp>
      <p:sp>
        <p:nvSpPr>
          <p:cNvPr id="183" name="Google Shape;183;p10"/>
          <p:cNvSpPr txBox="1"/>
          <p:nvPr>
            <p:ph idx="15" type="subTitle"/>
          </p:nvPr>
        </p:nvSpPr>
        <p:spPr>
          <a:xfrm>
            <a:off x="9153050" y="319980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935"/>
              <a:buNone/>
            </a:pPr>
            <a:r>
              <a:rPr lang="en"/>
              <a:t>THIS IS YOUR TITLE</a:t>
            </a:r>
            <a:endParaRPr/>
          </a:p>
        </p:txBody>
      </p:sp>
      <p:sp>
        <p:nvSpPr>
          <p:cNvPr id="184" name="Google Shape;184;p10"/>
          <p:cNvSpPr/>
          <p:nvPr>
            <p:ph idx="2" type="pic"/>
          </p:nvPr>
        </p:nvSpPr>
        <p:spPr>
          <a:xfrm>
            <a:off x="3861950" y="594360"/>
            <a:ext cx="1388400" cy="1388400"/>
          </a:xfrm>
          <a:prstGeom prst="rect">
            <a:avLst/>
          </a:prstGeom>
        </p:spPr>
      </p:sp>
      <p:sp>
        <p:nvSpPr>
          <p:cNvPr id="185" name="Google Shape;185;p10"/>
          <p:cNvSpPr/>
          <p:nvPr>
            <p:ph idx="3" type="pic"/>
          </p:nvPr>
        </p:nvSpPr>
        <p:spPr>
          <a:xfrm>
            <a:off x="8395613" y="805300"/>
            <a:ext cx="1580100" cy="1218300"/>
          </a:xfrm>
          <a:prstGeom prst="rect">
            <a:avLst/>
          </a:prstGeom>
        </p:spPr>
      </p:sp>
      <p:sp>
        <p:nvSpPr>
          <p:cNvPr id="186" name="Google Shape;186;p10"/>
          <p:cNvSpPr/>
          <p:nvPr>
            <p:ph idx="4" type="pic"/>
          </p:nvPr>
        </p:nvSpPr>
        <p:spPr>
          <a:xfrm>
            <a:off x="10135963" y="805300"/>
            <a:ext cx="1580100" cy="1218300"/>
          </a:xfrm>
          <a:prstGeom prst="rect">
            <a:avLst/>
          </a:prstGeom>
        </p:spPr>
      </p:sp>
      <p:graphicFrame>
        <p:nvGraphicFramePr>
          <p:cNvPr id="187" name="Google Shape;187;p10"/>
          <p:cNvGraphicFramePr/>
          <p:nvPr/>
        </p:nvGraphicFramePr>
        <p:xfrm>
          <a:off x="259738" y="2174200"/>
          <a:ext cx="3000000" cy="3000000"/>
        </p:xfrm>
        <a:graphic>
          <a:graphicData uri="http://schemas.openxmlformats.org/drawingml/2006/table">
            <a:tbl>
              <a:tblPr>
                <a:noFill/>
                <a:tableStyleId>{32A5AE44-D550-43A3-8CB1-E20F47E36F71}</a:tableStyleId>
              </a:tblPr>
              <a:tblGrid>
                <a:gridCol w="382850"/>
                <a:gridCol w="382850"/>
                <a:gridCol w="382850"/>
                <a:gridCol w="382850"/>
                <a:gridCol w="382850"/>
                <a:gridCol w="382850"/>
                <a:gridCol w="382850"/>
              </a:tblGrid>
              <a:tr h="229275">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M</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W</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F</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1"/>
          <p:cNvSpPr/>
          <p:nvPr>
            <p:ph idx="2" type="pic"/>
          </p:nvPr>
        </p:nvSpPr>
        <p:spPr>
          <a:xfrm>
            <a:off x="3861950" y="594360"/>
            <a:ext cx="1388400" cy="1388400"/>
          </a:xfrm>
          <a:prstGeom prst="rect">
            <a:avLst/>
          </a:prstGeom>
        </p:spPr>
      </p:sp>
      <p:sp>
        <p:nvSpPr>
          <p:cNvPr id="193" name="Google Shape;193;p11"/>
          <p:cNvSpPr txBox="1"/>
          <p:nvPr>
            <p:ph type="title"/>
          </p:nvPr>
        </p:nvSpPr>
        <p:spPr>
          <a:xfrm>
            <a:off x="3998825" y="3067575"/>
            <a:ext cx="4499700" cy="628500"/>
          </a:xfrm>
          <a:prstGeom prst="rect">
            <a:avLst/>
          </a:prstGeom>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lang="en"/>
              <a:t>This is your title</a:t>
            </a:r>
            <a:endParaRPr/>
          </a:p>
        </p:txBody>
      </p:sp>
      <p:sp>
        <p:nvSpPr>
          <p:cNvPr id="194" name="Google Shape;194;p11"/>
          <p:cNvSpPr txBox="1"/>
          <p:nvPr>
            <p:ph idx="1" type="subTitle"/>
          </p:nvPr>
        </p:nvSpPr>
        <p:spPr>
          <a:xfrm>
            <a:off x="3998825" y="3774875"/>
            <a:ext cx="4499700" cy="24393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
                <a:solidFill>
                  <a:schemeClr val="dk1"/>
                </a:solidFill>
              </a:rPr>
              <a:t>Far far away, behind the word mountains, far from the countries Vokalia and Consonantia, there live the blind texts. Separated they live in Bookmarks Grove right at the coast of the Semantics, a large language ocean. </a:t>
            </a:r>
            <a:endParaRPr>
              <a:solidFill>
                <a:schemeClr val="dk1"/>
              </a:solidFill>
            </a:endParaRPr>
          </a:p>
          <a:p>
            <a:pPr indent="0" lvl="0" marL="0" rtl="0" algn="l">
              <a:spcBef>
                <a:spcPts val="1600"/>
              </a:spcBef>
              <a:spcAft>
                <a:spcPts val="1600"/>
              </a:spcAft>
              <a:buNone/>
            </a:pPr>
            <a:r>
              <a:rPr lang="en">
                <a:solidFill>
                  <a:schemeClr val="dk1"/>
                </a:solidFill>
              </a:rPr>
              <a:t>A small river named Duden flows by their place and supplies it with the necessary regelialia. It is a paradisematic country, in which roasted parts of sentences fly into your mouth.</a:t>
            </a:r>
            <a:endParaRPr>
              <a:solidFill>
                <a:schemeClr val="dk1"/>
              </a:solidFill>
            </a:endParaRPr>
          </a:p>
        </p:txBody>
      </p:sp>
      <p:sp>
        <p:nvSpPr>
          <p:cNvPr id="195" name="Google Shape;195;p11"/>
          <p:cNvSpPr txBox="1"/>
          <p:nvPr>
            <p:ph idx="5" type="title"/>
          </p:nvPr>
        </p:nvSpPr>
        <p:spPr>
          <a:xfrm>
            <a:off x="0" y="777425"/>
            <a:ext cx="3231300" cy="1012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2026</a:t>
            </a:r>
            <a:endParaRPr/>
          </a:p>
        </p:txBody>
      </p:sp>
      <p:sp>
        <p:nvSpPr>
          <p:cNvPr id="196" name="Google Shape;196;p11"/>
          <p:cNvSpPr txBox="1"/>
          <p:nvPr>
            <p:ph idx="7" type="title"/>
          </p:nvPr>
        </p:nvSpPr>
        <p:spPr>
          <a:xfrm>
            <a:off x="9153025" y="4924550"/>
            <a:ext cx="2793900" cy="931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“Do the best you can until you know better. Then when you know better, do better.”</a:t>
            </a:r>
            <a:endParaRPr/>
          </a:p>
        </p:txBody>
      </p:sp>
      <p:sp>
        <p:nvSpPr>
          <p:cNvPr id="197" name="Google Shape;197;p11"/>
          <p:cNvSpPr txBox="1"/>
          <p:nvPr>
            <p:ph idx="8" type="subTitle"/>
          </p:nvPr>
        </p:nvSpPr>
        <p:spPr>
          <a:xfrm>
            <a:off x="9153025" y="577955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MAYA ANGELOU</a:t>
            </a:r>
            <a:endParaRPr/>
          </a:p>
        </p:txBody>
      </p:sp>
      <p:sp>
        <p:nvSpPr>
          <p:cNvPr id="198" name="Google Shape;198;p11"/>
          <p:cNvSpPr txBox="1"/>
          <p:nvPr>
            <p:ph idx="9" type="title"/>
          </p:nvPr>
        </p:nvSpPr>
        <p:spPr>
          <a:xfrm>
            <a:off x="0" y="1408800"/>
            <a:ext cx="3231300" cy="7635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
              <a:t>January</a:t>
            </a:r>
            <a:endParaRPr/>
          </a:p>
        </p:txBody>
      </p:sp>
      <p:sp>
        <p:nvSpPr>
          <p:cNvPr id="199" name="Google Shape;199;p11"/>
          <p:cNvSpPr txBox="1"/>
          <p:nvPr>
            <p:ph idx="6" type="subTitle"/>
          </p:nvPr>
        </p:nvSpPr>
        <p:spPr>
          <a:xfrm>
            <a:off x="5667550" y="541325"/>
            <a:ext cx="225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NOTES</a:t>
            </a:r>
            <a:endParaRPr/>
          </a:p>
        </p:txBody>
      </p:sp>
      <p:sp>
        <p:nvSpPr>
          <p:cNvPr id="200" name="Google Shape;200;p11"/>
          <p:cNvSpPr txBox="1"/>
          <p:nvPr>
            <p:ph idx="13" type="subTitle"/>
          </p:nvPr>
        </p:nvSpPr>
        <p:spPr>
          <a:xfrm>
            <a:off x="5563475" y="813125"/>
            <a:ext cx="2358000" cy="1578300"/>
          </a:xfrm>
          <a:prstGeom prst="rect">
            <a:avLst/>
          </a:prstGeom>
        </p:spPr>
        <p:txBody>
          <a:bodyPr anchorCtr="0" anchor="ctr" bIns="121900" lIns="121900" spcFirstLastPara="1" rIns="121900" wrap="square" tIns="121900">
            <a:normAutofit/>
          </a:bodyPr>
          <a:lstStyle/>
          <a:p>
            <a:pPr indent="-292100" lvl="0" marL="457200" rtl="0" algn="l">
              <a:spcBef>
                <a:spcPts val="0"/>
              </a:spcBef>
              <a:spcAft>
                <a:spcPts val="0"/>
              </a:spcAft>
              <a:buSzPts val="1000"/>
              <a:buChar char="✓"/>
            </a:pPr>
            <a:r>
              <a:rPr lang="en"/>
              <a:t>Add your notes here.</a:t>
            </a:r>
            <a:endParaRPr/>
          </a:p>
          <a:p>
            <a:pPr indent="-292100" lvl="0" marL="457200" rtl="0" algn="l">
              <a:spcBef>
                <a:spcPts val="0"/>
              </a:spcBef>
              <a:spcAft>
                <a:spcPts val="0"/>
              </a:spcAft>
              <a:buSzPts val="1000"/>
              <a:buChar char="✓"/>
            </a:pPr>
            <a:r>
              <a:rPr lang="en"/>
              <a:t>Line item number one.</a:t>
            </a:r>
            <a:endParaRPr/>
          </a:p>
          <a:p>
            <a:pPr indent="-292100" lvl="0" marL="457200" rtl="0" algn="l">
              <a:spcBef>
                <a:spcPts val="0"/>
              </a:spcBef>
              <a:spcAft>
                <a:spcPts val="0"/>
              </a:spcAft>
              <a:buSzPts val="1000"/>
              <a:buChar char="✓"/>
            </a:pPr>
            <a:r>
              <a:rPr lang="en"/>
              <a:t>Line item number two.</a:t>
            </a:r>
            <a:endParaRPr/>
          </a:p>
          <a:p>
            <a:pPr indent="-292100" lvl="0" marL="457200" rtl="0" algn="l">
              <a:spcBef>
                <a:spcPts val="0"/>
              </a:spcBef>
              <a:spcAft>
                <a:spcPts val="0"/>
              </a:spcAft>
              <a:buSzPts val="1000"/>
              <a:buChar char="✓"/>
            </a:pPr>
            <a:r>
              <a:rPr lang="en"/>
              <a:t>Line item number three.</a:t>
            </a:r>
            <a:endParaRPr/>
          </a:p>
          <a:p>
            <a:pPr indent="-292100" lvl="0" marL="457200" rtl="0" algn="l">
              <a:spcBef>
                <a:spcPts val="0"/>
              </a:spcBef>
              <a:spcAft>
                <a:spcPts val="0"/>
              </a:spcAft>
              <a:buSzPts val="1000"/>
              <a:buChar char="✓"/>
            </a:pPr>
            <a:r>
              <a:rPr lang="en"/>
              <a:t>Line item number four.</a:t>
            </a:r>
            <a:endParaRPr/>
          </a:p>
        </p:txBody>
      </p:sp>
      <p:sp>
        <p:nvSpPr>
          <p:cNvPr id="201" name="Google Shape;201;p11"/>
          <p:cNvSpPr txBox="1"/>
          <p:nvPr>
            <p:ph idx="14" type="subTitle"/>
          </p:nvPr>
        </p:nvSpPr>
        <p:spPr>
          <a:xfrm>
            <a:off x="9153050" y="3547800"/>
            <a:ext cx="2793900" cy="1463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1600"/>
              </a:spcAft>
              <a:buNone/>
            </a:pPr>
            <a:r>
              <a:rPr lang="en"/>
              <a:t>One day a small line of blind text by the name of Lorem Ipsum decided to leave for the far World of Grammar.</a:t>
            </a:r>
            <a:endParaRPr/>
          </a:p>
        </p:txBody>
      </p:sp>
      <p:sp>
        <p:nvSpPr>
          <p:cNvPr id="202" name="Google Shape;202;p11"/>
          <p:cNvSpPr txBox="1"/>
          <p:nvPr>
            <p:ph idx="15" type="subTitle"/>
          </p:nvPr>
        </p:nvSpPr>
        <p:spPr>
          <a:xfrm>
            <a:off x="9153050" y="319980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935"/>
              <a:buNone/>
            </a:pPr>
            <a:r>
              <a:rPr lang="en"/>
              <a:t>THIS IS YOUR TITLE</a:t>
            </a:r>
            <a:endParaRPr/>
          </a:p>
        </p:txBody>
      </p:sp>
      <p:sp>
        <p:nvSpPr>
          <p:cNvPr id="203" name="Google Shape;203;p11"/>
          <p:cNvSpPr/>
          <p:nvPr>
            <p:ph idx="3" type="pic"/>
          </p:nvPr>
        </p:nvSpPr>
        <p:spPr>
          <a:xfrm>
            <a:off x="8395613" y="805300"/>
            <a:ext cx="1580100" cy="1218300"/>
          </a:xfrm>
          <a:prstGeom prst="rect">
            <a:avLst/>
          </a:prstGeom>
        </p:spPr>
      </p:sp>
      <p:sp>
        <p:nvSpPr>
          <p:cNvPr id="204" name="Google Shape;204;p11"/>
          <p:cNvSpPr/>
          <p:nvPr>
            <p:ph idx="4" type="pic"/>
          </p:nvPr>
        </p:nvSpPr>
        <p:spPr>
          <a:xfrm>
            <a:off x="10135963" y="805300"/>
            <a:ext cx="1580100" cy="1218300"/>
          </a:xfrm>
          <a:prstGeom prst="rect">
            <a:avLst/>
          </a:prstGeom>
        </p:spPr>
      </p:sp>
      <p:graphicFrame>
        <p:nvGraphicFramePr>
          <p:cNvPr id="205" name="Google Shape;205;p11"/>
          <p:cNvGraphicFramePr/>
          <p:nvPr/>
        </p:nvGraphicFramePr>
        <p:xfrm>
          <a:off x="259738" y="2174200"/>
          <a:ext cx="3000000" cy="3000000"/>
        </p:xfrm>
        <a:graphic>
          <a:graphicData uri="http://schemas.openxmlformats.org/drawingml/2006/table">
            <a:tbl>
              <a:tblPr>
                <a:noFill/>
                <a:tableStyleId>{32A5AE44-D550-43A3-8CB1-E20F47E36F71}</a:tableStyleId>
              </a:tblPr>
              <a:tblGrid>
                <a:gridCol w="382850"/>
                <a:gridCol w="382850"/>
                <a:gridCol w="382850"/>
                <a:gridCol w="382850"/>
                <a:gridCol w="382850"/>
                <a:gridCol w="382850"/>
                <a:gridCol w="382850"/>
              </a:tblGrid>
              <a:tr h="229275">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M</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W</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F</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2"/>
          <p:cNvSpPr/>
          <p:nvPr>
            <p:ph idx="2" type="pic"/>
          </p:nvPr>
        </p:nvSpPr>
        <p:spPr>
          <a:xfrm>
            <a:off x="3861950" y="594360"/>
            <a:ext cx="1388400" cy="1388400"/>
          </a:xfrm>
          <a:prstGeom prst="rect">
            <a:avLst/>
          </a:prstGeom>
        </p:spPr>
      </p:sp>
      <p:sp>
        <p:nvSpPr>
          <p:cNvPr id="211" name="Google Shape;211;p12"/>
          <p:cNvSpPr txBox="1"/>
          <p:nvPr>
            <p:ph type="title"/>
          </p:nvPr>
        </p:nvSpPr>
        <p:spPr>
          <a:xfrm>
            <a:off x="3998825" y="3067575"/>
            <a:ext cx="4499700" cy="628500"/>
          </a:xfrm>
          <a:prstGeom prst="rect">
            <a:avLst/>
          </a:prstGeom>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lang="en"/>
              <a:t>This is your title</a:t>
            </a:r>
            <a:endParaRPr/>
          </a:p>
        </p:txBody>
      </p:sp>
      <p:sp>
        <p:nvSpPr>
          <p:cNvPr id="212" name="Google Shape;212;p12"/>
          <p:cNvSpPr txBox="1"/>
          <p:nvPr>
            <p:ph idx="1" type="subTitle"/>
          </p:nvPr>
        </p:nvSpPr>
        <p:spPr>
          <a:xfrm>
            <a:off x="3998825" y="3774875"/>
            <a:ext cx="4499700" cy="24393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
                <a:solidFill>
                  <a:schemeClr val="dk1"/>
                </a:solidFill>
              </a:rPr>
              <a:t>Far far away, behind the word mountains, far from the countries Vokalia and Consonantia, there live the blind texts. Separated they live in Bookmarks Grove right at the coast of the Semantics, a large language ocean. </a:t>
            </a:r>
            <a:endParaRPr>
              <a:solidFill>
                <a:schemeClr val="dk1"/>
              </a:solidFill>
            </a:endParaRPr>
          </a:p>
          <a:p>
            <a:pPr indent="0" lvl="0" marL="0" rtl="0" algn="l">
              <a:spcBef>
                <a:spcPts val="1600"/>
              </a:spcBef>
              <a:spcAft>
                <a:spcPts val="1600"/>
              </a:spcAft>
              <a:buNone/>
            </a:pPr>
            <a:r>
              <a:rPr lang="en">
                <a:solidFill>
                  <a:schemeClr val="dk1"/>
                </a:solidFill>
              </a:rPr>
              <a:t>A small river named Duden flows by their place and supplies it with the necessary regelialia. It is a paradisematic country, in which roasted parts of sentences fly into your mouth.</a:t>
            </a:r>
            <a:endParaRPr>
              <a:solidFill>
                <a:schemeClr val="dk1"/>
              </a:solidFill>
            </a:endParaRPr>
          </a:p>
        </p:txBody>
      </p:sp>
      <p:sp>
        <p:nvSpPr>
          <p:cNvPr id="213" name="Google Shape;213;p12"/>
          <p:cNvSpPr txBox="1"/>
          <p:nvPr>
            <p:ph idx="5" type="title"/>
          </p:nvPr>
        </p:nvSpPr>
        <p:spPr>
          <a:xfrm>
            <a:off x="0" y="777425"/>
            <a:ext cx="3231300" cy="1012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2026</a:t>
            </a:r>
            <a:endParaRPr/>
          </a:p>
        </p:txBody>
      </p:sp>
      <p:sp>
        <p:nvSpPr>
          <p:cNvPr id="214" name="Google Shape;214;p12"/>
          <p:cNvSpPr txBox="1"/>
          <p:nvPr>
            <p:ph idx="7" type="title"/>
          </p:nvPr>
        </p:nvSpPr>
        <p:spPr>
          <a:xfrm>
            <a:off x="9153025" y="4924550"/>
            <a:ext cx="2793900" cy="931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“Do the best you can until you know better. Then when you know better, do better.”</a:t>
            </a:r>
            <a:endParaRPr/>
          </a:p>
        </p:txBody>
      </p:sp>
      <p:sp>
        <p:nvSpPr>
          <p:cNvPr id="215" name="Google Shape;215;p12"/>
          <p:cNvSpPr txBox="1"/>
          <p:nvPr>
            <p:ph idx="8" type="subTitle"/>
          </p:nvPr>
        </p:nvSpPr>
        <p:spPr>
          <a:xfrm>
            <a:off x="9153025" y="577955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MAYA ANGELOU</a:t>
            </a:r>
            <a:endParaRPr/>
          </a:p>
        </p:txBody>
      </p:sp>
      <p:sp>
        <p:nvSpPr>
          <p:cNvPr id="216" name="Google Shape;216;p12"/>
          <p:cNvSpPr txBox="1"/>
          <p:nvPr>
            <p:ph idx="9" type="title"/>
          </p:nvPr>
        </p:nvSpPr>
        <p:spPr>
          <a:xfrm>
            <a:off x="0" y="1408800"/>
            <a:ext cx="3231300" cy="7635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
              <a:t>February</a:t>
            </a:r>
            <a:endParaRPr/>
          </a:p>
        </p:txBody>
      </p:sp>
      <p:sp>
        <p:nvSpPr>
          <p:cNvPr id="217" name="Google Shape;217;p12"/>
          <p:cNvSpPr txBox="1"/>
          <p:nvPr>
            <p:ph idx="6" type="subTitle"/>
          </p:nvPr>
        </p:nvSpPr>
        <p:spPr>
          <a:xfrm>
            <a:off x="5667550" y="541325"/>
            <a:ext cx="225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NOTES</a:t>
            </a:r>
            <a:endParaRPr/>
          </a:p>
        </p:txBody>
      </p:sp>
      <p:sp>
        <p:nvSpPr>
          <p:cNvPr id="218" name="Google Shape;218;p12"/>
          <p:cNvSpPr txBox="1"/>
          <p:nvPr>
            <p:ph idx="13" type="subTitle"/>
          </p:nvPr>
        </p:nvSpPr>
        <p:spPr>
          <a:xfrm>
            <a:off x="5563475" y="813125"/>
            <a:ext cx="2358000" cy="1578300"/>
          </a:xfrm>
          <a:prstGeom prst="rect">
            <a:avLst/>
          </a:prstGeom>
        </p:spPr>
        <p:txBody>
          <a:bodyPr anchorCtr="0" anchor="ctr" bIns="121900" lIns="121900" spcFirstLastPara="1" rIns="121900" wrap="square" tIns="121900">
            <a:normAutofit/>
          </a:bodyPr>
          <a:lstStyle/>
          <a:p>
            <a:pPr indent="-292100" lvl="0" marL="457200" rtl="0" algn="l">
              <a:spcBef>
                <a:spcPts val="0"/>
              </a:spcBef>
              <a:spcAft>
                <a:spcPts val="0"/>
              </a:spcAft>
              <a:buSzPts val="1000"/>
              <a:buChar char="✓"/>
            </a:pPr>
            <a:r>
              <a:rPr lang="en"/>
              <a:t>Add your notes here.</a:t>
            </a:r>
            <a:endParaRPr/>
          </a:p>
          <a:p>
            <a:pPr indent="-292100" lvl="0" marL="457200" rtl="0" algn="l">
              <a:spcBef>
                <a:spcPts val="0"/>
              </a:spcBef>
              <a:spcAft>
                <a:spcPts val="0"/>
              </a:spcAft>
              <a:buSzPts val="1000"/>
              <a:buChar char="✓"/>
            </a:pPr>
            <a:r>
              <a:rPr lang="en"/>
              <a:t>Line item number one.</a:t>
            </a:r>
            <a:endParaRPr/>
          </a:p>
          <a:p>
            <a:pPr indent="-292100" lvl="0" marL="457200" rtl="0" algn="l">
              <a:spcBef>
                <a:spcPts val="0"/>
              </a:spcBef>
              <a:spcAft>
                <a:spcPts val="0"/>
              </a:spcAft>
              <a:buSzPts val="1000"/>
              <a:buChar char="✓"/>
            </a:pPr>
            <a:r>
              <a:rPr lang="en"/>
              <a:t>Line item number two.</a:t>
            </a:r>
            <a:endParaRPr/>
          </a:p>
          <a:p>
            <a:pPr indent="-292100" lvl="0" marL="457200" rtl="0" algn="l">
              <a:spcBef>
                <a:spcPts val="0"/>
              </a:spcBef>
              <a:spcAft>
                <a:spcPts val="0"/>
              </a:spcAft>
              <a:buSzPts val="1000"/>
              <a:buChar char="✓"/>
            </a:pPr>
            <a:r>
              <a:rPr lang="en"/>
              <a:t>Line item number three.</a:t>
            </a:r>
            <a:endParaRPr/>
          </a:p>
          <a:p>
            <a:pPr indent="-292100" lvl="0" marL="457200" rtl="0" algn="l">
              <a:spcBef>
                <a:spcPts val="0"/>
              </a:spcBef>
              <a:spcAft>
                <a:spcPts val="0"/>
              </a:spcAft>
              <a:buSzPts val="1000"/>
              <a:buChar char="✓"/>
            </a:pPr>
            <a:r>
              <a:rPr lang="en"/>
              <a:t>Line item number four.</a:t>
            </a:r>
            <a:endParaRPr/>
          </a:p>
        </p:txBody>
      </p:sp>
      <p:sp>
        <p:nvSpPr>
          <p:cNvPr id="219" name="Google Shape;219;p12"/>
          <p:cNvSpPr txBox="1"/>
          <p:nvPr>
            <p:ph idx="14" type="subTitle"/>
          </p:nvPr>
        </p:nvSpPr>
        <p:spPr>
          <a:xfrm>
            <a:off x="9153050" y="3547800"/>
            <a:ext cx="2793900" cy="1463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1600"/>
              </a:spcAft>
              <a:buNone/>
            </a:pPr>
            <a:r>
              <a:rPr lang="en"/>
              <a:t>One day a small line of blind text by the name of Lorem Ipsum decided to leave for the far World of Grammar.</a:t>
            </a:r>
            <a:endParaRPr/>
          </a:p>
        </p:txBody>
      </p:sp>
      <p:sp>
        <p:nvSpPr>
          <p:cNvPr id="220" name="Google Shape;220;p12"/>
          <p:cNvSpPr txBox="1"/>
          <p:nvPr>
            <p:ph idx="15" type="subTitle"/>
          </p:nvPr>
        </p:nvSpPr>
        <p:spPr>
          <a:xfrm>
            <a:off x="9153050" y="319980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935"/>
              <a:buNone/>
            </a:pPr>
            <a:r>
              <a:rPr lang="en"/>
              <a:t>THIS IS YOUR TITLE</a:t>
            </a:r>
            <a:endParaRPr/>
          </a:p>
        </p:txBody>
      </p:sp>
      <p:sp>
        <p:nvSpPr>
          <p:cNvPr id="221" name="Google Shape;221;p12"/>
          <p:cNvSpPr/>
          <p:nvPr>
            <p:ph idx="2" type="pic"/>
          </p:nvPr>
        </p:nvSpPr>
        <p:spPr>
          <a:xfrm>
            <a:off x="3861950" y="594360"/>
            <a:ext cx="1388400" cy="1388400"/>
          </a:xfrm>
          <a:prstGeom prst="rect">
            <a:avLst/>
          </a:prstGeom>
        </p:spPr>
      </p:sp>
      <p:sp>
        <p:nvSpPr>
          <p:cNvPr id="222" name="Google Shape;222;p12"/>
          <p:cNvSpPr/>
          <p:nvPr>
            <p:ph idx="3" type="pic"/>
          </p:nvPr>
        </p:nvSpPr>
        <p:spPr>
          <a:xfrm>
            <a:off x="8395613" y="805300"/>
            <a:ext cx="1580100" cy="1218300"/>
          </a:xfrm>
          <a:prstGeom prst="rect">
            <a:avLst/>
          </a:prstGeom>
        </p:spPr>
      </p:sp>
      <p:sp>
        <p:nvSpPr>
          <p:cNvPr id="223" name="Google Shape;223;p12"/>
          <p:cNvSpPr/>
          <p:nvPr>
            <p:ph idx="4" type="pic"/>
          </p:nvPr>
        </p:nvSpPr>
        <p:spPr>
          <a:xfrm>
            <a:off x="10135963" y="805300"/>
            <a:ext cx="1580100" cy="1218300"/>
          </a:xfrm>
          <a:prstGeom prst="rect">
            <a:avLst/>
          </a:prstGeom>
        </p:spPr>
      </p:sp>
      <p:graphicFrame>
        <p:nvGraphicFramePr>
          <p:cNvPr id="224" name="Google Shape;224;p12"/>
          <p:cNvGraphicFramePr/>
          <p:nvPr/>
        </p:nvGraphicFramePr>
        <p:xfrm>
          <a:off x="259738" y="2174200"/>
          <a:ext cx="3000000" cy="3000000"/>
        </p:xfrm>
        <a:graphic>
          <a:graphicData uri="http://schemas.openxmlformats.org/drawingml/2006/table">
            <a:tbl>
              <a:tblPr>
                <a:noFill/>
                <a:tableStyleId>{32A5AE44-D550-43A3-8CB1-E20F47E36F71}</a:tableStyleId>
              </a:tblPr>
              <a:tblGrid>
                <a:gridCol w="382850"/>
                <a:gridCol w="382850"/>
                <a:gridCol w="382850"/>
                <a:gridCol w="382850"/>
                <a:gridCol w="382850"/>
                <a:gridCol w="382850"/>
                <a:gridCol w="382850"/>
              </a:tblGrid>
              <a:tr h="229275">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M</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W</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F</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3"/>
          <p:cNvSpPr/>
          <p:nvPr>
            <p:ph idx="2" type="pic"/>
          </p:nvPr>
        </p:nvSpPr>
        <p:spPr>
          <a:xfrm>
            <a:off x="3861950" y="594360"/>
            <a:ext cx="1388400" cy="1388400"/>
          </a:xfrm>
          <a:prstGeom prst="rect">
            <a:avLst/>
          </a:prstGeom>
        </p:spPr>
      </p:sp>
      <p:sp>
        <p:nvSpPr>
          <p:cNvPr id="230" name="Google Shape;230;p13"/>
          <p:cNvSpPr txBox="1"/>
          <p:nvPr>
            <p:ph type="title"/>
          </p:nvPr>
        </p:nvSpPr>
        <p:spPr>
          <a:xfrm>
            <a:off x="3998825" y="3067575"/>
            <a:ext cx="4499700" cy="628500"/>
          </a:xfrm>
          <a:prstGeom prst="rect">
            <a:avLst/>
          </a:prstGeom>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lang="en"/>
              <a:t>This is your title</a:t>
            </a:r>
            <a:endParaRPr/>
          </a:p>
        </p:txBody>
      </p:sp>
      <p:sp>
        <p:nvSpPr>
          <p:cNvPr id="231" name="Google Shape;231;p13"/>
          <p:cNvSpPr txBox="1"/>
          <p:nvPr>
            <p:ph idx="1" type="subTitle"/>
          </p:nvPr>
        </p:nvSpPr>
        <p:spPr>
          <a:xfrm>
            <a:off x="3998825" y="3774875"/>
            <a:ext cx="4499700" cy="24393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
                <a:solidFill>
                  <a:schemeClr val="dk1"/>
                </a:solidFill>
              </a:rPr>
              <a:t>Far far away, behind the word mountains, far from the countries Vokalia and Consonantia, there live the blind texts. Separated they live in Bookmarks Grove right at the coast of the Semantics, a large language ocean. </a:t>
            </a:r>
            <a:endParaRPr>
              <a:solidFill>
                <a:schemeClr val="dk1"/>
              </a:solidFill>
            </a:endParaRPr>
          </a:p>
          <a:p>
            <a:pPr indent="0" lvl="0" marL="0" rtl="0" algn="l">
              <a:spcBef>
                <a:spcPts val="1600"/>
              </a:spcBef>
              <a:spcAft>
                <a:spcPts val="1600"/>
              </a:spcAft>
              <a:buNone/>
            </a:pPr>
            <a:r>
              <a:rPr lang="en">
                <a:solidFill>
                  <a:schemeClr val="dk1"/>
                </a:solidFill>
              </a:rPr>
              <a:t>A small river named Duden flows by their place and supplies it with the necessary regelialia. It is a paradisematic country, in which roasted parts of sentences fly into your mouth.</a:t>
            </a:r>
            <a:endParaRPr>
              <a:solidFill>
                <a:schemeClr val="dk1"/>
              </a:solidFill>
            </a:endParaRPr>
          </a:p>
        </p:txBody>
      </p:sp>
      <p:sp>
        <p:nvSpPr>
          <p:cNvPr id="232" name="Google Shape;232;p13"/>
          <p:cNvSpPr txBox="1"/>
          <p:nvPr>
            <p:ph idx="5" type="title"/>
          </p:nvPr>
        </p:nvSpPr>
        <p:spPr>
          <a:xfrm>
            <a:off x="0" y="777425"/>
            <a:ext cx="3231300" cy="1012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2026</a:t>
            </a:r>
            <a:endParaRPr/>
          </a:p>
        </p:txBody>
      </p:sp>
      <p:sp>
        <p:nvSpPr>
          <p:cNvPr id="233" name="Google Shape;233;p13"/>
          <p:cNvSpPr txBox="1"/>
          <p:nvPr>
            <p:ph idx="7" type="title"/>
          </p:nvPr>
        </p:nvSpPr>
        <p:spPr>
          <a:xfrm>
            <a:off x="9153025" y="4924550"/>
            <a:ext cx="2793900" cy="931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“Do the best you can until you know better. Then when you know better, do better.”</a:t>
            </a:r>
            <a:endParaRPr/>
          </a:p>
        </p:txBody>
      </p:sp>
      <p:sp>
        <p:nvSpPr>
          <p:cNvPr id="234" name="Google Shape;234;p13"/>
          <p:cNvSpPr txBox="1"/>
          <p:nvPr>
            <p:ph idx="8" type="subTitle"/>
          </p:nvPr>
        </p:nvSpPr>
        <p:spPr>
          <a:xfrm>
            <a:off x="9153025" y="577955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MAYA ANGELOU</a:t>
            </a:r>
            <a:endParaRPr/>
          </a:p>
        </p:txBody>
      </p:sp>
      <p:sp>
        <p:nvSpPr>
          <p:cNvPr id="235" name="Google Shape;235;p13"/>
          <p:cNvSpPr txBox="1"/>
          <p:nvPr>
            <p:ph idx="9" type="title"/>
          </p:nvPr>
        </p:nvSpPr>
        <p:spPr>
          <a:xfrm>
            <a:off x="0" y="1408800"/>
            <a:ext cx="3231300" cy="7635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
              <a:t>March</a:t>
            </a:r>
            <a:endParaRPr/>
          </a:p>
        </p:txBody>
      </p:sp>
      <p:sp>
        <p:nvSpPr>
          <p:cNvPr id="236" name="Google Shape;236;p13"/>
          <p:cNvSpPr txBox="1"/>
          <p:nvPr>
            <p:ph idx="6" type="subTitle"/>
          </p:nvPr>
        </p:nvSpPr>
        <p:spPr>
          <a:xfrm>
            <a:off x="5667550" y="541325"/>
            <a:ext cx="225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NOTES</a:t>
            </a:r>
            <a:endParaRPr/>
          </a:p>
        </p:txBody>
      </p:sp>
      <p:sp>
        <p:nvSpPr>
          <p:cNvPr id="237" name="Google Shape;237;p13"/>
          <p:cNvSpPr txBox="1"/>
          <p:nvPr>
            <p:ph idx="13" type="subTitle"/>
          </p:nvPr>
        </p:nvSpPr>
        <p:spPr>
          <a:xfrm>
            <a:off x="5563475" y="813125"/>
            <a:ext cx="2358000" cy="1578300"/>
          </a:xfrm>
          <a:prstGeom prst="rect">
            <a:avLst/>
          </a:prstGeom>
        </p:spPr>
        <p:txBody>
          <a:bodyPr anchorCtr="0" anchor="ctr" bIns="121900" lIns="121900" spcFirstLastPara="1" rIns="121900" wrap="square" tIns="121900">
            <a:normAutofit/>
          </a:bodyPr>
          <a:lstStyle/>
          <a:p>
            <a:pPr indent="-292100" lvl="0" marL="457200" rtl="0" algn="l">
              <a:spcBef>
                <a:spcPts val="0"/>
              </a:spcBef>
              <a:spcAft>
                <a:spcPts val="0"/>
              </a:spcAft>
              <a:buSzPts val="1000"/>
              <a:buChar char="✓"/>
            </a:pPr>
            <a:r>
              <a:rPr lang="en"/>
              <a:t>Add your notes here.</a:t>
            </a:r>
            <a:endParaRPr/>
          </a:p>
          <a:p>
            <a:pPr indent="-292100" lvl="0" marL="457200" rtl="0" algn="l">
              <a:spcBef>
                <a:spcPts val="0"/>
              </a:spcBef>
              <a:spcAft>
                <a:spcPts val="0"/>
              </a:spcAft>
              <a:buSzPts val="1000"/>
              <a:buChar char="✓"/>
            </a:pPr>
            <a:r>
              <a:rPr lang="en"/>
              <a:t>Line item number one.</a:t>
            </a:r>
            <a:endParaRPr/>
          </a:p>
          <a:p>
            <a:pPr indent="-292100" lvl="0" marL="457200" rtl="0" algn="l">
              <a:spcBef>
                <a:spcPts val="0"/>
              </a:spcBef>
              <a:spcAft>
                <a:spcPts val="0"/>
              </a:spcAft>
              <a:buSzPts val="1000"/>
              <a:buChar char="✓"/>
            </a:pPr>
            <a:r>
              <a:rPr lang="en"/>
              <a:t>Line item number two.</a:t>
            </a:r>
            <a:endParaRPr/>
          </a:p>
          <a:p>
            <a:pPr indent="-292100" lvl="0" marL="457200" rtl="0" algn="l">
              <a:spcBef>
                <a:spcPts val="0"/>
              </a:spcBef>
              <a:spcAft>
                <a:spcPts val="0"/>
              </a:spcAft>
              <a:buSzPts val="1000"/>
              <a:buChar char="✓"/>
            </a:pPr>
            <a:r>
              <a:rPr lang="en"/>
              <a:t>Line item number three.</a:t>
            </a:r>
            <a:endParaRPr/>
          </a:p>
          <a:p>
            <a:pPr indent="-292100" lvl="0" marL="457200" rtl="0" algn="l">
              <a:spcBef>
                <a:spcPts val="0"/>
              </a:spcBef>
              <a:spcAft>
                <a:spcPts val="0"/>
              </a:spcAft>
              <a:buSzPts val="1000"/>
              <a:buChar char="✓"/>
            </a:pPr>
            <a:r>
              <a:rPr lang="en"/>
              <a:t>Line item number four.</a:t>
            </a:r>
            <a:endParaRPr/>
          </a:p>
        </p:txBody>
      </p:sp>
      <p:sp>
        <p:nvSpPr>
          <p:cNvPr id="238" name="Google Shape;238;p13"/>
          <p:cNvSpPr txBox="1"/>
          <p:nvPr>
            <p:ph idx="14" type="subTitle"/>
          </p:nvPr>
        </p:nvSpPr>
        <p:spPr>
          <a:xfrm>
            <a:off x="9153050" y="3547800"/>
            <a:ext cx="2793900" cy="1463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1600"/>
              </a:spcAft>
              <a:buNone/>
            </a:pPr>
            <a:r>
              <a:rPr lang="en"/>
              <a:t>One day a small line of blind text by the name of Lorem Ipsum decided to leave for the far World of Grammar.</a:t>
            </a:r>
            <a:endParaRPr/>
          </a:p>
        </p:txBody>
      </p:sp>
      <p:sp>
        <p:nvSpPr>
          <p:cNvPr id="239" name="Google Shape;239;p13"/>
          <p:cNvSpPr txBox="1"/>
          <p:nvPr>
            <p:ph idx="15" type="subTitle"/>
          </p:nvPr>
        </p:nvSpPr>
        <p:spPr>
          <a:xfrm>
            <a:off x="9153050" y="319980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935"/>
              <a:buNone/>
            </a:pPr>
            <a:r>
              <a:rPr lang="en"/>
              <a:t>THIS IS YOUR TITLE</a:t>
            </a:r>
            <a:endParaRPr/>
          </a:p>
        </p:txBody>
      </p:sp>
      <p:sp>
        <p:nvSpPr>
          <p:cNvPr id="240" name="Google Shape;240;p13"/>
          <p:cNvSpPr/>
          <p:nvPr>
            <p:ph idx="3" type="pic"/>
          </p:nvPr>
        </p:nvSpPr>
        <p:spPr>
          <a:xfrm>
            <a:off x="8395613" y="805300"/>
            <a:ext cx="1580100" cy="1218300"/>
          </a:xfrm>
          <a:prstGeom prst="rect">
            <a:avLst/>
          </a:prstGeom>
        </p:spPr>
      </p:sp>
      <p:sp>
        <p:nvSpPr>
          <p:cNvPr id="241" name="Google Shape;241;p13"/>
          <p:cNvSpPr/>
          <p:nvPr>
            <p:ph idx="4" type="pic"/>
          </p:nvPr>
        </p:nvSpPr>
        <p:spPr>
          <a:xfrm>
            <a:off x="10135963" y="805300"/>
            <a:ext cx="1580100" cy="1218300"/>
          </a:xfrm>
          <a:prstGeom prst="rect">
            <a:avLst/>
          </a:prstGeom>
        </p:spPr>
      </p:sp>
      <p:graphicFrame>
        <p:nvGraphicFramePr>
          <p:cNvPr id="242" name="Google Shape;242;p13"/>
          <p:cNvGraphicFramePr/>
          <p:nvPr/>
        </p:nvGraphicFramePr>
        <p:xfrm>
          <a:off x="259738" y="2174200"/>
          <a:ext cx="3000000" cy="3000000"/>
        </p:xfrm>
        <a:graphic>
          <a:graphicData uri="http://schemas.openxmlformats.org/drawingml/2006/table">
            <a:tbl>
              <a:tblPr>
                <a:noFill/>
                <a:tableStyleId>{32A5AE44-D550-43A3-8CB1-E20F47E36F71}</a:tableStyleId>
              </a:tblPr>
              <a:tblGrid>
                <a:gridCol w="382850"/>
                <a:gridCol w="382850"/>
                <a:gridCol w="382850"/>
                <a:gridCol w="382850"/>
                <a:gridCol w="382850"/>
                <a:gridCol w="382850"/>
                <a:gridCol w="382850"/>
              </a:tblGrid>
              <a:tr h="229275">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M</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W</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F</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4"/>
          <p:cNvSpPr/>
          <p:nvPr>
            <p:ph idx="2" type="pic"/>
          </p:nvPr>
        </p:nvSpPr>
        <p:spPr>
          <a:xfrm>
            <a:off x="3861950" y="594360"/>
            <a:ext cx="1388400" cy="1388400"/>
          </a:xfrm>
          <a:prstGeom prst="rect">
            <a:avLst/>
          </a:prstGeom>
        </p:spPr>
      </p:sp>
      <p:sp>
        <p:nvSpPr>
          <p:cNvPr id="248" name="Google Shape;248;p14"/>
          <p:cNvSpPr txBox="1"/>
          <p:nvPr>
            <p:ph type="title"/>
          </p:nvPr>
        </p:nvSpPr>
        <p:spPr>
          <a:xfrm>
            <a:off x="3998825" y="3067575"/>
            <a:ext cx="4499700" cy="628500"/>
          </a:xfrm>
          <a:prstGeom prst="rect">
            <a:avLst/>
          </a:prstGeom>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lang="en"/>
              <a:t>This is your title</a:t>
            </a:r>
            <a:endParaRPr/>
          </a:p>
        </p:txBody>
      </p:sp>
      <p:sp>
        <p:nvSpPr>
          <p:cNvPr id="249" name="Google Shape;249;p14"/>
          <p:cNvSpPr txBox="1"/>
          <p:nvPr>
            <p:ph idx="1" type="subTitle"/>
          </p:nvPr>
        </p:nvSpPr>
        <p:spPr>
          <a:xfrm>
            <a:off x="3998825" y="3774875"/>
            <a:ext cx="4499700" cy="24393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
                <a:solidFill>
                  <a:schemeClr val="dk1"/>
                </a:solidFill>
              </a:rPr>
              <a:t>Far far away, behind the word mountains, far from the countries Vokalia and Consonantia, there live the blind texts. Separated they live in </a:t>
            </a:r>
            <a:r>
              <a:rPr lang="en">
                <a:solidFill>
                  <a:schemeClr val="dk1"/>
                </a:solidFill>
              </a:rPr>
              <a:t>Bookmarks Grove</a:t>
            </a:r>
            <a:r>
              <a:rPr lang="en">
                <a:solidFill>
                  <a:schemeClr val="dk1"/>
                </a:solidFill>
              </a:rPr>
              <a:t> right at the coast of the Semantics, a large language ocean. </a:t>
            </a:r>
            <a:endParaRPr>
              <a:solidFill>
                <a:schemeClr val="dk1"/>
              </a:solidFill>
            </a:endParaRPr>
          </a:p>
          <a:p>
            <a:pPr indent="0" lvl="0" marL="0" rtl="0" algn="l">
              <a:spcBef>
                <a:spcPts val="1600"/>
              </a:spcBef>
              <a:spcAft>
                <a:spcPts val="1600"/>
              </a:spcAft>
              <a:buNone/>
            </a:pPr>
            <a:r>
              <a:rPr lang="en">
                <a:solidFill>
                  <a:schemeClr val="dk1"/>
                </a:solidFill>
              </a:rPr>
              <a:t>A small river named Duden flows by their place and supplies it with the necessary regelialia. It is a paradisematic country, in which roasted parts of sentences fly into your mouth.</a:t>
            </a:r>
            <a:endParaRPr>
              <a:solidFill>
                <a:schemeClr val="dk1"/>
              </a:solidFill>
            </a:endParaRPr>
          </a:p>
        </p:txBody>
      </p:sp>
      <p:sp>
        <p:nvSpPr>
          <p:cNvPr id="250" name="Google Shape;250;p14"/>
          <p:cNvSpPr txBox="1"/>
          <p:nvPr>
            <p:ph idx="5" type="title"/>
          </p:nvPr>
        </p:nvSpPr>
        <p:spPr>
          <a:xfrm>
            <a:off x="0" y="777425"/>
            <a:ext cx="3231300" cy="1012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2026</a:t>
            </a:r>
            <a:endParaRPr/>
          </a:p>
        </p:txBody>
      </p:sp>
      <p:sp>
        <p:nvSpPr>
          <p:cNvPr id="251" name="Google Shape;251;p14"/>
          <p:cNvSpPr txBox="1"/>
          <p:nvPr>
            <p:ph idx="7" type="title"/>
          </p:nvPr>
        </p:nvSpPr>
        <p:spPr>
          <a:xfrm>
            <a:off x="9153025" y="4924550"/>
            <a:ext cx="2793900" cy="931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“Do the best you can until you know better. Then when you know better, do better.”</a:t>
            </a:r>
            <a:endParaRPr/>
          </a:p>
        </p:txBody>
      </p:sp>
      <p:sp>
        <p:nvSpPr>
          <p:cNvPr id="252" name="Google Shape;252;p14"/>
          <p:cNvSpPr txBox="1"/>
          <p:nvPr>
            <p:ph idx="8" type="subTitle"/>
          </p:nvPr>
        </p:nvSpPr>
        <p:spPr>
          <a:xfrm>
            <a:off x="9153025" y="577955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MAYA ANGELOU</a:t>
            </a:r>
            <a:endParaRPr/>
          </a:p>
        </p:txBody>
      </p:sp>
      <p:sp>
        <p:nvSpPr>
          <p:cNvPr id="253" name="Google Shape;253;p14"/>
          <p:cNvSpPr txBox="1"/>
          <p:nvPr>
            <p:ph idx="9" type="title"/>
          </p:nvPr>
        </p:nvSpPr>
        <p:spPr>
          <a:xfrm>
            <a:off x="0" y="1408800"/>
            <a:ext cx="3231300" cy="7635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
              <a:t>April</a:t>
            </a:r>
            <a:endParaRPr/>
          </a:p>
        </p:txBody>
      </p:sp>
      <p:sp>
        <p:nvSpPr>
          <p:cNvPr id="254" name="Google Shape;254;p14"/>
          <p:cNvSpPr txBox="1"/>
          <p:nvPr>
            <p:ph idx="6" type="subTitle"/>
          </p:nvPr>
        </p:nvSpPr>
        <p:spPr>
          <a:xfrm>
            <a:off x="5667550" y="541325"/>
            <a:ext cx="225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770"/>
              <a:buNone/>
            </a:pPr>
            <a:r>
              <a:rPr lang="en"/>
              <a:t>NOTES</a:t>
            </a:r>
            <a:endParaRPr/>
          </a:p>
        </p:txBody>
      </p:sp>
      <p:sp>
        <p:nvSpPr>
          <p:cNvPr id="255" name="Google Shape;255;p14"/>
          <p:cNvSpPr txBox="1"/>
          <p:nvPr>
            <p:ph idx="13" type="subTitle"/>
          </p:nvPr>
        </p:nvSpPr>
        <p:spPr>
          <a:xfrm>
            <a:off x="5563475" y="813125"/>
            <a:ext cx="2358000" cy="1578300"/>
          </a:xfrm>
          <a:prstGeom prst="rect">
            <a:avLst/>
          </a:prstGeom>
        </p:spPr>
        <p:txBody>
          <a:bodyPr anchorCtr="0" anchor="ctr" bIns="121900" lIns="121900" spcFirstLastPara="1" rIns="121900" wrap="square" tIns="121900">
            <a:normAutofit/>
          </a:bodyPr>
          <a:lstStyle/>
          <a:p>
            <a:pPr indent="-292100" lvl="0" marL="457200" rtl="0" algn="l">
              <a:spcBef>
                <a:spcPts val="0"/>
              </a:spcBef>
              <a:spcAft>
                <a:spcPts val="0"/>
              </a:spcAft>
              <a:buSzPts val="1000"/>
              <a:buChar char="✓"/>
            </a:pPr>
            <a:r>
              <a:rPr lang="en"/>
              <a:t>Add your notes here.</a:t>
            </a:r>
            <a:endParaRPr/>
          </a:p>
          <a:p>
            <a:pPr indent="-292100" lvl="0" marL="457200" rtl="0" algn="l">
              <a:spcBef>
                <a:spcPts val="0"/>
              </a:spcBef>
              <a:spcAft>
                <a:spcPts val="0"/>
              </a:spcAft>
              <a:buSzPts val="1000"/>
              <a:buChar char="✓"/>
            </a:pPr>
            <a:r>
              <a:rPr lang="en"/>
              <a:t>Line item number one.</a:t>
            </a:r>
            <a:endParaRPr/>
          </a:p>
          <a:p>
            <a:pPr indent="-292100" lvl="0" marL="457200" rtl="0" algn="l">
              <a:spcBef>
                <a:spcPts val="0"/>
              </a:spcBef>
              <a:spcAft>
                <a:spcPts val="0"/>
              </a:spcAft>
              <a:buSzPts val="1000"/>
              <a:buChar char="✓"/>
            </a:pPr>
            <a:r>
              <a:rPr lang="en"/>
              <a:t>Line item number two.</a:t>
            </a:r>
            <a:endParaRPr/>
          </a:p>
          <a:p>
            <a:pPr indent="-292100" lvl="0" marL="457200" rtl="0" algn="l">
              <a:spcBef>
                <a:spcPts val="0"/>
              </a:spcBef>
              <a:spcAft>
                <a:spcPts val="0"/>
              </a:spcAft>
              <a:buSzPts val="1000"/>
              <a:buChar char="✓"/>
            </a:pPr>
            <a:r>
              <a:rPr lang="en"/>
              <a:t>Line item number three.</a:t>
            </a:r>
            <a:endParaRPr/>
          </a:p>
          <a:p>
            <a:pPr indent="-292100" lvl="0" marL="457200" rtl="0" algn="l">
              <a:spcBef>
                <a:spcPts val="0"/>
              </a:spcBef>
              <a:spcAft>
                <a:spcPts val="0"/>
              </a:spcAft>
              <a:buSzPts val="1000"/>
              <a:buChar char="✓"/>
            </a:pPr>
            <a:r>
              <a:rPr lang="en"/>
              <a:t>Line item number four.</a:t>
            </a:r>
            <a:endParaRPr/>
          </a:p>
        </p:txBody>
      </p:sp>
      <p:sp>
        <p:nvSpPr>
          <p:cNvPr id="256" name="Google Shape;256;p14"/>
          <p:cNvSpPr txBox="1"/>
          <p:nvPr>
            <p:ph idx="14" type="subTitle"/>
          </p:nvPr>
        </p:nvSpPr>
        <p:spPr>
          <a:xfrm>
            <a:off x="9153050" y="3547800"/>
            <a:ext cx="2793900" cy="1463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1600"/>
              </a:spcAft>
              <a:buNone/>
            </a:pPr>
            <a:r>
              <a:rPr lang="en"/>
              <a:t>One day a small line of blind text by the name of Lorem Ipsum decided to leave for the far World of Grammar.</a:t>
            </a:r>
            <a:endParaRPr/>
          </a:p>
        </p:txBody>
      </p:sp>
      <p:sp>
        <p:nvSpPr>
          <p:cNvPr id="257" name="Google Shape;257;p14"/>
          <p:cNvSpPr txBox="1"/>
          <p:nvPr>
            <p:ph idx="15" type="subTitle"/>
          </p:nvPr>
        </p:nvSpPr>
        <p:spPr>
          <a:xfrm>
            <a:off x="9153050" y="3199800"/>
            <a:ext cx="2793900" cy="3480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SzPts val="935"/>
              <a:buNone/>
            </a:pPr>
            <a:r>
              <a:rPr lang="en"/>
              <a:t>THIS IS YOUR TITLE</a:t>
            </a:r>
            <a:endParaRPr/>
          </a:p>
        </p:txBody>
      </p:sp>
      <p:sp>
        <p:nvSpPr>
          <p:cNvPr id="258" name="Google Shape;258;p14"/>
          <p:cNvSpPr/>
          <p:nvPr>
            <p:ph idx="2" type="pic"/>
          </p:nvPr>
        </p:nvSpPr>
        <p:spPr>
          <a:xfrm>
            <a:off x="3861950" y="594360"/>
            <a:ext cx="1388400" cy="1388400"/>
          </a:xfrm>
          <a:prstGeom prst="rect">
            <a:avLst/>
          </a:prstGeom>
        </p:spPr>
      </p:sp>
      <p:sp>
        <p:nvSpPr>
          <p:cNvPr id="259" name="Google Shape;259;p14"/>
          <p:cNvSpPr/>
          <p:nvPr>
            <p:ph idx="3" type="pic"/>
          </p:nvPr>
        </p:nvSpPr>
        <p:spPr>
          <a:xfrm>
            <a:off x="8395613" y="805300"/>
            <a:ext cx="1580100" cy="1218300"/>
          </a:xfrm>
          <a:prstGeom prst="rect">
            <a:avLst/>
          </a:prstGeom>
        </p:spPr>
      </p:sp>
      <p:sp>
        <p:nvSpPr>
          <p:cNvPr id="260" name="Google Shape;260;p14"/>
          <p:cNvSpPr/>
          <p:nvPr>
            <p:ph idx="4" type="pic"/>
          </p:nvPr>
        </p:nvSpPr>
        <p:spPr>
          <a:xfrm>
            <a:off x="10135963" y="805300"/>
            <a:ext cx="1580100" cy="1218300"/>
          </a:xfrm>
          <a:prstGeom prst="rect">
            <a:avLst/>
          </a:prstGeom>
        </p:spPr>
      </p:sp>
      <p:graphicFrame>
        <p:nvGraphicFramePr>
          <p:cNvPr id="261" name="Google Shape;261;p14"/>
          <p:cNvGraphicFramePr/>
          <p:nvPr/>
        </p:nvGraphicFramePr>
        <p:xfrm>
          <a:off x="259738" y="2174200"/>
          <a:ext cx="3000000" cy="3000000"/>
        </p:xfrm>
        <a:graphic>
          <a:graphicData uri="http://schemas.openxmlformats.org/drawingml/2006/table">
            <a:tbl>
              <a:tblPr>
                <a:noFill/>
                <a:tableStyleId>{32A5AE44-D550-43A3-8CB1-E20F47E36F71}</a:tableStyleId>
              </a:tblPr>
              <a:tblGrid>
                <a:gridCol w="382850"/>
                <a:gridCol w="382850"/>
                <a:gridCol w="382850"/>
                <a:gridCol w="382850"/>
                <a:gridCol w="382850"/>
                <a:gridCol w="382850"/>
                <a:gridCol w="382850"/>
              </a:tblGrid>
              <a:tr h="229275">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M</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W</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T</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F</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Montserrat"/>
                          <a:ea typeface="Montserrat"/>
                          <a:cs typeface="Montserrat"/>
                          <a:sym typeface="Montserrat"/>
                        </a:rPr>
                        <a:t>S</a:t>
                      </a:r>
                      <a:endParaRPr b="1" sz="1200">
                        <a:solidFill>
                          <a:schemeClr val="dk2"/>
                        </a:solidFill>
                        <a:latin typeface="Montserrat"/>
                        <a:ea typeface="Montserrat"/>
                        <a:cs typeface="Montserrat"/>
                        <a:sym typeface="Montserra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19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21</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22</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23</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24</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25</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26</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27</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28</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29</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chemeClr val="dk2"/>
                          </a:solidFill>
                          <a:latin typeface="Montserrat Medium"/>
                          <a:ea typeface="Montserrat Medium"/>
                          <a:cs typeface="Montserrat Medium"/>
                          <a:sym typeface="Montserrat Medium"/>
                        </a:rPr>
                        <a:t>30</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9550">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SlidesMania Template">
  <a:themeElements>
    <a:clrScheme name="Simple Light">
      <a:dk1>
        <a:srgbClr val="3B3B3B"/>
      </a:dk1>
      <a:lt1>
        <a:srgbClr val="B49680"/>
      </a:lt1>
      <a:dk2>
        <a:srgbClr val="6F645E"/>
      </a:dk2>
      <a:lt2>
        <a:srgbClr val="E7DED3"/>
      </a:lt2>
      <a:accent1>
        <a:srgbClr val="D3CBC0"/>
      </a:accent1>
      <a:accent2>
        <a:srgbClr val="F3F4F2"/>
      </a:accent2>
      <a:accent3>
        <a:srgbClr val="E8DDD8"/>
      </a:accent3>
      <a:accent4>
        <a:srgbClr val="F5F5F5"/>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