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6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7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8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9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10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8" r:id="rId1"/>
    <p:sldMasterId id="2147484020" r:id="rId2"/>
    <p:sldMasterId id="2147484026" r:id="rId3"/>
    <p:sldMasterId id="2147484031" r:id="rId4"/>
    <p:sldMasterId id="2147484036" r:id="rId5"/>
    <p:sldMasterId id="2147484053" r:id="rId6"/>
    <p:sldMasterId id="2147484058" r:id="rId7"/>
    <p:sldMasterId id="2147484063" r:id="rId8"/>
    <p:sldMasterId id="2147484068" r:id="rId9"/>
    <p:sldMasterId id="2147484073" r:id="rId10"/>
    <p:sldMasterId id="2147484078" r:id="rId11"/>
  </p:sldMasterIdLst>
  <p:notesMasterIdLst>
    <p:notesMasterId r:id="rId27"/>
  </p:notesMasterIdLst>
  <p:sldIdLst>
    <p:sldId id="400" r:id="rId12"/>
    <p:sldId id="401" r:id="rId13"/>
    <p:sldId id="402" r:id="rId14"/>
    <p:sldId id="496" r:id="rId15"/>
    <p:sldId id="497" r:id="rId16"/>
    <p:sldId id="499" r:id="rId17"/>
    <p:sldId id="500" r:id="rId18"/>
    <p:sldId id="498" r:id="rId19"/>
    <p:sldId id="501" r:id="rId20"/>
    <p:sldId id="504" r:id="rId21"/>
    <p:sldId id="502" r:id="rId22"/>
    <p:sldId id="503" r:id="rId23"/>
    <p:sldId id="505" r:id="rId24"/>
    <p:sldId id="487" r:id="rId25"/>
    <p:sldId id="404" r:id="rId26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5755C"/>
    <a:srgbClr val="775C47"/>
    <a:srgbClr val="FFF9AE"/>
    <a:srgbClr val="95D4BF"/>
    <a:srgbClr val="B9E5FB"/>
    <a:srgbClr val="FFFFFF"/>
    <a:srgbClr val="F8F4E9"/>
    <a:srgbClr val="FCFAF7"/>
    <a:srgbClr val="EDE9DE"/>
    <a:srgbClr val="FAF5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Помірний стиль 4 –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4C1A8A3-306A-4EB7-A6B1-4F7E0EB9C5D6}" styleName="Помірний стиль 3 –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Стиль із теми 1 –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4" autoAdjust="0"/>
    <p:restoredTop sz="93852" autoAdjust="0"/>
  </p:normalViewPr>
  <p:slideViewPr>
    <p:cSldViewPr>
      <p:cViewPr varScale="1">
        <p:scale>
          <a:sx n="115" d="100"/>
          <a:sy n="115" d="100"/>
        </p:scale>
        <p:origin x="1248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2FB0FD-BE01-43A4-9116-07AD29E3FBC3}" type="datetimeFigureOut">
              <a:rPr lang="ru-RU" smtClean="0"/>
              <a:t>26.07.2026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842579-EC52-4A7A-B41A-85ADFAEBF8C7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69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6C4CCA7-B90A-4D1A-AFDE-5690372003D4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Місце для дати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2900DF-F99D-4D5D-B89C-D60607FE9421}" type="datetime1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34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9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9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0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uk-UA" smtClean="0"/>
              <a:t>Зразок підзаголовка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0DF6BAB-C57E-4C1A-83E0-30E33812794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147EDB5-7689-4DAB-A732-657A0E3CD339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8643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08E66EB-231C-4451-804F-0E290EDF60AE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24EAF51-FD5D-459C-973A-4EE73DF9D10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640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EB5DBF-57D8-4CD6-AC75-CE685444FC7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C6D67F5-8B68-4805-B949-8590DFE33EB3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4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2326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5322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7106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766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135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6981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0020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5017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7A7D254-3A63-437A-82F1-4C3242815B5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1B1BEBE-AF91-4D70-9CD5-C22E634F85DC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7856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10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052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11065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92793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16749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279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18833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1960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 userDrawn="1"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252F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 userDrawn="1"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 userDrawn="1"/>
          </p:nvSpPr>
          <p:spPr bwMode="auto">
            <a:xfrm>
              <a:off x="4216401" y="3924300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rgbClr val="33408D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rgbClr val="B20D2C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smtClean="0"/>
              <a:t>Зразок підзаголовка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517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23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6478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озділу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Прямокутник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D973B0D-BAF6-47A2-824C-0A6061C4B1F1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tint val="95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5817504-0AA9-4DEC-8476-2C1F6EE62267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rgbClr val="989FB1">
                    <a:tint val="9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tint val="95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31084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901864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pic>
        <p:nvPicPr>
          <p:cNvPr id="16" name="Picture 9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" r="686"/>
          <a:stretch/>
        </p:blipFill>
        <p:spPr bwMode="auto">
          <a:xfrm>
            <a:off x="0" y="5070475"/>
            <a:ext cx="91440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95746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84753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5391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3642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326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46300" y="4711998"/>
            <a:ext cx="6858000" cy="1551688"/>
          </a:xfrm>
        </p:spPr>
        <p:txBody>
          <a:bodyPr anchor="b">
            <a:noAutofit/>
          </a:bodyPr>
          <a:lstStyle>
            <a:lvl1pPr algn="r">
              <a:defRPr sz="5400" b="1" i="0" cap="small" baseline="0">
                <a:solidFill>
                  <a:schemeClr val="tx1"/>
                </a:solidFill>
                <a:latin typeface="Calibri" panose="020F0502020204030204" pitchFamily="34" charset="0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6300" y="6134100"/>
            <a:ext cx="6858000" cy="711200"/>
          </a:xfrm>
        </p:spPr>
        <p:txBody>
          <a:bodyPr anchor="ctr">
            <a:normAutofit/>
          </a:bodyPr>
          <a:lstStyle>
            <a:lvl1pPr marL="0" indent="0" algn="r">
              <a:buNone/>
              <a:defRPr sz="2800" cap="sm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 dirty="0" smtClean="0"/>
              <a:t>Зразок підзаголовка</a:t>
            </a:r>
            <a:endParaRPr lang="en-US" dirty="0"/>
          </a:p>
        </p:txBody>
      </p:sp>
      <p:pic>
        <p:nvPicPr>
          <p:cNvPr id="1027" name="Picture 3" descr="C:\Users\Admin\Pictures\Титул Нім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19" y="0"/>
            <a:ext cx="9144000" cy="556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ÐÐµÑÐ±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65" y="1829306"/>
            <a:ext cx="1680809" cy="18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 userDrawn="1"/>
        </p:nvGrpSpPr>
        <p:grpSpPr>
          <a:xfrm flipH="1">
            <a:off x="0" y="3884023"/>
            <a:ext cx="9144000" cy="2973977"/>
            <a:chOff x="788988" y="3014663"/>
            <a:chExt cx="7566026" cy="3506788"/>
          </a:xfrm>
        </p:grpSpPr>
        <p:sp>
          <p:nvSpPr>
            <p:cNvPr id="8" name="Freeform 1723"/>
            <p:cNvSpPr>
              <a:spLocks/>
            </p:cNvSpPr>
            <p:nvPr/>
          </p:nvSpPr>
          <p:spPr bwMode="auto">
            <a:xfrm>
              <a:off x="788988" y="3351213"/>
              <a:ext cx="7566025" cy="3022600"/>
            </a:xfrm>
            <a:custGeom>
              <a:avLst/>
              <a:gdLst>
                <a:gd name="T0" fmla="*/ 14255 w 14299"/>
                <a:gd name="T1" fmla="*/ 1918 h 5714"/>
                <a:gd name="T2" fmla="*/ 14047 w 14299"/>
                <a:gd name="T3" fmla="*/ 2172 h 5714"/>
                <a:gd name="T4" fmla="*/ 13801 w 14299"/>
                <a:gd name="T5" fmla="*/ 2402 h 5714"/>
                <a:gd name="T6" fmla="*/ 13513 w 14299"/>
                <a:gd name="T7" fmla="*/ 2602 h 5714"/>
                <a:gd name="T8" fmla="*/ 13185 w 14299"/>
                <a:gd name="T9" fmla="*/ 2771 h 5714"/>
                <a:gd name="T10" fmla="*/ 12816 w 14299"/>
                <a:gd name="T11" fmla="*/ 2903 h 5714"/>
                <a:gd name="T12" fmla="*/ 12407 w 14299"/>
                <a:gd name="T13" fmla="*/ 2997 h 5714"/>
                <a:gd name="T14" fmla="*/ 11955 w 14299"/>
                <a:gd name="T15" fmla="*/ 3047 h 5714"/>
                <a:gd name="T16" fmla="*/ 11463 w 14299"/>
                <a:gd name="T17" fmla="*/ 3052 h 5714"/>
                <a:gd name="T18" fmla="*/ 10929 w 14299"/>
                <a:gd name="T19" fmla="*/ 3006 h 5714"/>
                <a:gd name="T20" fmla="*/ 10351 w 14299"/>
                <a:gd name="T21" fmla="*/ 2906 h 5714"/>
                <a:gd name="T22" fmla="*/ 9732 w 14299"/>
                <a:gd name="T23" fmla="*/ 2749 h 5714"/>
                <a:gd name="T24" fmla="*/ 9071 w 14299"/>
                <a:gd name="T25" fmla="*/ 2530 h 5714"/>
                <a:gd name="T26" fmla="*/ 8367 w 14299"/>
                <a:gd name="T27" fmla="*/ 2250 h 5714"/>
                <a:gd name="T28" fmla="*/ 7620 w 14299"/>
                <a:gd name="T29" fmla="*/ 1900 h 5714"/>
                <a:gd name="T30" fmla="*/ 6829 w 14299"/>
                <a:gd name="T31" fmla="*/ 1479 h 5714"/>
                <a:gd name="T32" fmla="*/ 6207 w 14299"/>
                <a:gd name="T33" fmla="*/ 1113 h 5714"/>
                <a:gd name="T34" fmla="*/ 5580 w 14299"/>
                <a:gd name="T35" fmla="*/ 758 h 5714"/>
                <a:gd name="T36" fmla="*/ 4805 w 14299"/>
                <a:gd name="T37" fmla="*/ 402 h 5714"/>
                <a:gd name="T38" fmla="*/ 4095 w 14299"/>
                <a:gd name="T39" fmla="*/ 167 h 5714"/>
                <a:gd name="T40" fmla="*/ 3450 w 14299"/>
                <a:gd name="T41" fmla="*/ 38 h 5714"/>
                <a:gd name="T42" fmla="*/ 2868 w 14299"/>
                <a:gd name="T43" fmla="*/ 0 h 5714"/>
                <a:gd name="T44" fmla="*/ 2346 w 14299"/>
                <a:gd name="T45" fmla="*/ 41 h 5714"/>
                <a:gd name="T46" fmla="*/ 1882 w 14299"/>
                <a:gd name="T47" fmla="*/ 146 h 5714"/>
                <a:gd name="T48" fmla="*/ 1474 w 14299"/>
                <a:gd name="T49" fmla="*/ 301 h 5714"/>
                <a:gd name="T50" fmla="*/ 1120 w 14299"/>
                <a:gd name="T51" fmla="*/ 493 h 5714"/>
                <a:gd name="T52" fmla="*/ 819 w 14299"/>
                <a:gd name="T53" fmla="*/ 706 h 5714"/>
                <a:gd name="T54" fmla="*/ 569 w 14299"/>
                <a:gd name="T55" fmla="*/ 928 h 5714"/>
                <a:gd name="T56" fmla="*/ 245 w 14299"/>
                <a:gd name="T57" fmla="*/ 1296 h 5714"/>
                <a:gd name="T58" fmla="*/ 13 w 14299"/>
                <a:gd name="T59" fmla="*/ 1652 h 5714"/>
                <a:gd name="T60" fmla="*/ 0 w 14299"/>
                <a:gd name="T61" fmla="*/ 5714 h 5714"/>
                <a:gd name="T62" fmla="*/ 14299 w 14299"/>
                <a:gd name="T63" fmla="*/ 1851 h 57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714">
                  <a:moveTo>
                    <a:pt x="14299" y="1851"/>
                  </a:moveTo>
                  <a:lnTo>
                    <a:pt x="14255" y="1918"/>
                  </a:lnTo>
                  <a:lnTo>
                    <a:pt x="14155" y="2048"/>
                  </a:lnTo>
                  <a:lnTo>
                    <a:pt x="14047" y="2172"/>
                  </a:lnTo>
                  <a:lnTo>
                    <a:pt x="13929" y="2290"/>
                  </a:lnTo>
                  <a:lnTo>
                    <a:pt x="13801" y="2402"/>
                  </a:lnTo>
                  <a:lnTo>
                    <a:pt x="13662" y="2506"/>
                  </a:lnTo>
                  <a:lnTo>
                    <a:pt x="13513" y="2602"/>
                  </a:lnTo>
                  <a:lnTo>
                    <a:pt x="13355" y="2692"/>
                  </a:lnTo>
                  <a:lnTo>
                    <a:pt x="13185" y="2771"/>
                  </a:lnTo>
                  <a:lnTo>
                    <a:pt x="13006" y="2841"/>
                  </a:lnTo>
                  <a:lnTo>
                    <a:pt x="12816" y="2903"/>
                  </a:lnTo>
                  <a:lnTo>
                    <a:pt x="12616" y="2955"/>
                  </a:lnTo>
                  <a:lnTo>
                    <a:pt x="12407" y="2997"/>
                  </a:lnTo>
                  <a:lnTo>
                    <a:pt x="12186" y="3027"/>
                  </a:lnTo>
                  <a:lnTo>
                    <a:pt x="11955" y="3047"/>
                  </a:lnTo>
                  <a:lnTo>
                    <a:pt x="11715" y="3056"/>
                  </a:lnTo>
                  <a:lnTo>
                    <a:pt x="11463" y="3052"/>
                  </a:lnTo>
                  <a:lnTo>
                    <a:pt x="11201" y="3034"/>
                  </a:lnTo>
                  <a:lnTo>
                    <a:pt x="10929" y="3006"/>
                  </a:lnTo>
                  <a:lnTo>
                    <a:pt x="10645" y="2962"/>
                  </a:lnTo>
                  <a:lnTo>
                    <a:pt x="10351" y="2906"/>
                  </a:lnTo>
                  <a:lnTo>
                    <a:pt x="10047" y="2834"/>
                  </a:lnTo>
                  <a:lnTo>
                    <a:pt x="9732" y="2749"/>
                  </a:lnTo>
                  <a:lnTo>
                    <a:pt x="9407" y="2647"/>
                  </a:lnTo>
                  <a:lnTo>
                    <a:pt x="9071" y="2530"/>
                  </a:lnTo>
                  <a:lnTo>
                    <a:pt x="8724" y="2398"/>
                  </a:lnTo>
                  <a:lnTo>
                    <a:pt x="8367" y="2250"/>
                  </a:lnTo>
                  <a:lnTo>
                    <a:pt x="7999" y="2083"/>
                  </a:lnTo>
                  <a:lnTo>
                    <a:pt x="7620" y="1900"/>
                  </a:lnTo>
                  <a:lnTo>
                    <a:pt x="7230" y="1698"/>
                  </a:lnTo>
                  <a:lnTo>
                    <a:pt x="6829" y="1479"/>
                  </a:lnTo>
                  <a:lnTo>
                    <a:pt x="6418" y="1240"/>
                  </a:lnTo>
                  <a:lnTo>
                    <a:pt x="6207" y="1113"/>
                  </a:lnTo>
                  <a:lnTo>
                    <a:pt x="5993" y="985"/>
                  </a:lnTo>
                  <a:lnTo>
                    <a:pt x="5580" y="758"/>
                  </a:lnTo>
                  <a:lnTo>
                    <a:pt x="5184" y="565"/>
                  </a:lnTo>
                  <a:lnTo>
                    <a:pt x="4805" y="402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0"/>
                  </a:lnTo>
                  <a:lnTo>
                    <a:pt x="3450" y="38"/>
                  </a:lnTo>
                  <a:lnTo>
                    <a:pt x="3152" y="8"/>
                  </a:lnTo>
                  <a:lnTo>
                    <a:pt x="2868" y="0"/>
                  </a:lnTo>
                  <a:lnTo>
                    <a:pt x="2599" y="12"/>
                  </a:lnTo>
                  <a:lnTo>
                    <a:pt x="2346" y="41"/>
                  </a:lnTo>
                  <a:lnTo>
                    <a:pt x="2107" y="85"/>
                  </a:lnTo>
                  <a:lnTo>
                    <a:pt x="1882" y="146"/>
                  </a:lnTo>
                  <a:lnTo>
                    <a:pt x="1670" y="218"/>
                  </a:lnTo>
                  <a:lnTo>
                    <a:pt x="1474" y="301"/>
                  </a:lnTo>
                  <a:lnTo>
                    <a:pt x="1290" y="394"/>
                  </a:lnTo>
                  <a:lnTo>
                    <a:pt x="1120" y="493"/>
                  </a:lnTo>
                  <a:lnTo>
                    <a:pt x="963" y="598"/>
                  </a:lnTo>
                  <a:lnTo>
                    <a:pt x="819" y="706"/>
                  </a:lnTo>
                  <a:lnTo>
                    <a:pt x="688" y="817"/>
                  </a:lnTo>
                  <a:lnTo>
                    <a:pt x="569" y="928"/>
                  </a:lnTo>
                  <a:lnTo>
                    <a:pt x="412" y="1093"/>
                  </a:lnTo>
                  <a:lnTo>
                    <a:pt x="245" y="1296"/>
                  </a:lnTo>
                  <a:lnTo>
                    <a:pt x="121" y="1471"/>
                  </a:lnTo>
                  <a:lnTo>
                    <a:pt x="13" y="1652"/>
                  </a:lnTo>
                  <a:lnTo>
                    <a:pt x="0" y="1678"/>
                  </a:lnTo>
                  <a:lnTo>
                    <a:pt x="0" y="5714"/>
                  </a:lnTo>
                  <a:lnTo>
                    <a:pt x="14299" y="5714"/>
                  </a:lnTo>
                  <a:lnTo>
                    <a:pt x="14299" y="1851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9" name="Freeform 1724"/>
            <p:cNvSpPr>
              <a:spLocks/>
            </p:cNvSpPr>
            <p:nvPr/>
          </p:nvSpPr>
          <p:spPr bwMode="auto">
            <a:xfrm>
              <a:off x="788988" y="3368675"/>
              <a:ext cx="7566025" cy="3092450"/>
            </a:xfrm>
            <a:custGeom>
              <a:avLst/>
              <a:gdLst>
                <a:gd name="T0" fmla="*/ 14255 w 14299"/>
                <a:gd name="T1" fmla="*/ 2196 h 5842"/>
                <a:gd name="T2" fmla="*/ 14047 w 14299"/>
                <a:gd name="T3" fmla="*/ 2445 h 5842"/>
                <a:gd name="T4" fmla="*/ 13801 w 14299"/>
                <a:gd name="T5" fmla="*/ 2662 h 5842"/>
                <a:gd name="T6" fmla="*/ 13513 w 14299"/>
                <a:gd name="T7" fmla="*/ 2848 h 5842"/>
                <a:gd name="T8" fmla="*/ 13185 w 14299"/>
                <a:gd name="T9" fmla="*/ 2996 h 5842"/>
                <a:gd name="T10" fmla="*/ 12816 w 14299"/>
                <a:gd name="T11" fmla="*/ 3107 h 5842"/>
                <a:gd name="T12" fmla="*/ 12407 w 14299"/>
                <a:gd name="T13" fmla="*/ 3178 h 5842"/>
                <a:gd name="T14" fmla="*/ 11955 w 14299"/>
                <a:gd name="T15" fmla="*/ 3202 h 5842"/>
                <a:gd name="T16" fmla="*/ 11463 w 14299"/>
                <a:gd name="T17" fmla="*/ 3181 h 5842"/>
                <a:gd name="T18" fmla="*/ 10929 w 14299"/>
                <a:gd name="T19" fmla="*/ 3110 h 5842"/>
                <a:gd name="T20" fmla="*/ 10351 w 14299"/>
                <a:gd name="T21" fmla="*/ 2986 h 5842"/>
                <a:gd name="T22" fmla="*/ 9732 w 14299"/>
                <a:gd name="T23" fmla="*/ 2806 h 5842"/>
                <a:gd name="T24" fmla="*/ 9071 w 14299"/>
                <a:gd name="T25" fmla="*/ 2569 h 5842"/>
                <a:gd name="T26" fmla="*/ 8367 w 14299"/>
                <a:gd name="T27" fmla="*/ 2271 h 5842"/>
                <a:gd name="T28" fmla="*/ 7620 w 14299"/>
                <a:gd name="T29" fmla="*/ 1909 h 5842"/>
                <a:gd name="T30" fmla="*/ 6829 w 14299"/>
                <a:gd name="T31" fmla="*/ 1482 h 5842"/>
                <a:gd name="T32" fmla="*/ 6207 w 14299"/>
                <a:gd name="T33" fmla="*/ 1114 h 5842"/>
                <a:gd name="T34" fmla="*/ 5580 w 14299"/>
                <a:gd name="T35" fmla="*/ 759 h 5842"/>
                <a:gd name="T36" fmla="*/ 4805 w 14299"/>
                <a:gd name="T37" fmla="*/ 403 h 5842"/>
                <a:gd name="T38" fmla="*/ 4095 w 14299"/>
                <a:gd name="T39" fmla="*/ 167 h 5842"/>
                <a:gd name="T40" fmla="*/ 3450 w 14299"/>
                <a:gd name="T41" fmla="*/ 37 h 5842"/>
                <a:gd name="T42" fmla="*/ 2868 w 14299"/>
                <a:gd name="T43" fmla="*/ 0 h 5842"/>
                <a:gd name="T44" fmla="*/ 2346 w 14299"/>
                <a:gd name="T45" fmla="*/ 40 h 5842"/>
                <a:gd name="T46" fmla="*/ 1882 w 14299"/>
                <a:gd name="T47" fmla="*/ 145 h 5842"/>
                <a:gd name="T48" fmla="*/ 1474 w 14299"/>
                <a:gd name="T49" fmla="*/ 299 h 5842"/>
                <a:gd name="T50" fmla="*/ 1120 w 14299"/>
                <a:gd name="T51" fmla="*/ 491 h 5842"/>
                <a:gd name="T52" fmla="*/ 819 w 14299"/>
                <a:gd name="T53" fmla="*/ 706 h 5842"/>
                <a:gd name="T54" fmla="*/ 569 w 14299"/>
                <a:gd name="T55" fmla="*/ 927 h 5842"/>
                <a:gd name="T56" fmla="*/ 245 w 14299"/>
                <a:gd name="T57" fmla="*/ 1294 h 5842"/>
                <a:gd name="T58" fmla="*/ 13 w 14299"/>
                <a:gd name="T59" fmla="*/ 1650 h 5842"/>
                <a:gd name="T60" fmla="*/ 0 w 14299"/>
                <a:gd name="T61" fmla="*/ 5842 h 5842"/>
                <a:gd name="T62" fmla="*/ 14299 w 14299"/>
                <a:gd name="T63" fmla="*/ 2130 h 58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9" h="5842">
                  <a:moveTo>
                    <a:pt x="14299" y="2130"/>
                  </a:moveTo>
                  <a:lnTo>
                    <a:pt x="14255" y="2196"/>
                  </a:lnTo>
                  <a:lnTo>
                    <a:pt x="14155" y="2324"/>
                  </a:lnTo>
                  <a:lnTo>
                    <a:pt x="14047" y="2445"/>
                  </a:lnTo>
                  <a:lnTo>
                    <a:pt x="13929" y="2557"/>
                  </a:lnTo>
                  <a:lnTo>
                    <a:pt x="13801" y="2662"/>
                  </a:lnTo>
                  <a:lnTo>
                    <a:pt x="13662" y="2759"/>
                  </a:lnTo>
                  <a:lnTo>
                    <a:pt x="13513" y="2848"/>
                  </a:lnTo>
                  <a:lnTo>
                    <a:pt x="13355" y="2927"/>
                  </a:lnTo>
                  <a:lnTo>
                    <a:pt x="13185" y="2996"/>
                  </a:lnTo>
                  <a:lnTo>
                    <a:pt x="13006" y="3057"/>
                  </a:lnTo>
                  <a:lnTo>
                    <a:pt x="12816" y="3107"/>
                  </a:lnTo>
                  <a:lnTo>
                    <a:pt x="12616" y="3148"/>
                  </a:lnTo>
                  <a:lnTo>
                    <a:pt x="12407" y="3178"/>
                  </a:lnTo>
                  <a:lnTo>
                    <a:pt x="12186" y="3195"/>
                  </a:lnTo>
                  <a:lnTo>
                    <a:pt x="11955" y="3202"/>
                  </a:lnTo>
                  <a:lnTo>
                    <a:pt x="11715" y="3198"/>
                  </a:lnTo>
                  <a:lnTo>
                    <a:pt x="11463" y="3181"/>
                  </a:lnTo>
                  <a:lnTo>
                    <a:pt x="11201" y="3152"/>
                  </a:lnTo>
                  <a:lnTo>
                    <a:pt x="10929" y="3110"/>
                  </a:lnTo>
                  <a:lnTo>
                    <a:pt x="10645" y="3054"/>
                  </a:lnTo>
                  <a:lnTo>
                    <a:pt x="10351" y="2986"/>
                  </a:lnTo>
                  <a:lnTo>
                    <a:pt x="10047" y="2903"/>
                  </a:lnTo>
                  <a:lnTo>
                    <a:pt x="9732" y="2806"/>
                  </a:lnTo>
                  <a:lnTo>
                    <a:pt x="9407" y="2696"/>
                  </a:lnTo>
                  <a:lnTo>
                    <a:pt x="9071" y="2569"/>
                  </a:lnTo>
                  <a:lnTo>
                    <a:pt x="8724" y="2428"/>
                  </a:lnTo>
                  <a:lnTo>
                    <a:pt x="8367" y="2271"/>
                  </a:lnTo>
                  <a:lnTo>
                    <a:pt x="7999" y="2098"/>
                  </a:lnTo>
                  <a:lnTo>
                    <a:pt x="7620" y="1909"/>
                  </a:lnTo>
                  <a:lnTo>
                    <a:pt x="7230" y="1703"/>
                  </a:lnTo>
                  <a:lnTo>
                    <a:pt x="6829" y="1482"/>
                  </a:lnTo>
                  <a:lnTo>
                    <a:pt x="6418" y="1241"/>
                  </a:lnTo>
                  <a:lnTo>
                    <a:pt x="6207" y="1114"/>
                  </a:lnTo>
                  <a:lnTo>
                    <a:pt x="5993" y="986"/>
                  </a:lnTo>
                  <a:lnTo>
                    <a:pt x="5580" y="759"/>
                  </a:lnTo>
                  <a:lnTo>
                    <a:pt x="5184" y="564"/>
                  </a:lnTo>
                  <a:lnTo>
                    <a:pt x="4805" y="403"/>
                  </a:lnTo>
                  <a:lnTo>
                    <a:pt x="4442" y="271"/>
                  </a:lnTo>
                  <a:lnTo>
                    <a:pt x="4095" y="167"/>
                  </a:lnTo>
                  <a:lnTo>
                    <a:pt x="3765" y="91"/>
                  </a:lnTo>
                  <a:lnTo>
                    <a:pt x="3450" y="37"/>
                  </a:lnTo>
                  <a:lnTo>
                    <a:pt x="3152" y="9"/>
                  </a:lnTo>
                  <a:lnTo>
                    <a:pt x="2868" y="0"/>
                  </a:lnTo>
                  <a:lnTo>
                    <a:pt x="2599" y="11"/>
                  </a:lnTo>
                  <a:lnTo>
                    <a:pt x="2346" y="40"/>
                  </a:lnTo>
                  <a:lnTo>
                    <a:pt x="2107" y="86"/>
                  </a:lnTo>
                  <a:lnTo>
                    <a:pt x="1882" y="145"/>
                  </a:lnTo>
                  <a:lnTo>
                    <a:pt x="1670" y="217"/>
                  </a:lnTo>
                  <a:lnTo>
                    <a:pt x="1474" y="299"/>
                  </a:lnTo>
                  <a:lnTo>
                    <a:pt x="1290" y="392"/>
                  </a:lnTo>
                  <a:lnTo>
                    <a:pt x="1120" y="491"/>
                  </a:lnTo>
                  <a:lnTo>
                    <a:pt x="963" y="596"/>
                  </a:lnTo>
                  <a:lnTo>
                    <a:pt x="819" y="706"/>
                  </a:lnTo>
                  <a:lnTo>
                    <a:pt x="688" y="815"/>
                  </a:lnTo>
                  <a:lnTo>
                    <a:pt x="569" y="927"/>
                  </a:lnTo>
                  <a:lnTo>
                    <a:pt x="412" y="1091"/>
                  </a:lnTo>
                  <a:lnTo>
                    <a:pt x="245" y="1294"/>
                  </a:lnTo>
                  <a:lnTo>
                    <a:pt x="121" y="1467"/>
                  </a:lnTo>
                  <a:lnTo>
                    <a:pt x="13" y="1650"/>
                  </a:lnTo>
                  <a:lnTo>
                    <a:pt x="0" y="1676"/>
                  </a:lnTo>
                  <a:lnTo>
                    <a:pt x="0" y="5842"/>
                  </a:lnTo>
                  <a:lnTo>
                    <a:pt x="14299" y="5842"/>
                  </a:lnTo>
                  <a:lnTo>
                    <a:pt x="14299" y="2130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0" name="Freeform 1725"/>
            <p:cNvSpPr>
              <a:spLocks/>
            </p:cNvSpPr>
            <p:nvPr/>
          </p:nvSpPr>
          <p:spPr bwMode="auto">
            <a:xfrm>
              <a:off x="790576" y="3490913"/>
              <a:ext cx="7564438" cy="3030538"/>
            </a:xfrm>
            <a:custGeom>
              <a:avLst/>
              <a:gdLst>
                <a:gd name="T0" fmla="*/ 14252 w 14296"/>
                <a:gd name="T1" fmla="*/ 2771 h 5728"/>
                <a:gd name="T2" fmla="*/ 14044 w 14296"/>
                <a:gd name="T3" fmla="*/ 3007 h 5728"/>
                <a:gd name="T4" fmla="*/ 13797 w 14296"/>
                <a:gd name="T5" fmla="*/ 3201 h 5728"/>
                <a:gd name="T6" fmla="*/ 13509 w 14296"/>
                <a:gd name="T7" fmla="*/ 3355 h 5728"/>
                <a:gd name="T8" fmla="*/ 13182 w 14296"/>
                <a:gd name="T9" fmla="*/ 3466 h 5728"/>
                <a:gd name="T10" fmla="*/ 12813 w 14296"/>
                <a:gd name="T11" fmla="*/ 3534 h 5728"/>
                <a:gd name="T12" fmla="*/ 12403 w 14296"/>
                <a:gd name="T13" fmla="*/ 3556 h 5728"/>
                <a:gd name="T14" fmla="*/ 11952 w 14296"/>
                <a:gd name="T15" fmla="*/ 3530 h 5728"/>
                <a:gd name="T16" fmla="*/ 11460 w 14296"/>
                <a:gd name="T17" fmla="*/ 3458 h 5728"/>
                <a:gd name="T18" fmla="*/ 10924 w 14296"/>
                <a:gd name="T19" fmla="*/ 3335 h 5728"/>
                <a:gd name="T20" fmla="*/ 10348 w 14296"/>
                <a:gd name="T21" fmla="*/ 3164 h 5728"/>
                <a:gd name="T22" fmla="*/ 9729 w 14296"/>
                <a:gd name="T23" fmla="*/ 2941 h 5728"/>
                <a:gd name="T24" fmla="*/ 9068 w 14296"/>
                <a:gd name="T25" fmla="*/ 2664 h 5728"/>
                <a:gd name="T26" fmla="*/ 8364 w 14296"/>
                <a:gd name="T27" fmla="*/ 2333 h 5728"/>
                <a:gd name="T28" fmla="*/ 7618 w 14296"/>
                <a:gd name="T29" fmla="*/ 1947 h 5728"/>
                <a:gd name="T30" fmla="*/ 6828 w 14296"/>
                <a:gd name="T31" fmla="*/ 1505 h 5728"/>
                <a:gd name="T32" fmla="*/ 6206 w 14296"/>
                <a:gd name="T33" fmla="*/ 1135 h 5728"/>
                <a:gd name="T34" fmla="*/ 5579 w 14296"/>
                <a:gd name="T35" fmla="*/ 779 h 5728"/>
                <a:gd name="T36" fmla="*/ 4803 w 14296"/>
                <a:gd name="T37" fmla="*/ 421 h 5728"/>
                <a:gd name="T38" fmla="*/ 4095 w 14296"/>
                <a:gd name="T39" fmla="*/ 180 h 5728"/>
                <a:gd name="T40" fmla="*/ 3450 w 14296"/>
                <a:gd name="T41" fmla="*/ 45 h 5728"/>
                <a:gd name="T42" fmla="*/ 2867 w 14296"/>
                <a:gd name="T43" fmla="*/ 0 h 5728"/>
                <a:gd name="T44" fmla="*/ 2345 w 14296"/>
                <a:gd name="T45" fmla="*/ 32 h 5728"/>
                <a:gd name="T46" fmla="*/ 1880 w 14296"/>
                <a:gd name="T47" fmla="*/ 129 h 5728"/>
                <a:gd name="T48" fmla="*/ 1473 w 14296"/>
                <a:gd name="T49" fmla="*/ 274 h 5728"/>
                <a:gd name="T50" fmla="*/ 1120 w 14296"/>
                <a:gd name="T51" fmla="*/ 457 h 5728"/>
                <a:gd name="T52" fmla="*/ 819 w 14296"/>
                <a:gd name="T53" fmla="*/ 661 h 5728"/>
                <a:gd name="T54" fmla="*/ 569 w 14296"/>
                <a:gd name="T55" fmla="*/ 874 h 5728"/>
                <a:gd name="T56" fmla="*/ 243 w 14296"/>
                <a:gd name="T57" fmla="*/ 1229 h 5728"/>
                <a:gd name="T58" fmla="*/ 11 w 14296"/>
                <a:gd name="T59" fmla="*/ 1573 h 5728"/>
                <a:gd name="T60" fmla="*/ 0 w 14296"/>
                <a:gd name="T61" fmla="*/ 5728 h 5728"/>
                <a:gd name="T62" fmla="*/ 14296 w 14296"/>
                <a:gd name="T63" fmla="*/ 2706 h 5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296" h="5728">
                  <a:moveTo>
                    <a:pt x="14296" y="2706"/>
                  </a:moveTo>
                  <a:lnTo>
                    <a:pt x="14252" y="2771"/>
                  </a:lnTo>
                  <a:lnTo>
                    <a:pt x="14152" y="2893"/>
                  </a:lnTo>
                  <a:lnTo>
                    <a:pt x="14044" y="3007"/>
                  </a:lnTo>
                  <a:lnTo>
                    <a:pt x="13925" y="3109"/>
                  </a:lnTo>
                  <a:lnTo>
                    <a:pt x="13797" y="3201"/>
                  </a:lnTo>
                  <a:lnTo>
                    <a:pt x="13659" y="3283"/>
                  </a:lnTo>
                  <a:lnTo>
                    <a:pt x="13509" y="3355"/>
                  </a:lnTo>
                  <a:lnTo>
                    <a:pt x="13350" y="3416"/>
                  </a:lnTo>
                  <a:lnTo>
                    <a:pt x="13182" y="3466"/>
                  </a:lnTo>
                  <a:lnTo>
                    <a:pt x="13002" y="3505"/>
                  </a:lnTo>
                  <a:lnTo>
                    <a:pt x="12813" y="3534"/>
                  </a:lnTo>
                  <a:lnTo>
                    <a:pt x="12613" y="3550"/>
                  </a:lnTo>
                  <a:lnTo>
                    <a:pt x="12403" y="3556"/>
                  </a:lnTo>
                  <a:lnTo>
                    <a:pt x="12183" y="3548"/>
                  </a:lnTo>
                  <a:lnTo>
                    <a:pt x="11952" y="3530"/>
                  </a:lnTo>
                  <a:lnTo>
                    <a:pt x="11710" y="3499"/>
                  </a:lnTo>
                  <a:lnTo>
                    <a:pt x="11460" y="3458"/>
                  </a:lnTo>
                  <a:lnTo>
                    <a:pt x="11198" y="3403"/>
                  </a:lnTo>
                  <a:lnTo>
                    <a:pt x="10924" y="3335"/>
                  </a:lnTo>
                  <a:lnTo>
                    <a:pt x="10642" y="3256"/>
                  </a:lnTo>
                  <a:lnTo>
                    <a:pt x="10348" y="3164"/>
                  </a:lnTo>
                  <a:lnTo>
                    <a:pt x="10044" y="3059"/>
                  </a:lnTo>
                  <a:lnTo>
                    <a:pt x="9729" y="2941"/>
                  </a:lnTo>
                  <a:lnTo>
                    <a:pt x="9405" y="2808"/>
                  </a:lnTo>
                  <a:lnTo>
                    <a:pt x="9068" y="2664"/>
                  </a:lnTo>
                  <a:lnTo>
                    <a:pt x="8723" y="2506"/>
                  </a:lnTo>
                  <a:lnTo>
                    <a:pt x="8364" y="2333"/>
                  </a:lnTo>
                  <a:lnTo>
                    <a:pt x="7997" y="2147"/>
                  </a:lnTo>
                  <a:lnTo>
                    <a:pt x="7618" y="1947"/>
                  </a:lnTo>
                  <a:lnTo>
                    <a:pt x="7228" y="1734"/>
                  </a:lnTo>
                  <a:lnTo>
                    <a:pt x="6828" y="1505"/>
                  </a:lnTo>
                  <a:lnTo>
                    <a:pt x="6416" y="1263"/>
                  </a:lnTo>
                  <a:lnTo>
                    <a:pt x="6206" y="1135"/>
                  </a:lnTo>
                  <a:lnTo>
                    <a:pt x="5993" y="1007"/>
                  </a:lnTo>
                  <a:lnTo>
                    <a:pt x="5579" y="779"/>
                  </a:lnTo>
                  <a:lnTo>
                    <a:pt x="5183" y="585"/>
                  </a:lnTo>
                  <a:lnTo>
                    <a:pt x="4803" y="421"/>
                  </a:lnTo>
                  <a:lnTo>
                    <a:pt x="4440" y="287"/>
                  </a:lnTo>
                  <a:lnTo>
                    <a:pt x="4095" y="180"/>
                  </a:lnTo>
                  <a:lnTo>
                    <a:pt x="3764" y="101"/>
                  </a:lnTo>
                  <a:lnTo>
                    <a:pt x="3450" y="45"/>
                  </a:lnTo>
                  <a:lnTo>
                    <a:pt x="3150" y="12"/>
                  </a:lnTo>
                  <a:lnTo>
                    <a:pt x="2867" y="0"/>
                  </a:lnTo>
                  <a:lnTo>
                    <a:pt x="2599" y="8"/>
                  </a:lnTo>
                  <a:lnTo>
                    <a:pt x="2345" y="32"/>
                  </a:lnTo>
                  <a:lnTo>
                    <a:pt x="2106" y="74"/>
                  </a:lnTo>
                  <a:lnTo>
                    <a:pt x="1880" y="129"/>
                  </a:lnTo>
                  <a:lnTo>
                    <a:pt x="1670" y="196"/>
                  </a:lnTo>
                  <a:lnTo>
                    <a:pt x="1473" y="274"/>
                  </a:lnTo>
                  <a:lnTo>
                    <a:pt x="1290" y="362"/>
                  </a:lnTo>
                  <a:lnTo>
                    <a:pt x="1120" y="457"/>
                  </a:lnTo>
                  <a:lnTo>
                    <a:pt x="963" y="556"/>
                  </a:lnTo>
                  <a:lnTo>
                    <a:pt x="819" y="661"/>
                  </a:lnTo>
                  <a:lnTo>
                    <a:pt x="688" y="768"/>
                  </a:lnTo>
                  <a:lnTo>
                    <a:pt x="569" y="874"/>
                  </a:lnTo>
                  <a:lnTo>
                    <a:pt x="410" y="1033"/>
                  </a:lnTo>
                  <a:lnTo>
                    <a:pt x="243" y="1229"/>
                  </a:lnTo>
                  <a:lnTo>
                    <a:pt x="121" y="1397"/>
                  </a:lnTo>
                  <a:lnTo>
                    <a:pt x="11" y="1573"/>
                  </a:lnTo>
                  <a:lnTo>
                    <a:pt x="0" y="1599"/>
                  </a:lnTo>
                  <a:lnTo>
                    <a:pt x="0" y="5728"/>
                  </a:lnTo>
                  <a:lnTo>
                    <a:pt x="14296" y="5728"/>
                  </a:lnTo>
                  <a:lnTo>
                    <a:pt x="14296" y="2706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1" name="Freeform 1726"/>
            <p:cNvSpPr>
              <a:spLocks/>
            </p:cNvSpPr>
            <p:nvPr/>
          </p:nvSpPr>
          <p:spPr bwMode="auto">
            <a:xfrm>
              <a:off x="788988" y="3182938"/>
              <a:ext cx="7566025" cy="1530350"/>
            </a:xfrm>
            <a:custGeom>
              <a:avLst/>
              <a:gdLst>
                <a:gd name="T0" fmla="*/ 14188 w 14298"/>
                <a:gd name="T1" fmla="*/ 1065 h 2892"/>
                <a:gd name="T2" fmla="*/ 13760 w 14298"/>
                <a:gd name="T3" fmla="*/ 1555 h 2892"/>
                <a:gd name="T4" fmla="*/ 13485 w 14298"/>
                <a:gd name="T5" fmla="*/ 1815 h 2892"/>
                <a:gd name="T6" fmla="*/ 13183 w 14298"/>
                <a:gd name="T7" fmla="*/ 2054 h 2892"/>
                <a:gd name="T8" fmla="*/ 12847 w 14298"/>
                <a:gd name="T9" fmla="*/ 2265 h 2892"/>
                <a:gd name="T10" fmla="*/ 12477 w 14298"/>
                <a:gd name="T11" fmla="*/ 2442 h 2892"/>
                <a:gd name="T12" fmla="*/ 12068 w 14298"/>
                <a:gd name="T13" fmla="*/ 2577 h 2892"/>
                <a:gd name="T14" fmla="*/ 11615 w 14298"/>
                <a:gd name="T15" fmla="*/ 2666 h 2892"/>
                <a:gd name="T16" fmla="*/ 11113 w 14298"/>
                <a:gd name="T17" fmla="*/ 2704 h 2892"/>
                <a:gd name="T18" fmla="*/ 10561 w 14298"/>
                <a:gd name="T19" fmla="*/ 2681 h 2892"/>
                <a:gd name="T20" fmla="*/ 9951 w 14298"/>
                <a:gd name="T21" fmla="*/ 2594 h 2892"/>
                <a:gd name="T22" fmla="*/ 9283 w 14298"/>
                <a:gd name="T23" fmla="*/ 2435 h 2892"/>
                <a:gd name="T24" fmla="*/ 8550 w 14298"/>
                <a:gd name="T25" fmla="*/ 2198 h 2892"/>
                <a:gd name="T26" fmla="*/ 7751 w 14298"/>
                <a:gd name="T27" fmla="*/ 1879 h 2892"/>
                <a:gd name="T28" fmla="*/ 6879 w 14298"/>
                <a:gd name="T29" fmla="*/ 1470 h 2892"/>
                <a:gd name="T30" fmla="*/ 6175 w 14298"/>
                <a:gd name="T31" fmla="*/ 1100 h 2892"/>
                <a:gd name="T32" fmla="*/ 5531 w 14298"/>
                <a:gd name="T33" fmla="*/ 769 h 2892"/>
                <a:gd name="T34" fmla="*/ 4741 w 14298"/>
                <a:gd name="T35" fmla="*/ 432 h 2892"/>
                <a:gd name="T36" fmla="*/ 4021 w 14298"/>
                <a:gd name="T37" fmla="*/ 200 h 2892"/>
                <a:gd name="T38" fmla="*/ 3371 w 14298"/>
                <a:gd name="T39" fmla="*/ 60 h 2892"/>
                <a:gd name="T40" fmla="*/ 2788 w 14298"/>
                <a:gd name="T41" fmla="*/ 1 h 2892"/>
                <a:gd name="T42" fmla="*/ 2268 w 14298"/>
                <a:gd name="T43" fmla="*/ 13 h 2892"/>
                <a:gd name="T44" fmla="*/ 1809 w 14298"/>
                <a:gd name="T45" fmla="*/ 80 h 2892"/>
                <a:gd name="T46" fmla="*/ 1409 w 14298"/>
                <a:gd name="T47" fmla="*/ 193 h 2892"/>
                <a:gd name="T48" fmla="*/ 1065 w 14298"/>
                <a:gd name="T49" fmla="*/ 339 h 2892"/>
                <a:gd name="T50" fmla="*/ 774 w 14298"/>
                <a:gd name="T51" fmla="*/ 506 h 2892"/>
                <a:gd name="T52" fmla="*/ 535 w 14298"/>
                <a:gd name="T53" fmla="*/ 684 h 2892"/>
                <a:gd name="T54" fmla="*/ 227 w 14298"/>
                <a:gd name="T55" fmla="*/ 980 h 2892"/>
                <a:gd name="T56" fmla="*/ 12 w 14298"/>
                <a:gd name="T57" fmla="*/ 1271 h 2892"/>
                <a:gd name="T58" fmla="*/ 0 w 14298"/>
                <a:gd name="T59" fmla="*/ 1808 h 2892"/>
                <a:gd name="T60" fmla="*/ 113 w 14298"/>
                <a:gd name="T61" fmla="*/ 1608 h 2892"/>
                <a:gd name="T62" fmla="*/ 385 w 14298"/>
                <a:gd name="T63" fmla="*/ 1244 h 2892"/>
                <a:gd name="T64" fmla="*/ 648 w 14298"/>
                <a:gd name="T65" fmla="*/ 977 h 2892"/>
                <a:gd name="T66" fmla="*/ 913 w 14298"/>
                <a:gd name="T67" fmla="*/ 763 h 2892"/>
                <a:gd name="T68" fmla="*/ 1230 w 14298"/>
                <a:gd name="T69" fmla="*/ 563 h 2892"/>
                <a:gd name="T70" fmla="*/ 1602 w 14298"/>
                <a:gd name="T71" fmla="*/ 390 h 2892"/>
                <a:gd name="T72" fmla="*/ 2031 w 14298"/>
                <a:gd name="T73" fmla="*/ 257 h 2892"/>
                <a:gd name="T74" fmla="*/ 2520 w 14298"/>
                <a:gd name="T75" fmla="*/ 178 h 2892"/>
                <a:gd name="T76" fmla="*/ 3072 w 14298"/>
                <a:gd name="T77" fmla="*/ 165 h 2892"/>
                <a:gd name="T78" fmla="*/ 3688 w 14298"/>
                <a:gd name="T79" fmla="*/ 233 h 2892"/>
                <a:gd name="T80" fmla="*/ 4372 w 14298"/>
                <a:gd name="T81" fmla="*/ 393 h 2892"/>
                <a:gd name="T82" fmla="*/ 5126 w 14298"/>
                <a:gd name="T83" fmla="*/ 661 h 2892"/>
                <a:gd name="T84" fmla="*/ 5954 w 14298"/>
                <a:gd name="T85" fmla="*/ 1046 h 2892"/>
                <a:gd name="T86" fmla="*/ 6414 w 14298"/>
                <a:gd name="T87" fmla="*/ 1296 h 2892"/>
                <a:gd name="T88" fmla="*/ 7324 w 14298"/>
                <a:gd name="T89" fmla="*/ 1756 h 2892"/>
                <a:gd name="T90" fmla="*/ 8165 w 14298"/>
                <a:gd name="T91" fmla="*/ 2129 h 2892"/>
                <a:gd name="T92" fmla="*/ 8936 w 14298"/>
                <a:gd name="T93" fmla="*/ 2423 h 2892"/>
                <a:gd name="T94" fmla="*/ 9646 w 14298"/>
                <a:gd name="T95" fmla="*/ 2640 h 2892"/>
                <a:gd name="T96" fmla="*/ 10294 w 14298"/>
                <a:gd name="T97" fmla="*/ 2787 h 2892"/>
                <a:gd name="T98" fmla="*/ 10884 w 14298"/>
                <a:gd name="T99" fmla="*/ 2869 h 2892"/>
                <a:gd name="T100" fmla="*/ 11422 w 14298"/>
                <a:gd name="T101" fmla="*/ 2892 h 2892"/>
                <a:gd name="T102" fmla="*/ 11907 w 14298"/>
                <a:gd name="T103" fmla="*/ 2861 h 2892"/>
                <a:gd name="T104" fmla="*/ 12346 w 14298"/>
                <a:gd name="T105" fmla="*/ 2782 h 2892"/>
                <a:gd name="T106" fmla="*/ 12739 w 14298"/>
                <a:gd name="T107" fmla="*/ 2659 h 2892"/>
                <a:gd name="T108" fmla="*/ 13090 w 14298"/>
                <a:gd name="T109" fmla="*/ 2498 h 2892"/>
                <a:gd name="T110" fmla="*/ 13406 w 14298"/>
                <a:gd name="T111" fmla="*/ 2305 h 2892"/>
                <a:gd name="T112" fmla="*/ 13685 w 14298"/>
                <a:gd name="T113" fmla="*/ 2086 h 2892"/>
                <a:gd name="T114" fmla="*/ 13931 w 14298"/>
                <a:gd name="T115" fmla="*/ 1846 h 2892"/>
                <a:gd name="T116" fmla="*/ 14202 w 14298"/>
                <a:gd name="T117" fmla="*/ 1522 h 2892"/>
                <a:gd name="T118" fmla="*/ 14298 w 14298"/>
                <a:gd name="T119" fmla="*/ 921 h 28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4298" h="2892">
                  <a:moveTo>
                    <a:pt x="14298" y="921"/>
                  </a:moveTo>
                  <a:lnTo>
                    <a:pt x="14188" y="1065"/>
                  </a:lnTo>
                  <a:lnTo>
                    <a:pt x="13951" y="1349"/>
                  </a:lnTo>
                  <a:lnTo>
                    <a:pt x="13760" y="1555"/>
                  </a:lnTo>
                  <a:lnTo>
                    <a:pt x="13626" y="1687"/>
                  </a:lnTo>
                  <a:lnTo>
                    <a:pt x="13485" y="1815"/>
                  </a:lnTo>
                  <a:lnTo>
                    <a:pt x="13337" y="1938"/>
                  </a:lnTo>
                  <a:lnTo>
                    <a:pt x="13183" y="2054"/>
                  </a:lnTo>
                  <a:lnTo>
                    <a:pt x="13018" y="2164"/>
                  </a:lnTo>
                  <a:lnTo>
                    <a:pt x="12847" y="2265"/>
                  </a:lnTo>
                  <a:lnTo>
                    <a:pt x="12667" y="2358"/>
                  </a:lnTo>
                  <a:lnTo>
                    <a:pt x="12477" y="2442"/>
                  </a:lnTo>
                  <a:lnTo>
                    <a:pt x="12278" y="2515"/>
                  </a:lnTo>
                  <a:lnTo>
                    <a:pt x="12068" y="2577"/>
                  </a:lnTo>
                  <a:lnTo>
                    <a:pt x="11846" y="2629"/>
                  </a:lnTo>
                  <a:lnTo>
                    <a:pt x="11615" y="2666"/>
                  </a:lnTo>
                  <a:lnTo>
                    <a:pt x="11370" y="2692"/>
                  </a:lnTo>
                  <a:lnTo>
                    <a:pt x="11113" y="2704"/>
                  </a:lnTo>
                  <a:lnTo>
                    <a:pt x="10844" y="2700"/>
                  </a:lnTo>
                  <a:lnTo>
                    <a:pt x="10561" y="2681"/>
                  </a:lnTo>
                  <a:lnTo>
                    <a:pt x="10264" y="2646"/>
                  </a:lnTo>
                  <a:lnTo>
                    <a:pt x="9951" y="2594"/>
                  </a:lnTo>
                  <a:lnTo>
                    <a:pt x="9626" y="2524"/>
                  </a:lnTo>
                  <a:lnTo>
                    <a:pt x="9283" y="2435"/>
                  </a:lnTo>
                  <a:lnTo>
                    <a:pt x="8925" y="2327"/>
                  </a:lnTo>
                  <a:lnTo>
                    <a:pt x="8550" y="2198"/>
                  </a:lnTo>
                  <a:lnTo>
                    <a:pt x="8160" y="2050"/>
                  </a:lnTo>
                  <a:lnTo>
                    <a:pt x="7751" y="1879"/>
                  </a:lnTo>
                  <a:lnTo>
                    <a:pt x="7324" y="1686"/>
                  </a:lnTo>
                  <a:lnTo>
                    <a:pt x="6879" y="1470"/>
                  </a:lnTo>
                  <a:lnTo>
                    <a:pt x="6414" y="1229"/>
                  </a:lnTo>
                  <a:lnTo>
                    <a:pt x="6175" y="1100"/>
                  </a:lnTo>
                  <a:lnTo>
                    <a:pt x="5954" y="980"/>
                  </a:lnTo>
                  <a:lnTo>
                    <a:pt x="5531" y="769"/>
                  </a:lnTo>
                  <a:lnTo>
                    <a:pt x="5126" y="587"/>
                  </a:lnTo>
                  <a:lnTo>
                    <a:pt x="4741" y="432"/>
                  </a:lnTo>
                  <a:lnTo>
                    <a:pt x="4372" y="303"/>
                  </a:lnTo>
                  <a:lnTo>
                    <a:pt x="4021" y="200"/>
                  </a:lnTo>
                  <a:lnTo>
                    <a:pt x="3688" y="119"/>
                  </a:lnTo>
                  <a:lnTo>
                    <a:pt x="3371" y="60"/>
                  </a:lnTo>
                  <a:lnTo>
                    <a:pt x="3072" y="21"/>
                  </a:lnTo>
                  <a:lnTo>
                    <a:pt x="2788" y="1"/>
                  </a:lnTo>
                  <a:lnTo>
                    <a:pt x="2520" y="0"/>
                  </a:lnTo>
                  <a:lnTo>
                    <a:pt x="2268" y="13"/>
                  </a:lnTo>
                  <a:lnTo>
                    <a:pt x="2031" y="40"/>
                  </a:lnTo>
                  <a:lnTo>
                    <a:pt x="1809" y="80"/>
                  </a:lnTo>
                  <a:lnTo>
                    <a:pt x="1602" y="132"/>
                  </a:lnTo>
                  <a:lnTo>
                    <a:pt x="1409" y="193"/>
                  </a:lnTo>
                  <a:lnTo>
                    <a:pt x="1230" y="263"/>
                  </a:lnTo>
                  <a:lnTo>
                    <a:pt x="1065" y="339"/>
                  </a:lnTo>
                  <a:lnTo>
                    <a:pt x="913" y="422"/>
                  </a:lnTo>
                  <a:lnTo>
                    <a:pt x="774" y="506"/>
                  </a:lnTo>
                  <a:lnTo>
                    <a:pt x="648" y="594"/>
                  </a:lnTo>
                  <a:lnTo>
                    <a:pt x="535" y="684"/>
                  </a:lnTo>
                  <a:lnTo>
                    <a:pt x="385" y="816"/>
                  </a:lnTo>
                  <a:lnTo>
                    <a:pt x="227" y="980"/>
                  </a:lnTo>
                  <a:lnTo>
                    <a:pt x="113" y="1123"/>
                  </a:lnTo>
                  <a:lnTo>
                    <a:pt x="12" y="1271"/>
                  </a:lnTo>
                  <a:lnTo>
                    <a:pt x="0" y="1294"/>
                  </a:lnTo>
                  <a:lnTo>
                    <a:pt x="0" y="1808"/>
                  </a:lnTo>
                  <a:lnTo>
                    <a:pt x="12" y="1782"/>
                  </a:lnTo>
                  <a:lnTo>
                    <a:pt x="113" y="1608"/>
                  </a:lnTo>
                  <a:lnTo>
                    <a:pt x="227" y="1441"/>
                  </a:lnTo>
                  <a:lnTo>
                    <a:pt x="385" y="1244"/>
                  </a:lnTo>
                  <a:lnTo>
                    <a:pt x="535" y="1085"/>
                  </a:lnTo>
                  <a:lnTo>
                    <a:pt x="648" y="977"/>
                  </a:lnTo>
                  <a:lnTo>
                    <a:pt x="774" y="869"/>
                  </a:lnTo>
                  <a:lnTo>
                    <a:pt x="913" y="763"/>
                  </a:lnTo>
                  <a:lnTo>
                    <a:pt x="1065" y="661"/>
                  </a:lnTo>
                  <a:lnTo>
                    <a:pt x="1230" y="563"/>
                  </a:lnTo>
                  <a:lnTo>
                    <a:pt x="1409" y="472"/>
                  </a:lnTo>
                  <a:lnTo>
                    <a:pt x="1602" y="390"/>
                  </a:lnTo>
                  <a:lnTo>
                    <a:pt x="1809" y="318"/>
                  </a:lnTo>
                  <a:lnTo>
                    <a:pt x="2031" y="257"/>
                  </a:lnTo>
                  <a:lnTo>
                    <a:pt x="2268" y="210"/>
                  </a:lnTo>
                  <a:lnTo>
                    <a:pt x="2520" y="178"/>
                  </a:lnTo>
                  <a:lnTo>
                    <a:pt x="2788" y="162"/>
                  </a:lnTo>
                  <a:lnTo>
                    <a:pt x="3072" y="165"/>
                  </a:lnTo>
                  <a:lnTo>
                    <a:pt x="3371" y="188"/>
                  </a:lnTo>
                  <a:lnTo>
                    <a:pt x="3688" y="233"/>
                  </a:lnTo>
                  <a:lnTo>
                    <a:pt x="4021" y="301"/>
                  </a:lnTo>
                  <a:lnTo>
                    <a:pt x="4372" y="393"/>
                  </a:lnTo>
                  <a:lnTo>
                    <a:pt x="4741" y="512"/>
                  </a:lnTo>
                  <a:lnTo>
                    <a:pt x="5126" y="661"/>
                  </a:lnTo>
                  <a:lnTo>
                    <a:pt x="5531" y="838"/>
                  </a:lnTo>
                  <a:lnTo>
                    <a:pt x="5954" y="1046"/>
                  </a:lnTo>
                  <a:lnTo>
                    <a:pt x="6175" y="1165"/>
                  </a:lnTo>
                  <a:lnTo>
                    <a:pt x="6414" y="1296"/>
                  </a:lnTo>
                  <a:lnTo>
                    <a:pt x="6877" y="1536"/>
                  </a:lnTo>
                  <a:lnTo>
                    <a:pt x="7324" y="1756"/>
                  </a:lnTo>
                  <a:lnTo>
                    <a:pt x="7753" y="1954"/>
                  </a:lnTo>
                  <a:lnTo>
                    <a:pt x="8165" y="2129"/>
                  </a:lnTo>
                  <a:lnTo>
                    <a:pt x="8559" y="2286"/>
                  </a:lnTo>
                  <a:lnTo>
                    <a:pt x="8936" y="2423"/>
                  </a:lnTo>
                  <a:lnTo>
                    <a:pt x="9299" y="2540"/>
                  </a:lnTo>
                  <a:lnTo>
                    <a:pt x="9646" y="2640"/>
                  </a:lnTo>
                  <a:lnTo>
                    <a:pt x="9977" y="2723"/>
                  </a:lnTo>
                  <a:lnTo>
                    <a:pt x="10294" y="2787"/>
                  </a:lnTo>
                  <a:lnTo>
                    <a:pt x="10597" y="2836"/>
                  </a:lnTo>
                  <a:lnTo>
                    <a:pt x="10884" y="2869"/>
                  </a:lnTo>
                  <a:lnTo>
                    <a:pt x="11160" y="2888"/>
                  </a:lnTo>
                  <a:lnTo>
                    <a:pt x="11422" y="2892"/>
                  </a:lnTo>
                  <a:lnTo>
                    <a:pt x="11671" y="2882"/>
                  </a:lnTo>
                  <a:lnTo>
                    <a:pt x="11907" y="2861"/>
                  </a:lnTo>
                  <a:lnTo>
                    <a:pt x="12133" y="2826"/>
                  </a:lnTo>
                  <a:lnTo>
                    <a:pt x="12346" y="2782"/>
                  </a:lnTo>
                  <a:lnTo>
                    <a:pt x="12548" y="2725"/>
                  </a:lnTo>
                  <a:lnTo>
                    <a:pt x="12739" y="2659"/>
                  </a:lnTo>
                  <a:lnTo>
                    <a:pt x="12920" y="2583"/>
                  </a:lnTo>
                  <a:lnTo>
                    <a:pt x="13090" y="2498"/>
                  </a:lnTo>
                  <a:lnTo>
                    <a:pt x="13253" y="2406"/>
                  </a:lnTo>
                  <a:lnTo>
                    <a:pt x="13406" y="2305"/>
                  </a:lnTo>
                  <a:lnTo>
                    <a:pt x="13548" y="2198"/>
                  </a:lnTo>
                  <a:lnTo>
                    <a:pt x="13685" y="2086"/>
                  </a:lnTo>
                  <a:lnTo>
                    <a:pt x="13812" y="1968"/>
                  </a:lnTo>
                  <a:lnTo>
                    <a:pt x="13931" y="1846"/>
                  </a:lnTo>
                  <a:lnTo>
                    <a:pt x="14045" y="1719"/>
                  </a:lnTo>
                  <a:lnTo>
                    <a:pt x="14202" y="1522"/>
                  </a:lnTo>
                  <a:lnTo>
                    <a:pt x="14298" y="1388"/>
                  </a:lnTo>
                  <a:lnTo>
                    <a:pt x="14298" y="92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2" name="Freeform 1727"/>
            <p:cNvSpPr>
              <a:spLocks/>
            </p:cNvSpPr>
            <p:nvPr/>
          </p:nvSpPr>
          <p:spPr bwMode="auto">
            <a:xfrm>
              <a:off x="788988" y="3014663"/>
              <a:ext cx="3432175" cy="808038"/>
            </a:xfrm>
            <a:custGeom>
              <a:avLst/>
              <a:gdLst>
                <a:gd name="T0" fmla="*/ 6455 w 6484"/>
                <a:gd name="T1" fmla="*/ 1352 h 1528"/>
                <a:gd name="T2" fmla="*/ 6306 w 6484"/>
                <a:gd name="T3" fmla="*/ 1266 h 1528"/>
                <a:gd name="T4" fmla="*/ 6152 w 6484"/>
                <a:gd name="T5" fmla="*/ 1177 h 1528"/>
                <a:gd name="T6" fmla="*/ 5957 w 6484"/>
                <a:gd name="T7" fmla="*/ 1066 h 1528"/>
                <a:gd name="T8" fmla="*/ 5579 w 6484"/>
                <a:gd name="T9" fmla="*/ 866 h 1528"/>
                <a:gd name="T10" fmla="*/ 5216 w 6484"/>
                <a:gd name="T11" fmla="*/ 690 h 1528"/>
                <a:gd name="T12" fmla="*/ 4866 w 6484"/>
                <a:gd name="T13" fmla="*/ 537 h 1528"/>
                <a:gd name="T14" fmla="*/ 4529 w 6484"/>
                <a:gd name="T15" fmla="*/ 405 h 1528"/>
                <a:gd name="T16" fmla="*/ 4206 w 6484"/>
                <a:gd name="T17" fmla="*/ 294 h 1528"/>
                <a:gd name="T18" fmla="*/ 3897 w 6484"/>
                <a:gd name="T19" fmla="*/ 203 h 1528"/>
                <a:gd name="T20" fmla="*/ 3600 w 6484"/>
                <a:gd name="T21" fmla="*/ 130 h 1528"/>
                <a:gd name="T22" fmla="*/ 3316 w 6484"/>
                <a:gd name="T23" fmla="*/ 75 h 1528"/>
                <a:gd name="T24" fmla="*/ 3044 w 6484"/>
                <a:gd name="T25" fmla="*/ 35 h 1528"/>
                <a:gd name="T26" fmla="*/ 2787 w 6484"/>
                <a:gd name="T27" fmla="*/ 10 h 1528"/>
                <a:gd name="T28" fmla="*/ 2540 w 6484"/>
                <a:gd name="T29" fmla="*/ 0 h 1528"/>
                <a:gd name="T30" fmla="*/ 2307 w 6484"/>
                <a:gd name="T31" fmla="*/ 2 h 1528"/>
                <a:gd name="T32" fmla="*/ 2087 w 6484"/>
                <a:gd name="T33" fmla="*/ 16 h 1528"/>
                <a:gd name="T34" fmla="*/ 1877 w 6484"/>
                <a:gd name="T35" fmla="*/ 42 h 1528"/>
                <a:gd name="T36" fmla="*/ 1679 w 6484"/>
                <a:gd name="T37" fmla="*/ 75 h 1528"/>
                <a:gd name="T38" fmla="*/ 1494 w 6484"/>
                <a:gd name="T39" fmla="*/ 118 h 1528"/>
                <a:gd name="T40" fmla="*/ 1321 w 6484"/>
                <a:gd name="T41" fmla="*/ 169 h 1528"/>
                <a:gd name="T42" fmla="*/ 1158 w 6484"/>
                <a:gd name="T43" fmla="*/ 225 h 1528"/>
                <a:gd name="T44" fmla="*/ 1005 w 6484"/>
                <a:gd name="T45" fmla="*/ 287 h 1528"/>
                <a:gd name="T46" fmla="*/ 866 w 6484"/>
                <a:gd name="T47" fmla="*/ 353 h 1528"/>
                <a:gd name="T48" fmla="*/ 736 w 6484"/>
                <a:gd name="T49" fmla="*/ 422 h 1528"/>
                <a:gd name="T50" fmla="*/ 562 w 6484"/>
                <a:gd name="T51" fmla="*/ 527 h 1528"/>
                <a:gd name="T52" fmla="*/ 366 w 6484"/>
                <a:gd name="T53" fmla="*/ 670 h 1528"/>
                <a:gd name="T54" fmla="*/ 212 w 6484"/>
                <a:gd name="T55" fmla="*/ 804 h 1528"/>
                <a:gd name="T56" fmla="*/ 98 w 6484"/>
                <a:gd name="T57" fmla="*/ 921 h 1528"/>
                <a:gd name="T58" fmla="*/ 22 w 6484"/>
                <a:gd name="T59" fmla="*/ 1011 h 1528"/>
                <a:gd name="T60" fmla="*/ 0 w 6484"/>
                <a:gd name="T61" fmla="*/ 1043 h 1528"/>
                <a:gd name="T62" fmla="*/ 0 w 6484"/>
                <a:gd name="T63" fmla="*/ 1528 h 1528"/>
                <a:gd name="T64" fmla="*/ 12 w 6484"/>
                <a:gd name="T65" fmla="*/ 1507 h 1528"/>
                <a:gd name="T66" fmla="*/ 113 w 6484"/>
                <a:gd name="T67" fmla="*/ 1357 h 1528"/>
                <a:gd name="T68" fmla="*/ 227 w 6484"/>
                <a:gd name="T69" fmla="*/ 1213 h 1528"/>
                <a:gd name="T70" fmla="*/ 385 w 6484"/>
                <a:gd name="T71" fmla="*/ 1046 h 1528"/>
                <a:gd name="T72" fmla="*/ 535 w 6484"/>
                <a:gd name="T73" fmla="*/ 913 h 1528"/>
                <a:gd name="T74" fmla="*/ 648 w 6484"/>
                <a:gd name="T75" fmla="*/ 823 h 1528"/>
                <a:gd name="T76" fmla="*/ 774 w 6484"/>
                <a:gd name="T77" fmla="*/ 733 h 1528"/>
                <a:gd name="T78" fmla="*/ 913 w 6484"/>
                <a:gd name="T79" fmla="*/ 647 h 1528"/>
                <a:gd name="T80" fmla="*/ 1065 w 6484"/>
                <a:gd name="T81" fmla="*/ 565 h 1528"/>
                <a:gd name="T82" fmla="*/ 1230 w 6484"/>
                <a:gd name="T83" fmla="*/ 487 h 1528"/>
                <a:gd name="T84" fmla="*/ 1409 w 6484"/>
                <a:gd name="T85" fmla="*/ 415 h 1528"/>
                <a:gd name="T86" fmla="*/ 1602 w 6484"/>
                <a:gd name="T87" fmla="*/ 353 h 1528"/>
                <a:gd name="T88" fmla="*/ 1809 w 6484"/>
                <a:gd name="T89" fmla="*/ 301 h 1528"/>
                <a:gd name="T90" fmla="*/ 2031 w 6484"/>
                <a:gd name="T91" fmla="*/ 260 h 1528"/>
                <a:gd name="T92" fmla="*/ 2268 w 6484"/>
                <a:gd name="T93" fmla="*/ 231 h 1528"/>
                <a:gd name="T94" fmla="*/ 2520 w 6484"/>
                <a:gd name="T95" fmla="*/ 216 h 1528"/>
                <a:gd name="T96" fmla="*/ 2788 w 6484"/>
                <a:gd name="T97" fmla="*/ 218 h 1528"/>
                <a:gd name="T98" fmla="*/ 3072 w 6484"/>
                <a:gd name="T99" fmla="*/ 237 h 1528"/>
                <a:gd name="T100" fmla="*/ 3371 w 6484"/>
                <a:gd name="T101" fmla="*/ 275 h 1528"/>
                <a:gd name="T102" fmla="*/ 3688 w 6484"/>
                <a:gd name="T103" fmla="*/ 333 h 1528"/>
                <a:gd name="T104" fmla="*/ 4021 w 6484"/>
                <a:gd name="T105" fmla="*/ 412 h 1528"/>
                <a:gd name="T106" fmla="*/ 4372 w 6484"/>
                <a:gd name="T107" fmla="*/ 516 h 1528"/>
                <a:gd name="T108" fmla="*/ 4741 w 6484"/>
                <a:gd name="T109" fmla="*/ 644 h 1528"/>
                <a:gd name="T110" fmla="*/ 5126 w 6484"/>
                <a:gd name="T111" fmla="*/ 798 h 1528"/>
                <a:gd name="T112" fmla="*/ 5531 w 6484"/>
                <a:gd name="T113" fmla="*/ 981 h 1528"/>
                <a:gd name="T114" fmla="*/ 5954 w 6484"/>
                <a:gd name="T115" fmla="*/ 1193 h 1528"/>
                <a:gd name="T116" fmla="*/ 6175 w 6484"/>
                <a:gd name="T117" fmla="*/ 1311 h 1528"/>
                <a:gd name="T118" fmla="*/ 6330 w 6484"/>
                <a:gd name="T119" fmla="*/ 1396 h 1528"/>
                <a:gd name="T120" fmla="*/ 6484 w 6484"/>
                <a:gd name="T121" fmla="*/ 1478 h 1528"/>
                <a:gd name="T122" fmla="*/ 6455 w 6484"/>
                <a:gd name="T123" fmla="*/ 1352 h 1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484" h="1528">
                  <a:moveTo>
                    <a:pt x="6455" y="1352"/>
                  </a:moveTo>
                  <a:lnTo>
                    <a:pt x="6306" y="1266"/>
                  </a:lnTo>
                  <a:lnTo>
                    <a:pt x="6152" y="1177"/>
                  </a:lnTo>
                  <a:lnTo>
                    <a:pt x="5957" y="1066"/>
                  </a:lnTo>
                  <a:lnTo>
                    <a:pt x="5579" y="866"/>
                  </a:lnTo>
                  <a:lnTo>
                    <a:pt x="5216" y="690"/>
                  </a:lnTo>
                  <a:lnTo>
                    <a:pt x="4866" y="537"/>
                  </a:lnTo>
                  <a:lnTo>
                    <a:pt x="4529" y="405"/>
                  </a:lnTo>
                  <a:lnTo>
                    <a:pt x="4206" y="294"/>
                  </a:lnTo>
                  <a:lnTo>
                    <a:pt x="3897" y="203"/>
                  </a:lnTo>
                  <a:lnTo>
                    <a:pt x="3600" y="130"/>
                  </a:lnTo>
                  <a:lnTo>
                    <a:pt x="3316" y="75"/>
                  </a:lnTo>
                  <a:lnTo>
                    <a:pt x="3044" y="35"/>
                  </a:lnTo>
                  <a:lnTo>
                    <a:pt x="2787" y="10"/>
                  </a:lnTo>
                  <a:lnTo>
                    <a:pt x="2540" y="0"/>
                  </a:lnTo>
                  <a:lnTo>
                    <a:pt x="2307" y="2"/>
                  </a:lnTo>
                  <a:lnTo>
                    <a:pt x="2087" y="16"/>
                  </a:lnTo>
                  <a:lnTo>
                    <a:pt x="1877" y="42"/>
                  </a:lnTo>
                  <a:lnTo>
                    <a:pt x="1679" y="75"/>
                  </a:lnTo>
                  <a:lnTo>
                    <a:pt x="1494" y="118"/>
                  </a:lnTo>
                  <a:lnTo>
                    <a:pt x="1321" y="169"/>
                  </a:lnTo>
                  <a:lnTo>
                    <a:pt x="1158" y="225"/>
                  </a:lnTo>
                  <a:lnTo>
                    <a:pt x="1005" y="287"/>
                  </a:lnTo>
                  <a:lnTo>
                    <a:pt x="866" y="353"/>
                  </a:lnTo>
                  <a:lnTo>
                    <a:pt x="736" y="422"/>
                  </a:lnTo>
                  <a:lnTo>
                    <a:pt x="562" y="527"/>
                  </a:lnTo>
                  <a:lnTo>
                    <a:pt x="366" y="670"/>
                  </a:lnTo>
                  <a:lnTo>
                    <a:pt x="212" y="804"/>
                  </a:lnTo>
                  <a:lnTo>
                    <a:pt x="98" y="921"/>
                  </a:lnTo>
                  <a:lnTo>
                    <a:pt x="22" y="1011"/>
                  </a:lnTo>
                  <a:lnTo>
                    <a:pt x="0" y="1043"/>
                  </a:lnTo>
                  <a:lnTo>
                    <a:pt x="0" y="1528"/>
                  </a:lnTo>
                  <a:lnTo>
                    <a:pt x="12" y="1507"/>
                  </a:lnTo>
                  <a:lnTo>
                    <a:pt x="113" y="1357"/>
                  </a:lnTo>
                  <a:lnTo>
                    <a:pt x="227" y="1213"/>
                  </a:lnTo>
                  <a:lnTo>
                    <a:pt x="385" y="1046"/>
                  </a:lnTo>
                  <a:lnTo>
                    <a:pt x="535" y="913"/>
                  </a:lnTo>
                  <a:lnTo>
                    <a:pt x="648" y="823"/>
                  </a:lnTo>
                  <a:lnTo>
                    <a:pt x="774" y="733"/>
                  </a:lnTo>
                  <a:lnTo>
                    <a:pt x="913" y="647"/>
                  </a:lnTo>
                  <a:lnTo>
                    <a:pt x="1065" y="565"/>
                  </a:lnTo>
                  <a:lnTo>
                    <a:pt x="1230" y="487"/>
                  </a:lnTo>
                  <a:lnTo>
                    <a:pt x="1409" y="415"/>
                  </a:lnTo>
                  <a:lnTo>
                    <a:pt x="1602" y="353"/>
                  </a:lnTo>
                  <a:lnTo>
                    <a:pt x="1809" y="301"/>
                  </a:lnTo>
                  <a:lnTo>
                    <a:pt x="2031" y="260"/>
                  </a:lnTo>
                  <a:lnTo>
                    <a:pt x="2268" y="231"/>
                  </a:lnTo>
                  <a:lnTo>
                    <a:pt x="2520" y="216"/>
                  </a:lnTo>
                  <a:lnTo>
                    <a:pt x="2788" y="218"/>
                  </a:lnTo>
                  <a:lnTo>
                    <a:pt x="3072" y="237"/>
                  </a:lnTo>
                  <a:lnTo>
                    <a:pt x="3371" y="275"/>
                  </a:lnTo>
                  <a:lnTo>
                    <a:pt x="3688" y="333"/>
                  </a:lnTo>
                  <a:lnTo>
                    <a:pt x="4021" y="412"/>
                  </a:lnTo>
                  <a:lnTo>
                    <a:pt x="4372" y="516"/>
                  </a:lnTo>
                  <a:lnTo>
                    <a:pt x="4741" y="644"/>
                  </a:lnTo>
                  <a:lnTo>
                    <a:pt x="5126" y="798"/>
                  </a:lnTo>
                  <a:lnTo>
                    <a:pt x="5531" y="981"/>
                  </a:lnTo>
                  <a:lnTo>
                    <a:pt x="5954" y="1193"/>
                  </a:lnTo>
                  <a:lnTo>
                    <a:pt x="6175" y="1311"/>
                  </a:lnTo>
                  <a:lnTo>
                    <a:pt x="6330" y="1396"/>
                  </a:lnTo>
                  <a:lnTo>
                    <a:pt x="6484" y="1478"/>
                  </a:lnTo>
                  <a:lnTo>
                    <a:pt x="6455" y="1352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3" name="Freeform 1728"/>
            <p:cNvSpPr>
              <a:spLocks/>
            </p:cNvSpPr>
            <p:nvPr/>
          </p:nvSpPr>
          <p:spPr bwMode="auto">
            <a:xfrm>
              <a:off x="4216401" y="3924299"/>
              <a:ext cx="4138613" cy="996950"/>
            </a:xfrm>
            <a:custGeom>
              <a:avLst/>
              <a:gdLst>
                <a:gd name="T0" fmla="*/ 7822 w 7822"/>
                <a:gd name="T1" fmla="*/ 126 h 1883"/>
                <a:gd name="T2" fmla="*/ 7788 w 7822"/>
                <a:gd name="T3" fmla="*/ 180 h 1883"/>
                <a:gd name="T4" fmla="*/ 7687 w 7822"/>
                <a:gd name="T5" fmla="*/ 319 h 1883"/>
                <a:gd name="T6" fmla="*/ 7545 w 7822"/>
                <a:gd name="T7" fmla="*/ 489 h 1883"/>
                <a:gd name="T8" fmla="*/ 7356 w 7822"/>
                <a:gd name="T9" fmla="*/ 678 h 1883"/>
                <a:gd name="T10" fmla="*/ 7182 w 7822"/>
                <a:gd name="T11" fmla="*/ 823 h 1883"/>
                <a:gd name="T12" fmla="*/ 7051 w 7822"/>
                <a:gd name="T13" fmla="*/ 921 h 1883"/>
                <a:gd name="T14" fmla="*/ 6907 w 7822"/>
                <a:gd name="T15" fmla="*/ 1016 h 1883"/>
                <a:gd name="T16" fmla="*/ 6750 w 7822"/>
                <a:gd name="T17" fmla="*/ 1110 h 1883"/>
                <a:gd name="T18" fmla="*/ 6580 w 7822"/>
                <a:gd name="T19" fmla="*/ 1198 h 1883"/>
                <a:gd name="T20" fmla="*/ 6394 w 7822"/>
                <a:gd name="T21" fmla="*/ 1280 h 1883"/>
                <a:gd name="T22" fmla="*/ 6195 w 7822"/>
                <a:gd name="T23" fmla="*/ 1355 h 1883"/>
                <a:gd name="T24" fmla="*/ 5982 w 7822"/>
                <a:gd name="T25" fmla="*/ 1421 h 1883"/>
                <a:gd name="T26" fmla="*/ 5753 w 7822"/>
                <a:gd name="T27" fmla="*/ 1477 h 1883"/>
                <a:gd name="T28" fmla="*/ 5509 w 7822"/>
                <a:gd name="T29" fmla="*/ 1522 h 1883"/>
                <a:gd name="T30" fmla="*/ 5248 w 7822"/>
                <a:gd name="T31" fmla="*/ 1553 h 1883"/>
                <a:gd name="T32" fmla="*/ 4971 w 7822"/>
                <a:gd name="T33" fmla="*/ 1571 h 1883"/>
                <a:gd name="T34" fmla="*/ 4679 w 7822"/>
                <a:gd name="T35" fmla="*/ 1572 h 1883"/>
                <a:gd name="T36" fmla="*/ 4368 w 7822"/>
                <a:gd name="T37" fmla="*/ 1556 h 1883"/>
                <a:gd name="T38" fmla="*/ 4041 w 7822"/>
                <a:gd name="T39" fmla="*/ 1522 h 1883"/>
                <a:gd name="T40" fmla="*/ 3697 w 7822"/>
                <a:gd name="T41" fmla="*/ 1467 h 1883"/>
                <a:gd name="T42" fmla="*/ 3334 w 7822"/>
                <a:gd name="T43" fmla="*/ 1392 h 1883"/>
                <a:gd name="T44" fmla="*/ 2953 w 7822"/>
                <a:gd name="T45" fmla="*/ 1293 h 1883"/>
                <a:gd name="T46" fmla="*/ 2552 w 7822"/>
                <a:gd name="T47" fmla="*/ 1170 h 1883"/>
                <a:gd name="T48" fmla="*/ 2133 w 7822"/>
                <a:gd name="T49" fmla="*/ 1022 h 1883"/>
                <a:gd name="T50" fmla="*/ 1694 w 7822"/>
                <a:gd name="T51" fmla="*/ 848 h 1883"/>
                <a:gd name="T52" fmla="*/ 1236 w 7822"/>
                <a:gd name="T53" fmla="*/ 643 h 1883"/>
                <a:gd name="T54" fmla="*/ 757 w 7822"/>
                <a:gd name="T55" fmla="*/ 410 h 1883"/>
                <a:gd name="T56" fmla="*/ 259 w 7822"/>
                <a:gd name="T57" fmla="*/ 147 h 1883"/>
                <a:gd name="T58" fmla="*/ 0 w 7822"/>
                <a:gd name="T59" fmla="*/ 0 h 1883"/>
                <a:gd name="T60" fmla="*/ 34 w 7822"/>
                <a:gd name="T61" fmla="*/ 136 h 1883"/>
                <a:gd name="T62" fmla="*/ 299 w 7822"/>
                <a:gd name="T63" fmla="*/ 288 h 1883"/>
                <a:gd name="T64" fmla="*/ 807 w 7822"/>
                <a:gd name="T65" fmla="*/ 564 h 1883"/>
                <a:gd name="T66" fmla="*/ 1294 w 7822"/>
                <a:gd name="T67" fmla="*/ 809 h 1883"/>
                <a:gd name="T68" fmla="*/ 1761 w 7822"/>
                <a:gd name="T69" fmla="*/ 1026 h 1883"/>
                <a:gd name="T70" fmla="*/ 2204 w 7822"/>
                <a:gd name="T71" fmla="*/ 1215 h 1883"/>
                <a:gd name="T72" fmla="*/ 2629 w 7822"/>
                <a:gd name="T73" fmla="*/ 1378 h 1883"/>
                <a:gd name="T74" fmla="*/ 3032 w 7822"/>
                <a:gd name="T75" fmla="*/ 1514 h 1883"/>
                <a:gd name="T76" fmla="*/ 3415 w 7822"/>
                <a:gd name="T77" fmla="*/ 1627 h 1883"/>
                <a:gd name="T78" fmla="*/ 3779 w 7822"/>
                <a:gd name="T79" fmla="*/ 1718 h 1883"/>
                <a:gd name="T80" fmla="*/ 4125 w 7822"/>
                <a:gd name="T81" fmla="*/ 1788 h 1883"/>
                <a:gd name="T82" fmla="*/ 4452 w 7822"/>
                <a:gd name="T83" fmla="*/ 1837 h 1883"/>
                <a:gd name="T84" fmla="*/ 4760 w 7822"/>
                <a:gd name="T85" fmla="*/ 1869 h 1883"/>
                <a:gd name="T86" fmla="*/ 5052 w 7822"/>
                <a:gd name="T87" fmla="*/ 1883 h 1883"/>
                <a:gd name="T88" fmla="*/ 5326 w 7822"/>
                <a:gd name="T89" fmla="*/ 1882 h 1883"/>
                <a:gd name="T90" fmla="*/ 5582 w 7822"/>
                <a:gd name="T91" fmla="*/ 1866 h 1883"/>
                <a:gd name="T92" fmla="*/ 5824 w 7822"/>
                <a:gd name="T93" fmla="*/ 1836 h 1883"/>
                <a:gd name="T94" fmla="*/ 6049 w 7822"/>
                <a:gd name="T95" fmla="*/ 1795 h 1883"/>
                <a:gd name="T96" fmla="*/ 6257 w 7822"/>
                <a:gd name="T97" fmla="*/ 1743 h 1883"/>
                <a:gd name="T98" fmla="*/ 6452 w 7822"/>
                <a:gd name="T99" fmla="*/ 1683 h 1883"/>
                <a:gd name="T100" fmla="*/ 6632 w 7822"/>
                <a:gd name="T101" fmla="*/ 1615 h 1883"/>
                <a:gd name="T102" fmla="*/ 6797 w 7822"/>
                <a:gd name="T103" fmla="*/ 1540 h 1883"/>
                <a:gd name="T104" fmla="*/ 6948 w 7822"/>
                <a:gd name="T105" fmla="*/ 1460 h 1883"/>
                <a:gd name="T106" fmla="*/ 7088 w 7822"/>
                <a:gd name="T107" fmla="*/ 1376 h 1883"/>
                <a:gd name="T108" fmla="*/ 7213 w 7822"/>
                <a:gd name="T109" fmla="*/ 1291 h 1883"/>
                <a:gd name="T110" fmla="*/ 7326 w 7822"/>
                <a:gd name="T111" fmla="*/ 1203 h 1883"/>
                <a:gd name="T112" fmla="*/ 7428 w 7822"/>
                <a:gd name="T113" fmla="*/ 1117 h 1883"/>
                <a:gd name="T114" fmla="*/ 7559 w 7822"/>
                <a:gd name="T115" fmla="*/ 990 h 1883"/>
                <a:gd name="T116" fmla="*/ 7694 w 7822"/>
                <a:gd name="T117" fmla="*/ 833 h 1883"/>
                <a:gd name="T118" fmla="*/ 7791 w 7822"/>
                <a:gd name="T119" fmla="*/ 704 h 1883"/>
                <a:gd name="T120" fmla="*/ 7822 w 7822"/>
                <a:gd name="T121" fmla="*/ 652 h 1883"/>
                <a:gd name="T122" fmla="*/ 7822 w 7822"/>
                <a:gd name="T123" fmla="*/ 126 h 18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822" h="1883">
                  <a:moveTo>
                    <a:pt x="7822" y="126"/>
                  </a:moveTo>
                  <a:lnTo>
                    <a:pt x="7788" y="180"/>
                  </a:lnTo>
                  <a:lnTo>
                    <a:pt x="7687" y="319"/>
                  </a:lnTo>
                  <a:lnTo>
                    <a:pt x="7545" y="489"/>
                  </a:lnTo>
                  <a:lnTo>
                    <a:pt x="7356" y="678"/>
                  </a:lnTo>
                  <a:lnTo>
                    <a:pt x="7182" y="823"/>
                  </a:lnTo>
                  <a:lnTo>
                    <a:pt x="7051" y="921"/>
                  </a:lnTo>
                  <a:lnTo>
                    <a:pt x="6907" y="1016"/>
                  </a:lnTo>
                  <a:lnTo>
                    <a:pt x="6750" y="1110"/>
                  </a:lnTo>
                  <a:lnTo>
                    <a:pt x="6580" y="1198"/>
                  </a:lnTo>
                  <a:lnTo>
                    <a:pt x="6394" y="1280"/>
                  </a:lnTo>
                  <a:lnTo>
                    <a:pt x="6195" y="1355"/>
                  </a:lnTo>
                  <a:lnTo>
                    <a:pt x="5982" y="1421"/>
                  </a:lnTo>
                  <a:lnTo>
                    <a:pt x="5753" y="1477"/>
                  </a:lnTo>
                  <a:lnTo>
                    <a:pt x="5509" y="1522"/>
                  </a:lnTo>
                  <a:lnTo>
                    <a:pt x="5248" y="1553"/>
                  </a:lnTo>
                  <a:lnTo>
                    <a:pt x="4971" y="1571"/>
                  </a:lnTo>
                  <a:lnTo>
                    <a:pt x="4679" y="1572"/>
                  </a:lnTo>
                  <a:lnTo>
                    <a:pt x="4368" y="1556"/>
                  </a:lnTo>
                  <a:lnTo>
                    <a:pt x="4041" y="1522"/>
                  </a:lnTo>
                  <a:lnTo>
                    <a:pt x="3697" y="1467"/>
                  </a:lnTo>
                  <a:lnTo>
                    <a:pt x="3334" y="1392"/>
                  </a:lnTo>
                  <a:lnTo>
                    <a:pt x="2953" y="1293"/>
                  </a:lnTo>
                  <a:lnTo>
                    <a:pt x="2552" y="1170"/>
                  </a:lnTo>
                  <a:lnTo>
                    <a:pt x="2133" y="1022"/>
                  </a:lnTo>
                  <a:lnTo>
                    <a:pt x="1694" y="848"/>
                  </a:lnTo>
                  <a:lnTo>
                    <a:pt x="1236" y="643"/>
                  </a:lnTo>
                  <a:lnTo>
                    <a:pt x="757" y="410"/>
                  </a:lnTo>
                  <a:lnTo>
                    <a:pt x="259" y="147"/>
                  </a:lnTo>
                  <a:lnTo>
                    <a:pt x="0" y="0"/>
                  </a:lnTo>
                  <a:lnTo>
                    <a:pt x="34" y="136"/>
                  </a:lnTo>
                  <a:lnTo>
                    <a:pt x="299" y="288"/>
                  </a:lnTo>
                  <a:lnTo>
                    <a:pt x="807" y="564"/>
                  </a:lnTo>
                  <a:lnTo>
                    <a:pt x="1294" y="809"/>
                  </a:lnTo>
                  <a:lnTo>
                    <a:pt x="1761" y="1026"/>
                  </a:lnTo>
                  <a:lnTo>
                    <a:pt x="2204" y="1215"/>
                  </a:lnTo>
                  <a:lnTo>
                    <a:pt x="2629" y="1378"/>
                  </a:lnTo>
                  <a:lnTo>
                    <a:pt x="3032" y="1514"/>
                  </a:lnTo>
                  <a:lnTo>
                    <a:pt x="3415" y="1627"/>
                  </a:lnTo>
                  <a:lnTo>
                    <a:pt x="3779" y="1718"/>
                  </a:lnTo>
                  <a:lnTo>
                    <a:pt x="4125" y="1788"/>
                  </a:lnTo>
                  <a:lnTo>
                    <a:pt x="4452" y="1837"/>
                  </a:lnTo>
                  <a:lnTo>
                    <a:pt x="4760" y="1869"/>
                  </a:lnTo>
                  <a:lnTo>
                    <a:pt x="5052" y="1883"/>
                  </a:lnTo>
                  <a:lnTo>
                    <a:pt x="5326" y="1882"/>
                  </a:lnTo>
                  <a:lnTo>
                    <a:pt x="5582" y="1866"/>
                  </a:lnTo>
                  <a:lnTo>
                    <a:pt x="5824" y="1836"/>
                  </a:lnTo>
                  <a:lnTo>
                    <a:pt x="6049" y="1795"/>
                  </a:lnTo>
                  <a:lnTo>
                    <a:pt x="6257" y="1743"/>
                  </a:lnTo>
                  <a:lnTo>
                    <a:pt x="6452" y="1683"/>
                  </a:lnTo>
                  <a:lnTo>
                    <a:pt x="6632" y="1615"/>
                  </a:lnTo>
                  <a:lnTo>
                    <a:pt x="6797" y="1540"/>
                  </a:lnTo>
                  <a:lnTo>
                    <a:pt x="6948" y="1460"/>
                  </a:lnTo>
                  <a:lnTo>
                    <a:pt x="7088" y="1376"/>
                  </a:lnTo>
                  <a:lnTo>
                    <a:pt x="7213" y="1291"/>
                  </a:lnTo>
                  <a:lnTo>
                    <a:pt x="7326" y="1203"/>
                  </a:lnTo>
                  <a:lnTo>
                    <a:pt x="7428" y="1117"/>
                  </a:lnTo>
                  <a:lnTo>
                    <a:pt x="7559" y="990"/>
                  </a:lnTo>
                  <a:lnTo>
                    <a:pt x="7694" y="833"/>
                  </a:lnTo>
                  <a:lnTo>
                    <a:pt x="7791" y="704"/>
                  </a:lnTo>
                  <a:lnTo>
                    <a:pt x="7822" y="652"/>
                  </a:lnTo>
                  <a:lnTo>
                    <a:pt x="7822" y="12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3947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385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tile tx="0" ty="0" sx="100000" sy="100000" flip="none" algn="tl"/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7476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8311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41B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 Antiqua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9434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A0DE407-3555-47B2-AC67-9165A6162AC8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65E8D5-AEC5-40FA-9A86-AD64C7BD7335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5254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95469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4281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39507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6953982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183629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79063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2172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73566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72150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 userDrawn="1"/>
        </p:nvGrpSpPr>
        <p:grpSpPr>
          <a:xfrm>
            <a:off x="0" y="5214226"/>
            <a:ext cx="9144000" cy="1643774"/>
            <a:chOff x="0" y="5214226"/>
            <a:chExt cx="9144000" cy="1643774"/>
          </a:xfrm>
        </p:grpSpPr>
        <p:sp>
          <p:nvSpPr>
            <p:cNvPr id="15" name="Freeform 14"/>
            <p:cNvSpPr>
              <a:spLocks/>
            </p:cNvSpPr>
            <p:nvPr userDrawn="1"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/>
            <p:cNvSpPr>
              <a:spLocks/>
            </p:cNvSpPr>
            <p:nvPr userDrawn="1"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13500000" scaled="1"/>
              <a:tileRect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0898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8B578E3-192F-4FAA-B83C-29658963DC8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7A60654-C98F-43B7-B895-2F59322CC33D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743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0" y="5356934"/>
              <a:ext cx="9144000" cy="1501066"/>
            </a:xfrm>
            <a:custGeom>
              <a:avLst/>
              <a:gdLst>
                <a:gd name="connsiteX0" fmla="*/ 1438962 w 9144000"/>
                <a:gd name="connsiteY0" fmla="*/ 0 h 1501066"/>
                <a:gd name="connsiteX1" fmla="*/ 1660683 w 9144000"/>
                <a:gd name="connsiteY1" fmla="*/ 3589 h 1501066"/>
                <a:gd name="connsiteX2" fmla="*/ 1893332 w 9144000"/>
                <a:gd name="connsiteY2" fmla="*/ 17047 h 1501066"/>
                <a:gd name="connsiteX3" fmla="*/ 2139254 w 9144000"/>
                <a:gd name="connsiteY3" fmla="*/ 40375 h 1501066"/>
                <a:gd name="connsiteX4" fmla="*/ 2396887 w 9144000"/>
                <a:gd name="connsiteY4" fmla="*/ 74918 h 1501066"/>
                <a:gd name="connsiteX5" fmla="*/ 2667791 w 9144000"/>
                <a:gd name="connsiteY5" fmla="*/ 121573 h 1501066"/>
                <a:gd name="connsiteX6" fmla="*/ 2951188 w 9144000"/>
                <a:gd name="connsiteY6" fmla="*/ 180341 h 1501066"/>
                <a:gd name="connsiteX7" fmla="*/ 3247074 w 9144000"/>
                <a:gd name="connsiteY7" fmla="*/ 253465 h 1501066"/>
                <a:gd name="connsiteX8" fmla="*/ 3556234 w 9144000"/>
                <a:gd name="connsiteY8" fmla="*/ 340046 h 1501066"/>
                <a:gd name="connsiteX9" fmla="*/ 3878665 w 9144000"/>
                <a:gd name="connsiteY9" fmla="*/ 441881 h 1501066"/>
                <a:gd name="connsiteX10" fmla="*/ 4045736 w 9144000"/>
                <a:gd name="connsiteY10" fmla="*/ 499303 h 1501066"/>
                <a:gd name="connsiteX11" fmla="*/ 4210464 w 9144000"/>
                <a:gd name="connsiteY11" fmla="*/ 556276 h 1501066"/>
                <a:gd name="connsiteX12" fmla="*/ 4531334 w 9144000"/>
                <a:gd name="connsiteY12" fmla="*/ 663494 h 1501066"/>
                <a:gd name="connsiteX13" fmla="*/ 4844396 w 9144000"/>
                <a:gd name="connsiteY13" fmla="*/ 761739 h 1501066"/>
                <a:gd name="connsiteX14" fmla="*/ 5148872 w 9144000"/>
                <a:gd name="connsiteY14" fmla="*/ 852358 h 1501066"/>
                <a:gd name="connsiteX15" fmla="*/ 5444758 w 9144000"/>
                <a:gd name="connsiteY15" fmla="*/ 934454 h 1501066"/>
                <a:gd name="connsiteX16" fmla="*/ 5732057 w 9144000"/>
                <a:gd name="connsiteY16" fmla="*/ 1009372 h 1501066"/>
                <a:gd name="connsiteX17" fmla="*/ 6010770 w 9144000"/>
                <a:gd name="connsiteY17" fmla="*/ 1075766 h 1501066"/>
                <a:gd name="connsiteX18" fmla="*/ 6281675 w 9144000"/>
                <a:gd name="connsiteY18" fmla="*/ 1134982 h 1501066"/>
                <a:gd name="connsiteX19" fmla="*/ 6543991 w 9144000"/>
                <a:gd name="connsiteY19" fmla="*/ 1187470 h 1501066"/>
                <a:gd name="connsiteX20" fmla="*/ 6797720 w 9144000"/>
                <a:gd name="connsiteY20" fmla="*/ 1233228 h 1501066"/>
                <a:gd name="connsiteX21" fmla="*/ 7043642 w 9144000"/>
                <a:gd name="connsiteY21" fmla="*/ 1271360 h 1501066"/>
                <a:gd name="connsiteX22" fmla="*/ 7280977 w 9144000"/>
                <a:gd name="connsiteY22" fmla="*/ 1303660 h 1501066"/>
                <a:gd name="connsiteX23" fmla="*/ 7510504 w 9144000"/>
                <a:gd name="connsiteY23" fmla="*/ 1328782 h 1501066"/>
                <a:gd name="connsiteX24" fmla="*/ 7732224 w 9144000"/>
                <a:gd name="connsiteY24" fmla="*/ 1348521 h 1501066"/>
                <a:gd name="connsiteX25" fmla="*/ 7944576 w 9144000"/>
                <a:gd name="connsiteY25" fmla="*/ 1361082 h 1501066"/>
                <a:gd name="connsiteX26" fmla="*/ 8149120 w 9144000"/>
                <a:gd name="connsiteY26" fmla="*/ 1369157 h 1501066"/>
                <a:gd name="connsiteX27" fmla="*/ 8345857 w 9144000"/>
                <a:gd name="connsiteY27" fmla="*/ 1370951 h 1501066"/>
                <a:gd name="connsiteX28" fmla="*/ 8533227 w 9144000"/>
                <a:gd name="connsiteY28" fmla="*/ 1366914 h 1501066"/>
                <a:gd name="connsiteX29" fmla="*/ 8713570 w 9144000"/>
                <a:gd name="connsiteY29" fmla="*/ 1357941 h 1501066"/>
                <a:gd name="connsiteX30" fmla="*/ 8886105 w 9144000"/>
                <a:gd name="connsiteY30" fmla="*/ 1344483 h 1501066"/>
                <a:gd name="connsiteX31" fmla="*/ 9049273 w 9144000"/>
                <a:gd name="connsiteY31" fmla="*/ 1325641 h 1501066"/>
                <a:gd name="connsiteX32" fmla="*/ 9144000 w 9144000"/>
                <a:gd name="connsiteY32" fmla="*/ 1311489 h 1501066"/>
                <a:gd name="connsiteX33" fmla="*/ 9144000 w 9144000"/>
                <a:gd name="connsiteY33" fmla="*/ 1501066 h 1501066"/>
                <a:gd name="connsiteX34" fmla="*/ 0 w 9144000"/>
                <a:gd name="connsiteY34" fmla="*/ 1501066 h 1501066"/>
                <a:gd name="connsiteX35" fmla="*/ 0 w 9144000"/>
                <a:gd name="connsiteY35" fmla="*/ 249715 h 1501066"/>
                <a:gd name="connsiteX36" fmla="*/ 74289 w 9144000"/>
                <a:gd name="connsiteY36" fmla="*/ 221165 h 1501066"/>
                <a:gd name="connsiteX37" fmla="*/ 207010 w 9144000"/>
                <a:gd name="connsiteY37" fmla="*/ 176752 h 1501066"/>
                <a:gd name="connsiteX38" fmla="*/ 350659 w 9144000"/>
                <a:gd name="connsiteY38" fmla="*/ 135032 h 1501066"/>
                <a:gd name="connsiteX39" fmla="*/ 503677 w 9144000"/>
                <a:gd name="connsiteY39" fmla="*/ 97797 h 1501066"/>
                <a:gd name="connsiteX40" fmla="*/ 669187 w 9144000"/>
                <a:gd name="connsiteY40" fmla="*/ 65497 h 1501066"/>
                <a:gd name="connsiteX41" fmla="*/ 844846 w 9144000"/>
                <a:gd name="connsiteY41" fmla="*/ 38132 h 1501066"/>
                <a:gd name="connsiteX42" fmla="*/ 1031434 w 9144000"/>
                <a:gd name="connsiteY42" fmla="*/ 18393 h 1501066"/>
                <a:gd name="connsiteX43" fmla="*/ 1228952 w 9144000"/>
                <a:gd name="connsiteY43" fmla="*/ 5384 h 1501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501066">
                  <a:moveTo>
                    <a:pt x="1438962" y="0"/>
                  </a:moveTo>
                  <a:lnTo>
                    <a:pt x="1660683" y="3589"/>
                  </a:lnTo>
                  <a:lnTo>
                    <a:pt x="1893332" y="17047"/>
                  </a:lnTo>
                  <a:lnTo>
                    <a:pt x="2139254" y="40375"/>
                  </a:lnTo>
                  <a:lnTo>
                    <a:pt x="2396887" y="74918"/>
                  </a:lnTo>
                  <a:lnTo>
                    <a:pt x="2667791" y="121573"/>
                  </a:lnTo>
                  <a:lnTo>
                    <a:pt x="2951188" y="180341"/>
                  </a:lnTo>
                  <a:lnTo>
                    <a:pt x="3247074" y="253465"/>
                  </a:lnTo>
                  <a:lnTo>
                    <a:pt x="3556234" y="340046"/>
                  </a:lnTo>
                  <a:lnTo>
                    <a:pt x="3878665" y="441881"/>
                  </a:lnTo>
                  <a:lnTo>
                    <a:pt x="4045736" y="499303"/>
                  </a:lnTo>
                  <a:lnTo>
                    <a:pt x="4210464" y="556276"/>
                  </a:lnTo>
                  <a:lnTo>
                    <a:pt x="4531334" y="663494"/>
                  </a:lnTo>
                  <a:lnTo>
                    <a:pt x="4844396" y="761739"/>
                  </a:lnTo>
                  <a:lnTo>
                    <a:pt x="5148872" y="852358"/>
                  </a:lnTo>
                  <a:lnTo>
                    <a:pt x="5444758" y="934454"/>
                  </a:lnTo>
                  <a:lnTo>
                    <a:pt x="5732057" y="1009372"/>
                  </a:lnTo>
                  <a:lnTo>
                    <a:pt x="6010770" y="1075766"/>
                  </a:lnTo>
                  <a:lnTo>
                    <a:pt x="6281675" y="1134982"/>
                  </a:lnTo>
                  <a:lnTo>
                    <a:pt x="6543991" y="1187470"/>
                  </a:lnTo>
                  <a:lnTo>
                    <a:pt x="6797720" y="1233228"/>
                  </a:lnTo>
                  <a:lnTo>
                    <a:pt x="7043642" y="1271360"/>
                  </a:lnTo>
                  <a:lnTo>
                    <a:pt x="7280977" y="1303660"/>
                  </a:lnTo>
                  <a:lnTo>
                    <a:pt x="7510504" y="1328782"/>
                  </a:lnTo>
                  <a:lnTo>
                    <a:pt x="7732224" y="1348521"/>
                  </a:lnTo>
                  <a:lnTo>
                    <a:pt x="7944576" y="1361082"/>
                  </a:lnTo>
                  <a:lnTo>
                    <a:pt x="8149120" y="1369157"/>
                  </a:lnTo>
                  <a:lnTo>
                    <a:pt x="8345857" y="1370951"/>
                  </a:lnTo>
                  <a:lnTo>
                    <a:pt x="8533227" y="1366914"/>
                  </a:lnTo>
                  <a:lnTo>
                    <a:pt x="8713570" y="1357941"/>
                  </a:lnTo>
                  <a:lnTo>
                    <a:pt x="8886105" y="1344483"/>
                  </a:lnTo>
                  <a:lnTo>
                    <a:pt x="9049273" y="1325641"/>
                  </a:lnTo>
                  <a:lnTo>
                    <a:pt x="9144000" y="1311489"/>
                  </a:lnTo>
                  <a:lnTo>
                    <a:pt x="9144000" y="1501066"/>
                  </a:lnTo>
                  <a:lnTo>
                    <a:pt x="0" y="1501066"/>
                  </a:lnTo>
                  <a:lnTo>
                    <a:pt x="0" y="249715"/>
                  </a:lnTo>
                  <a:lnTo>
                    <a:pt x="74289" y="221165"/>
                  </a:lnTo>
                  <a:lnTo>
                    <a:pt x="207010" y="176752"/>
                  </a:lnTo>
                  <a:lnTo>
                    <a:pt x="350659" y="135032"/>
                  </a:lnTo>
                  <a:lnTo>
                    <a:pt x="503677" y="97797"/>
                  </a:lnTo>
                  <a:lnTo>
                    <a:pt x="669187" y="65497"/>
                  </a:lnTo>
                  <a:lnTo>
                    <a:pt x="844846" y="38132"/>
                  </a:lnTo>
                  <a:lnTo>
                    <a:pt x="1031434" y="18393"/>
                  </a:lnTo>
                  <a:lnTo>
                    <a:pt x="1228952" y="5384"/>
                  </a:lnTo>
                  <a:close/>
                </a:path>
              </a:pathLst>
            </a:custGeom>
            <a:solidFill>
              <a:srgbClr val="2E29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0" y="5371743"/>
              <a:ext cx="9144000" cy="1486257"/>
            </a:xfrm>
            <a:custGeom>
              <a:avLst/>
              <a:gdLst>
                <a:gd name="connsiteX0" fmla="*/ 1438962 w 9144000"/>
                <a:gd name="connsiteY0" fmla="*/ 0 h 1486257"/>
                <a:gd name="connsiteX1" fmla="*/ 1660683 w 9144000"/>
                <a:gd name="connsiteY1" fmla="*/ 4041 h 1486257"/>
                <a:gd name="connsiteX2" fmla="*/ 1893332 w 9144000"/>
                <a:gd name="connsiteY2" fmla="*/ 16610 h 1486257"/>
                <a:gd name="connsiteX3" fmla="*/ 2139254 w 9144000"/>
                <a:gd name="connsiteY3" fmla="*/ 40852 h 1486257"/>
                <a:gd name="connsiteX4" fmla="*/ 2396887 w 9144000"/>
                <a:gd name="connsiteY4" fmla="*/ 74970 h 1486257"/>
                <a:gd name="connsiteX5" fmla="*/ 2667791 w 9144000"/>
                <a:gd name="connsiteY5" fmla="*/ 121658 h 1486257"/>
                <a:gd name="connsiteX6" fmla="*/ 2951188 w 9144000"/>
                <a:gd name="connsiteY6" fmla="*/ 180915 h 1486257"/>
                <a:gd name="connsiteX7" fmla="*/ 3247074 w 9144000"/>
                <a:gd name="connsiteY7" fmla="*/ 253191 h 1486257"/>
                <a:gd name="connsiteX8" fmla="*/ 3556234 w 9144000"/>
                <a:gd name="connsiteY8" fmla="*/ 340731 h 1486257"/>
                <a:gd name="connsiteX9" fmla="*/ 3878665 w 9144000"/>
                <a:gd name="connsiteY9" fmla="*/ 442636 h 1486257"/>
                <a:gd name="connsiteX10" fmla="*/ 4045736 w 9144000"/>
                <a:gd name="connsiteY10" fmla="*/ 500097 h 1486257"/>
                <a:gd name="connsiteX11" fmla="*/ 4210464 w 9144000"/>
                <a:gd name="connsiteY11" fmla="*/ 557110 h 1486257"/>
                <a:gd name="connsiteX12" fmla="*/ 4531334 w 9144000"/>
                <a:gd name="connsiteY12" fmla="*/ 665300 h 1486257"/>
                <a:gd name="connsiteX13" fmla="*/ 4844396 w 9144000"/>
                <a:gd name="connsiteY13" fmla="*/ 764511 h 1486257"/>
                <a:gd name="connsiteX14" fmla="*/ 5148872 w 9144000"/>
                <a:gd name="connsiteY14" fmla="*/ 856989 h 1486257"/>
                <a:gd name="connsiteX15" fmla="*/ 5444758 w 9144000"/>
                <a:gd name="connsiteY15" fmla="*/ 941835 h 1486257"/>
                <a:gd name="connsiteX16" fmla="*/ 5732057 w 9144000"/>
                <a:gd name="connsiteY16" fmla="*/ 1019498 h 1486257"/>
                <a:gd name="connsiteX17" fmla="*/ 6010770 w 9144000"/>
                <a:gd name="connsiteY17" fmla="*/ 1089979 h 1486257"/>
                <a:gd name="connsiteX18" fmla="*/ 6281675 w 9144000"/>
                <a:gd name="connsiteY18" fmla="*/ 1153276 h 1486257"/>
                <a:gd name="connsiteX19" fmla="*/ 6543991 w 9144000"/>
                <a:gd name="connsiteY19" fmla="*/ 1210289 h 1486257"/>
                <a:gd name="connsiteX20" fmla="*/ 6797720 w 9144000"/>
                <a:gd name="connsiteY20" fmla="*/ 1259670 h 1486257"/>
                <a:gd name="connsiteX21" fmla="*/ 7043642 w 9144000"/>
                <a:gd name="connsiteY21" fmla="*/ 1303216 h 1486257"/>
                <a:gd name="connsiteX22" fmla="*/ 7280977 w 9144000"/>
                <a:gd name="connsiteY22" fmla="*/ 1340476 h 1486257"/>
                <a:gd name="connsiteX23" fmla="*/ 7510504 w 9144000"/>
                <a:gd name="connsiteY23" fmla="*/ 1371003 h 1486257"/>
                <a:gd name="connsiteX24" fmla="*/ 7732224 w 9144000"/>
                <a:gd name="connsiteY24" fmla="*/ 1396142 h 1486257"/>
                <a:gd name="connsiteX25" fmla="*/ 7944576 w 9144000"/>
                <a:gd name="connsiteY25" fmla="*/ 1414997 h 1486257"/>
                <a:gd name="connsiteX26" fmla="*/ 8149120 w 9144000"/>
                <a:gd name="connsiteY26" fmla="*/ 1428015 h 1486257"/>
                <a:gd name="connsiteX27" fmla="*/ 8345857 w 9144000"/>
                <a:gd name="connsiteY27" fmla="*/ 1435647 h 1486257"/>
                <a:gd name="connsiteX28" fmla="*/ 8533227 w 9144000"/>
                <a:gd name="connsiteY28" fmla="*/ 1437443 h 1486257"/>
                <a:gd name="connsiteX29" fmla="*/ 8713570 w 9144000"/>
                <a:gd name="connsiteY29" fmla="*/ 1434300 h 1486257"/>
                <a:gd name="connsiteX30" fmla="*/ 8886105 w 9144000"/>
                <a:gd name="connsiteY30" fmla="*/ 1426669 h 1486257"/>
                <a:gd name="connsiteX31" fmla="*/ 9049273 w 9144000"/>
                <a:gd name="connsiteY31" fmla="*/ 1413201 h 1486257"/>
                <a:gd name="connsiteX32" fmla="*/ 9144000 w 9144000"/>
                <a:gd name="connsiteY32" fmla="*/ 1402035 h 1486257"/>
                <a:gd name="connsiteX33" fmla="*/ 9144000 w 9144000"/>
                <a:gd name="connsiteY33" fmla="*/ 1486257 h 1486257"/>
                <a:gd name="connsiteX34" fmla="*/ 0 w 9144000"/>
                <a:gd name="connsiteY34" fmla="*/ 1486257 h 1486257"/>
                <a:gd name="connsiteX35" fmla="*/ 0 w 9144000"/>
                <a:gd name="connsiteY35" fmla="*/ 248990 h 1486257"/>
                <a:gd name="connsiteX36" fmla="*/ 74289 w 9144000"/>
                <a:gd name="connsiteY36" fmla="*/ 220420 h 1486257"/>
                <a:gd name="connsiteX37" fmla="*/ 207010 w 9144000"/>
                <a:gd name="connsiteY37" fmla="*/ 175977 h 1486257"/>
                <a:gd name="connsiteX38" fmla="*/ 350659 w 9144000"/>
                <a:gd name="connsiteY38" fmla="*/ 134227 h 1486257"/>
                <a:gd name="connsiteX39" fmla="*/ 503677 w 9144000"/>
                <a:gd name="connsiteY39" fmla="*/ 97416 h 1486257"/>
                <a:gd name="connsiteX40" fmla="*/ 669187 w 9144000"/>
                <a:gd name="connsiteY40" fmla="*/ 65094 h 1486257"/>
                <a:gd name="connsiteX41" fmla="*/ 844846 w 9144000"/>
                <a:gd name="connsiteY41" fmla="*/ 38607 h 1486257"/>
                <a:gd name="connsiteX42" fmla="*/ 1031434 w 9144000"/>
                <a:gd name="connsiteY42" fmla="*/ 17957 h 1486257"/>
                <a:gd name="connsiteX43" fmla="*/ 1228952 w 9144000"/>
                <a:gd name="connsiteY43" fmla="*/ 4938 h 1486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9144000" h="1486257">
                  <a:moveTo>
                    <a:pt x="1438962" y="0"/>
                  </a:moveTo>
                  <a:lnTo>
                    <a:pt x="1660683" y="4041"/>
                  </a:lnTo>
                  <a:lnTo>
                    <a:pt x="1893332" y="16610"/>
                  </a:lnTo>
                  <a:lnTo>
                    <a:pt x="2139254" y="40852"/>
                  </a:lnTo>
                  <a:lnTo>
                    <a:pt x="2396887" y="74970"/>
                  </a:lnTo>
                  <a:lnTo>
                    <a:pt x="2667791" y="121658"/>
                  </a:lnTo>
                  <a:lnTo>
                    <a:pt x="2951188" y="180915"/>
                  </a:lnTo>
                  <a:lnTo>
                    <a:pt x="3247074" y="253191"/>
                  </a:lnTo>
                  <a:lnTo>
                    <a:pt x="3556234" y="340731"/>
                  </a:lnTo>
                  <a:lnTo>
                    <a:pt x="3878665" y="442636"/>
                  </a:lnTo>
                  <a:lnTo>
                    <a:pt x="4045736" y="500097"/>
                  </a:lnTo>
                  <a:lnTo>
                    <a:pt x="4210464" y="557110"/>
                  </a:lnTo>
                  <a:lnTo>
                    <a:pt x="4531334" y="665300"/>
                  </a:lnTo>
                  <a:lnTo>
                    <a:pt x="4844396" y="764511"/>
                  </a:lnTo>
                  <a:lnTo>
                    <a:pt x="5148872" y="856989"/>
                  </a:lnTo>
                  <a:lnTo>
                    <a:pt x="5444758" y="941835"/>
                  </a:lnTo>
                  <a:lnTo>
                    <a:pt x="5732057" y="1019498"/>
                  </a:lnTo>
                  <a:lnTo>
                    <a:pt x="6010770" y="1089979"/>
                  </a:lnTo>
                  <a:lnTo>
                    <a:pt x="6281675" y="1153276"/>
                  </a:lnTo>
                  <a:lnTo>
                    <a:pt x="6543991" y="1210289"/>
                  </a:lnTo>
                  <a:lnTo>
                    <a:pt x="6797720" y="1259670"/>
                  </a:lnTo>
                  <a:lnTo>
                    <a:pt x="7043642" y="1303216"/>
                  </a:lnTo>
                  <a:lnTo>
                    <a:pt x="7280977" y="1340476"/>
                  </a:lnTo>
                  <a:lnTo>
                    <a:pt x="7510504" y="1371003"/>
                  </a:lnTo>
                  <a:lnTo>
                    <a:pt x="7732224" y="1396142"/>
                  </a:lnTo>
                  <a:lnTo>
                    <a:pt x="7944576" y="1414997"/>
                  </a:lnTo>
                  <a:lnTo>
                    <a:pt x="8149120" y="1428015"/>
                  </a:lnTo>
                  <a:lnTo>
                    <a:pt x="8345857" y="1435647"/>
                  </a:lnTo>
                  <a:lnTo>
                    <a:pt x="8533227" y="1437443"/>
                  </a:lnTo>
                  <a:lnTo>
                    <a:pt x="8713570" y="1434300"/>
                  </a:lnTo>
                  <a:lnTo>
                    <a:pt x="8886105" y="1426669"/>
                  </a:lnTo>
                  <a:lnTo>
                    <a:pt x="9049273" y="1413201"/>
                  </a:lnTo>
                  <a:lnTo>
                    <a:pt x="9144000" y="1402035"/>
                  </a:lnTo>
                  <a:lnTo>
                    <a:pt x="9144000" y="1486257"/>
                  </a:lnTo>
                  <a:lnTo>
                    <a:pt x="0" y="1486257"/>
                  </a:lnTo>
                  <a:lnTo>
                    <a:pt x="0" y="248990"/>
                  </a:lnTo>
                  <a:lnTo>
                    <a:pt x="74289" y="220420"/>
                  </a:lnTo>
                  <a:lnTo>
                    <a:pt x="207010" y="175977"/>
                  </a:lnTo>
                  <a:lnTo>
                    <a:pt x="350659" y="134227"/>
                  </a:lnTo>
                  <a:lnTo>
                    <a:pt x="503677" y="97416"/>
                  </a:lnTo>
                  <a:lnTo>
                    <a:pt x="669187" y="65094"/>
                  </a:lnTo>
                  <a:lnTo>
                    <a:pt x="844846" y="38607"/>
                  </a:lnTo>
                  <a:lnTo>
                    <a:pt x="1031434" y="17957"/>
                  </a:lnTo>
                  <a:lnTo>
                    <a:pt x="1228952" y="4938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0" y="5214226"/>
              <a:ext cx="9144000" cy="1297833"/>
            </a:xfrm>
            <a:custGeom>
              <a:avLst/>
              <a:gdLst>
                <a:gd name="connsiteX0" fmla="*/ 1167414 w 9144000"/>
                <a:gd name="connsiteY0" fmla="*/ 0 h 1297833"/>
                <a:gd name="connsiteX1" fmla="*/ 1376658 w 9144000"/>
                <a:gd name="connsiteY1" fmla="*/ 449 h 1297833"/>
                <a:gd name="connsiteX2" fmla="*/ 1598393 w 9144000"/>
                <a:gd name="connsiteY2" fmla="*/ 9424 h 1297833"/>
                <a:gd name="connsiteX3" fmla="*/ 1831841 w 9144000"/>
                <a:gd name="connsiteY3" fmla="*/ 26926 h 1297833"/>
                <a:gd name="connsiteX4" fmla="*/ 2079341 w 9144000"/>
                <a:gd name="connsiteY4" fmla="*/ 53403 h 1297833"/>
                <a:gd name="connsiteX5" fmla="*/ 2339334 w 9144000"/>
                <a:gd name="connsiteY5" fmla="*/ 89754 h 1297833"/>
                <a:gd name="connsiteX6" fmla="*/ 2613381 w 9144000"/>
                <a:gd name="connsiteY6" fmla="*/ 135977 h 1297833"/>
                <a:gd name="connsiteX7" fmla="*/ 2901481 w 9144000"/>
                <a:gd name="connsiteY7" fmla="*/ 193867 h 1297833"/>
                <a:gd name="connsiteX8" fmla="*/ 3202073 w 9144000"/>
                <a:gd name="connsiteY8" fmla="*/ 263426 h 1297833"/>
                <a:gd name="connsiteX9" fmla="*/ 3518281 w 9144000"/>
                <a:gd name="connsiteY9" fmla="*/ 345102 h 1297833"/>
                <a:gd name="connsiteX10" fmla="*/ 3848542 w 9144000"/>
                <a:gd name="connsiteY10" fmla="*/ 439791 h 1297833"/>
                <a:gd name="connsiteX11" fmla="*/ 4021090 w 9144000"/>
                <a:gd name="connsiteY11" fmla="*/ 493643 h 1297833"/>
                <a:gd name="connsiteX12" fmla="*/ 4207692 w 9144000"/>
                <a:gd name="connsiteY12" fmla="*/ 551534 h 1297833"/>
                <a:gd name="connsiteX13" fmla="*/ 4570745 w 9144000"/>
                <a:gd name="connsiteY13" fmla="*/ 659687 h 1297833"/>
                <a:gd name="connsiteX14" fmla="*/ 4918183 w 9144000"/>
                <a:gd name="connsiteY14" fmla="*/ 756621 h 1297833"/>
                <a:gd name="connsiteX15" fmla="*/ 5251567 w 9144000"/>
                <a:gd name="connsiteY15" fmla="*/ 843233 h 1297833"/>
                <a:gd name="connsiteX16" fmla="*/ 5570898 w 9144000"/>
                <a:gd name="connsiteY16" fmla="*/ 919972 h 1297833"/>
                <a:gd name="connsiteX17" fmla="*/ 5875394 w 9144000"/>
                <a:gd name="connsiteY17" fmla="*/ 986389 h 1297833"/>
                <a:gd name="connsiteX18" fmla="*/ 6168179 w 9144000"/>
                <a:gd name="connsiteY18" fmla="*/ 1044280 h 1297833"/>
                <a:gd name="connsiteX19" fmla="*/ 6447690 w 9144000"/>
                <a:gd name="connsiteY19" fmla="*/ 1092747 h 1297833"/>
                <a:gd name="connsiteX20" fmla="*/ 6715491 w 9144000"/>
                <a:gd name="connsiteY20" fmla="*/ 1132687 h 1297833"/>
                <a:gd name="connsiteX21" fmla="*/ 6969238 w 9144000"/>
                <a:gd name="connsiteY21" fmla="*/ 1164101 h 1297833"/>
                <a:gd name="connsiteX22" fmla="*/ 7213616 w 9144000"/>
                <a:gd name="connsiteY22" fmla="*/ 1187437 h 1297833"/>
                <a:gd name="connsiteX23" fmla="*/ 7445501 w 9144000"/>
                <a:gd name="connsiteY23" fmla="*/ 1203143 h 1297833"/>
                <a:gd name="connsiteX24" fmla="*/ 7666456 w 9144000"/>
                <a:gd name="connsiteY24" fmla="*/ 1211670 h 1297833"/>
                <a:gd name="connsiteX25" fmla="*/ 7876480 w 9144000"/>
                <a:gd name="connsiteY25" fmla="*/ 1213465 h 1297833"/>
                <a:gd name="connsiteX26" fmla="*/ 8077135 w 9144000"/>
                <a:gd name="connsiteY26" fmla="*/ 1208080 h 1297833"/>
                <a:gd name="connsiteX27" fmla="*/ 8268421 w 9144000"/>
                <a:gd name="connsiteY27" fmla="*/ 1196412 h 1297833"/>
                <a:gd name="connsiteX28" fmla="*/ 8448777 w 9144000"/>
                <a:gd name="connsiteY28" fmla="*/ 1179808 h 1297833"/>
                <a:gd name="connsiteX29" fmla="*/ 8622105 w 9144000"/>
                <a:gd name="connsiteY29" fmla="*/ 1156472 h 1297833"/>
                <a:gd name="connsiteX30" fmla="*/ 8786065 w 9144000"/>
                <a:gd name="connsiteY30" fmla="*/ 1128648 h 1297833"/>
                <a:gd name="connsiteX31" fmla="*/ 8941436 w 9144000"/>
                <a:gd name="connsiteY31" fmla="*/ 1095888 h 1297833"/>
                <a:gd name="connsiteX32" fmla="*/ 9089780 w 9144000"/>
                <a:gd name="connsiteY32" fmla="*/ 1058192 h 1297833"/>
                <a:gd name="connsiteX33" fmla="*/ 9144000 w 9144000"/>
                <a:gd name="connsiteY33" fmla="*/ 1042091 h 1297833"/>
                <a:gd name="connsiteX34" fmla="*/ 9144000 w 9144000"/>
                <a:gd name="connsiteY34" fmla="*/ 1193668 h 1297833"/>
                <a:gd name="connsiteX35" fmla="*/ 8996870 w 9144000"/>
                <a:gd name="connsiteY35" fmla="*/ 1222889 h 1297833"/>
                <a:gd name="connsiteX36" fmla="*/ 8839157 w 9144000"/>
                <a:gd name="connsiteY36" fmla="*/ 1248469 h 1297833"/>
                <a:gd name="connsiteX37" fmla="*/ 8672855 w 9144000"/>
                <a:gd name="connsiteY37" fmla="*/ 1268215 h 1297833"/>
                <a:gd name="connsiteX38" fmla="*/ 8496403 w 9144000"/>
                <a:gd name="connsiteY38" fmla="*/ 1283921 h 1297833"/>
                <a:gd name="connsiteX39" fmla="*/ 8312144 w 9144000"/>
                <a:gd name="connsiteY39" fmla="*/ 1293346 h 1297833"/>
                <a:gd name="connsiteX40" fmla="*/ 8117735 w 9144000"/>
                <a:gd name="connsiteY40" fmla="*/ 1297833 h 1297833"/>
                <a:gd name="connsiteX41" fmla="*/ 7913176 w 9144000"/>
                <a:gd name="connsiteY41" fmla="*/ 1296038 h 1297833"/>
                <a:gd name="connsiteX42" fmla="*/ 7697686 w 9144000"/>
                <a:gd name="connsiteY42" fmla="*/ 1287512 h 1297833"/>
                <a:gd name="connsiteX43" fmla="*/ 7473608 w 9144000"/>
                <a:gd name="connsiteY43" fmla="*/ 1272702 h 1297833"/>
                <a:gd name="connsiteX44" fmla="*/ 7237038 w 9144000"/>
                <a:gd name="connsiteY44" fmla="*/ 1250713 h 1297833"/>
                <a:gd name="connsiteX45" fmla="*/ 6989538 w 9144000"/>
                <a:gd name="connsiteY45" fmla="*/ 1221992 h 1297833"/>
                <a:gd name="connsiteX46" fmla="*/ 6731106 w 9144000"/>
                <a:gd name="connsiteY46" fmla="*/ 1184744 h 1297833"/>
                <a:gd name="connsiteX47" fmla="*/ 6460183 w 9144000"/>
                <a:gd name="connsiteY47" fmla="*/ 1139867 h 1297833"/>
                <a:gd name="connsiteX48" fmla="*/ 6176767 w 9144000"/>
                <a:gd name="connsiteY48" fmla="*/ 1087362 h 1297833"/>
                <a:gd name="connsiteX49" fmla="*/ 5882421 w 9144000"/>
                <a:gd name="connsiteY49" fmla="*/ 1025881 h 1297833"/>
                <a:gd name="connsiteX50" fmla="*/ 5574801 w 9144000"/>
                <a:gd name="connsiteY50" fmla="*/ 955424 h 1297833"/>
                <a:gd name="connsiteX51" fmla="*/ 5253128 w 9144000"/>
                <a:gd name="connsiteY51" fmla="*/ 876890 h 1297833"/>
                <a:gd name="connsiteX52" fmla="*/ 4918183 w 9144000"/>
                <a:gd name="connsiteY52" fmla="*/ 788034 h 1297833"/>
                <a:gd name="connsiteX53" fmla="*/ 4569183 w 9144000"/>
                <a:gd name="connsiteY53" fmla="*/ 689306 h 1297833"/>
                <a:gd name="connsiteX54" fmla="*/ 4207692 w 9144000"/>
                <a:gd name="connsiteY54" fmla="*/ 581602 h 1297833"/>
                <a:gd name="connsiteX55" fmla="*/ 4021090 w 9144000"/>
                <a:gd name="connsiteY55" fmla="*/ 522813 h 1297833"/>
                <a:gd name="connsiteX56" fmla="*/ 3848542 w 9144000"/>
                <a:gd name="connsiteY56" fmla="*/ 469410 h 1297833"/>
                <a:gd name="connsiteX57" fmla="*/ 3518281 w 9144000"/>
                <a:gd name="connsiteY57" fmla="*/ 376067 h 1297833"/>
                <a:gd name="connsiteX58" fmla="*/ 3202073 w 9144000"/>
                <a:gd name="connsiteY58" fmla="*/ 296635 h 1297833"/>
                <a:gd name="connsiteX59" fmla="*/ 2901481 w 9144000"/>
                <a:gd name="connsiteY59" fmla="*/ 229769 h 1297833"/>
                <a:gd name="connsiteX60" fmla="*/ 2613381 w 9144000"/>
                <a:gd name="connsiteY60" fmla="*/ 176366 h 1297833"/>
                <a:gd name="connsiteX61" fmla="*/ 2339334 w 9144000"/>
                <a:gd name="connsiteY61" fmla="*/ 135079 h 1297833"/>
                <a:gd name="connsiteX62" fmla="*/ 2079341 w 9144000"/>
                <a:gd name="connsiteY62" fmla="*/ 104563 h 1297833"/>
                <a:gd name="connsiteX63" fmla="*/ 1831841 w 9144000"/>
                <a:gd name="connsiteY63" fmla="*/ 84368 h 1297833"/>
                <a:gd name="connsiteX64" fmla="*/ 1598393 w 9144000"/>
                <a:gd name="connsiteY64" fmla="*/ 74047 h 1297833"/>
                <a:gd name="connsiteX65" fmla="*/ 1376658 w 9144000"/>
                <a:gd name="connsiteY65" fmla="*/ 72700 h 1297833"/>
                <a:gd name="connsiteX66" fmla="*/ 1167414 w 9144000"/>
                <a:gd name="connsiteY66" fmla="*/ 79881 h 1297833"/>
                <a:gd name="connsiteX67" fmla="*/ 970663 w 9144000"/>
                <a:gd name="connsiteY67" fmla="*/ 94241 h 1297833"/>
                <a:gd name="connsiteX68" fmla="*/ 785623 w 9144000"/>
                <a:gd name="connsiteY68" fmla="*/ 115333 h 1297833"/>
                <a:gd name="connsiteX69" fmla="*/ 612294 w 9144000"/>
                <a:gd name="connsiteY69" fmla="*/ 142708 h 1297833"/>
                <a:gd name="connsiteX70" fmla="*/ 450677 w 9144000"/>
                <a:gd name="connsiteY70" fmla="*/ 175019 h 1297833"/>
                <a:gd name="connsiteX71" fmla="*/ 299990 w 9144000"/>
                <a:gd name="connsiteY71" fmla="*/ 211818 h 1297833"/>
                <a:gd name="connsiteX72" fmla="*/ 160234 w 9144000"/>
                <a:gd name="connsiteY72" fmla="*/ 252656 h 1297833"/>
                <a:gd name="connsiteX73" fmla="*/ 31409 w 9144000"/>
                <a:gd name="connsiteY73" fmla="*/ 296635 h 1297833"/>
                <a:gd name="connsiteX74" fmla="*/ 0 w 9144000"/>
                <a:gd name="connsiteY74" fmla="*/ 308749 h 1297833"/>
                <a:gd name="connsiteX75" fmla="*/ 0 w 9144000"/>
                <a:gd name="connsiteY75" fmla="*/ 161990 h 1297833"/>
                <a:gd name="connsiteX76" fmla="*/ 31409 w 9144000"/>
                <a:gd name="connsiteY76" fmla="*/ 152132 h 1297833"/>
                <a:gd name="connsiteX77" fmla="*/ 160234 w 9144000"/>
                <a:gd name="connsiteY77" fmla="*/ 118026 h 1297833"/>
                <a:gd name="connsiteX78" fmla="*/ 299990 w 9144000"/>
                <a:gd name="connsiteY78" fmla="*/ 86612 h 1297833"/>
                <a:gd name="connsiteX79" fmla="*/ 450677 w 9144000"/>
                <a:gd name="connsiteY79" fmla="*/ 59237 h 1297833"/>
                <a:gd name="connsiteX80" fmla="*/ 612294 w 9144000"/>
                <a:gd name="connsiteY80" fmla="*/ 35902 h 1297833"/>
                <a:gd name="connsiteX81" fmla="*/ 785623 w 9144000"/>
                <a:gd name="connsiteY81" fmla="*/ 17951 h 1297833"/>
                <a:gd name="connsiteX82" fmla="*/ 970663 w 9144000"/>
                <a:gd name="connsiteY82" fmla="*/ 5834 h 12978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9144000" h="1297833">
                  <a:moveTo>
                    <a:pt x="1167414" y="0"/>
                  </a:moveTo>
                  <a:lnTo>
                    <a:pt x="1376658" y="449"/>
                  </a:lnTo>
                  <a:lnTo>
                    <a:pt x="1598393" y="9424"/>
                  </a:lnTo>
                  <a:lnTo>
                    <a:pt x="1831841" y="26926"/>
                  </a:lnTo>
                  <a:lnTo>
                    <a:pt x="2079341" y="53403"/>
                  </a:lnTo>
                  <a:lnTo>
                    <a:pt x="2339334" y="89754"/>
                  </a:lnTo>
                  <a:lnTo>
                    <a:pt x="2613381" y="135977"/>
                  </a:lnTo>
                  <a:lnTo>
                    <a:pt x="2901481" y="193867"/>
                  </a:lnTo>
                  <a:lnTo>
                    <a:pt x="3202073" y="263426"/>
                  </a:lnTo>
                  <a:lnTo>
                    <a:pt x="3518281" y="345102"/>
                  </a:lnTo>
                  <a:lnTo>
                    <a:pt x="3848542" y="439791"/>
                  </a:lnTo>
                  <a:lnTo>
                    <a:pt x="4021090" y="493643"/>
                  </a:lnTo>
                  <a:lnTo>
                    <a:pt x="4207692" y="551534"/>
                  </a:lnTo>
                  <a:lnTo>
                    <a:pt x="4570745" y="659687"/>
                  </a:lnTo>
                  <a:lnTo>
                    <a:pt x="4918183" y="756621"/>
                  </a:lnTo>
                  <a:lnTo>
                    <a:pt x="5251567" y="843233"/>
                  </a:lnTo>
                  <a:lnTo>
                    <a:pt x="5570898" y="919972"/>
                  </a:lnTo>
                  <a:lnTo>
                    <a:pt x="5875394" y="986389"/>
                  </a:lnTo>
                  <a:lnTo>
                    <a:pt x="6168179" y="1044280"/>
                  </a:lnTo>
                  <a:lnTo>
                    <a:pt x="6447690" y="1092747"/>
                  </a:lnTo>
                  <a:lnTo>
                    <a:pt x="6715491" y="1132687"/>
                  </a:lnTo>
                  <a:lnTo>
                    <a:pt x="6969238" y="1164101"/>
                  </a:lnTo>
                  <a:lnTo>
                    <a:pt x="7213616" y="1187437"/>
                  </a:lnTo>
                  <a:lnTo>
                    <a:pt x="7445501" y="1203143"/>
                  </a:lnTo>
                  <a:lnTo>
                    <a:pt x="7666456" y="1211670"/>
                  </a:lnTo>
                  <a:lnTo>
                    <a:pt x="7876480" y="1213465"/>
                  </a:lnTo>
                  <a:lnTo>
                    <a:pt x="8077135" y="1208080"/>
                  </a:lnTo>
                  <a:lnTo>
                    <a:pt x="8268421" y="1196412"/>
                  </a:lnTo>
                  <a:lnTo>
                    <a:pt x="8448777" y="1179808"/>
                  </a:lnTo>
                  <a:lnTo>
                    <a:pt x="8622105" y="1156472"/>
                  </a:lnTo>
                  <a:lnTo>
                    <a:pt x="8786065" y="1128648"/>
                  </a:lnTo>
                  <a:lnTo>
                    <a:pt x="8941436" y="1095888"/>
                  </a:lnTo>
                  <a:lnTo>
                    <a:pt x="9089780" y="1058192"/>
                  </a:lnTo>
                  <a:lnTo>
                    <a:pt x="9144000" y="1042091"/>
                  </a:lnTo>
                  <a:lnTo>
                    <a:pt x="9144000" y="1193668"/>
                  </a:lnTo>
                  <a:lnTo>
                    <a:pt x="8996870" y="1222889"/>
                  </a:lnTo>
                  <a:lnTo>
                    <a:pt x="8839157" y="1248469"/>
                  </a:lnTo>
                  <a:lnTo>
                    <a:pt x="8672855" y="1268215"/>
                  </a:lnTo>
                  <a:lnTo>
                    <a:pt x="8496403" y="1283921"/>
                  </a:lnTo>
                  <a:lnTo>
                    <a:pt x="8312144" y="1293346"/>
                  </a:lnTo>
                  <a:lnTo>
                    <a:pt x="8117735" y="1297833"/>
                  </a:lnTo>
                  <a:lnTo>
                    <a:pt x="7913176" y="1296038"/>
                  </a:lnTo>
                  <a:lnTo>
                    <a:pt x="7697686" y="1287512"/>
                  </a:lnTo>
                  <a:lnTo>
                    <a:pt x="7473608" y="1272702"/>
                  </a:lnTo>
                  <a:lnTo>
                    <a:pt x="7237038" y="1250713"/>
                  </a:lnTo>
                  <a:lnTo>
                    <a:pt x="6989538" y="1221992"/>
                  </a:lnTo>
                  <a:lnTo>
                    <a:pt x="6731106" y="1184744"/>
                  </a:lnTo>
                  <a:lnTo>
                    <a:pt x="6460183" y="1139867"/>
                  </a:lnTo>
                  <a:lnTo>
                    <a:pt x="6176767" y="1087362"/>
                  </a:lnTo>
                  <a:lnTo>
                    <a:pt x="5882421" y="1025881"/>
                  </a:lnTo>
                  <a:lnTo>
                    <a:pt x="5574801" y="955424"/>
                  </a:lnTo>
                  <a:lnTo>
                    <a:pt x="5253128" y="876890"/>
                  </a:lnTo>
                  <a:lnTo>
                    <a:pt x="4918183" y="788034"/>
                  </a:lnTo>
                  <a:lnTo>
                    <a:pt x="4569183" y="689306"/>
                  </a:lnTo>
                  <a:lnTo>
                    <a:pt x="4207692" y="581602"/>
                  </a:lnTo>
                  <a:lnTo>
                    <a:pt x="4021090" y="522813"/>
                  </a:lnTo>
                  <a:lnTo>
                    <a:pt x="3848542" y="469410"/>
                  </a:lnTo>
                  <a:lnTo>
                    <a:pt x="3518281" y="376067"/>
                  </a:lnTo>
                  <a:lnTo>
                    <a:pt x="3202073" y="296635"/>
                  </a:lnTo>
                  <a:lnTo>
                    <a:pt x="2901481" y="229769"/>
                  </a:lnTo>
                  <a:lnTo>
                    <a:pt x="2613381" y="176366"/>
                  </a:lnTo>
                  <a:lnTo>
                    <a:pt x="2339334" y="135079"/>
                  </a:lnTo>
                  <a:lnTo>
                    <a:pt x="2079341" y="104563"/>
                  </a:lnTo>
                  <a:lnTo>
                    <a:pt x="1831841" y="84368"/>
                  </a:lnTo>
                  <a:lnTo>
                    <a:pt x="1598393" y="74047"/>
                  </a:lnTo>
                  <a:lnTo>
                    <a:pt x="1376658" y="72700"/>
                  </a:lnTo>
                  <a:lnTo>
                    <a:pt x="1167414" y="79881"/>
                  </a:lnTo>
                  <a:lnTo>
                    <a:pt x="970663" y="94241"/>
                  </a:lnTo>
                  <a:lnTo>
                    <a:pt x="785623" y="115333"/>
                  </a:lnTo>
                  <a:lnTo>
                    <a:pt x="612294" y="142708"/>
                  </a:lnTo>
                  <a:lnTo>
                    <a:pt x="450677" y="175019"/>
                  </a:lnTo>
                  <a:lnTo>
                    <a:pt x="299990" y="211818"/>
                  </a:lnTo>
                  <a:lnTo>
                    <a:pt x="160234" y="252656"/>
                  </a:lnTo>
                  <a:lnTo>
                    <a:pt x="31409" y="296635"/>
                  </a:lnTo>
                  <a:lnTo>
                    <a:pt x="0" y="308749"/>
                  </a:lnTo>
                  <a:lnTo>
                    <a:pt x="0" y="161990"/>
                  </a:lnTo>
                  <a:lnTo>
                    <a:pt x="31409" y="152132"/>
                  </a:lnTo>
                  <a:lnTo>
                    <a:pt x="160234" y="118026"/>
                  </a:lnTo>
                  <a:lnTo>
                    <a:pt x="299990" y="86612"/>
                  </a:lnTo>
                  <a:lnTo>
                    <a:pt x="450677" y="59237"/>
                  </a:lnTo>
                  <a:lnTo>
                    <a:pt x="612294" y="35902"/>
                  </a:lnTo>
                  <a:lnTo>
                    <a:pt x="785623" y="17951"/>
                  </a:lnTo>
                  <a:lnTo>
                    <a:pt x="970663" y="5834"/>
                  </a:lnTo>
                  <a:close/>
                </a:path>
              </a:pathLst>
            </a:custGeom>
            <a:solidFill>
              <a:srgbClr val="C0C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0" y="5071518"/>
              <a:ext cx="4263906" cy="662844"/>
            </a:xfrm>
            <a:custGeom>
              <a:avLst/>
              <a:gdLst>
                <a:gd name="connsiteX0" fmla="*/ 1183641 w 4263906"/>
                <a:gd name="connsiteY0" fmla="*/ 0 h 662844"/>
                <a:gd name="connsiteX1" fmla="*/ 1376548 w 4263906"/>
                <a:gd name="connsiteY1" fmla="*/ 4485 h 662844"/>
                <a:gd name="connsiteX2" fmla="*/ 1577265 w 4263906"/>
                <a:gd name="connsiteY2" fmla="*/ 15697 h 662844"/>
                <a:gd name="connsiteX3" fmla="*/ 1789697 w 4263906"/>
                <a:gd name="connsiteY3" fmla="*/ 33636 h 662844"/>
                <a:gd name="connsiteX4" fmla="*/ 2011501 w 4263906"/>
                <a:gd name="connsiteY4" fmla="*/ 58302 h 662844"/>
                <a:gd name="connsiteX5" fmla="*/ 2243458 w 4263906"/>
                <a:gd name="connsiteY5" fmla="*/ 91040 h 662844"/>
                <a:gd name="connsiteX6" fmla="*/ 2484787 w 4263906"/>
                <a:gd name="connsiteY6" fmla="*/ 131851 h 662844"/>
                <a:gd name="connsiteX7" fmla="*/ 2737051 w 4263906"/>
                <a:gd name="connsiteY7" fmla="*/ 181632 h 662844"/>
                <a:gd name="connsiteX8" fmla="*/ 3000248 w 4263906"/>
                <a:gd name="connsiteY8" fmla="*/ 240830 h 662844"/>
                <a:gd name="connsiteX9" fmla="*/ 3273598 w 4263906"/>
                <a:gd name="connsiteY9" fmla="*/ 309447 h 662844"/>
                <a:gd name="connsiteX10" fmla="*/ 3557101 w 4263906"/>
                <a:gd name="connsiteY10" fmla="*/ 388378 h 662844"/>
                <a:gd name="connsiteX11" fmla="*/ 3852319 w 4263906"/>
                <a:gd name="connsiteY11" fmla="*/ 478073 h 662844"/>
                <a:gd name="connsiteX12" fmla="*/ 4004614 w 4263906"/>
                <a:gd name="connsiteY12" fmla="*/ 527853 h 662844"/>
                <a:gd name="connsiteX13" fmla="*/ 4124888 w 4263906"/>
                <a:gd name="connsiteY13" fmla="*/ 567767 h 662844"/>
                <a:gd name="connsiteX14" fmla="*/ 4241257 w 4263906"/>
                <a:gd name="connsiteY14" fmla="*/ 606336 h 662844"/>
                <a:gd name="connsiteX15" fmla="*/ 4263906 w 4263906"/>
                <a:gd name="connsiteY15" fmla="*/ 662844 h 662844"/>
                <a:gd name="connsiteX16" fmla="*/ 4143632 w 4263906"/>
                <a:gd name="connsiteY16" fmla="*/ 626069 h 662844"/>
                <a:gd name="connsiteX17" fmla="*/ 4022577 w 4263906"/>
                <a:gd name="connsiteY17" fmla="*/ 587949 h 662844"/>
                <a:gd name="connsiteX18" fmla="*/ 3849976 w 4263906"/>
                <a:gd name="connsiteY18" fmla="*/ 535029 h 662844"/>
                <a:gd name="connsiteX19" fmla="*/ 3519613 w 4263906"/>
                <a:gd name="connsiteY19" fmla="*/ 439952 h 662844"/>
                <a:gd name="connsiteX20" fmla="*/ 3203308 w 4263906"/>
                <a:gd name="connsiteY20" fmla="*/ 357882 h 662844"/>
                <a:gd name="connsiteX21" fmla="*/ 2902623 w 4263906"/>
                <a:gd name="connsiteY21" fmla="*/ 288817 h 662844"/>
                <a:gd name="connsiteX22" fmla="*/ 2614433 w 4263906"/>
                <a:gd name="connsiteY22" fmla="*/ 231412 h 662844"/>
                <a:gd name="connsiteX23" fmla="*/ 2340302 w 4263906"/>
                <a:gd name="connsiteY23" fmla="*/ 184771 h 662844"/>
                <a:gd name="connsiteX24" fmla="*/ 2080229 w 4263906"/>
                <a:gd name="connsiteY24" fmla="*/ 149342 h 662844"/>
                <a:gd name="connsiteX25" fmla="*/ 1832652 w 4263906"/>
                <a:gd name="connsiteY25" fmla="*/ 123330 h 662844"/>
                <a:gd name="connsiteX26" fmla="*/ 1599133 w 4263906"/>
                <a:gd name="connsiteY26" fmla="*/ 106288 h 662844"/>
                <a:gd name="connsiteX27" fmla="*/ 1377329 w 4263906"/>
                <a:gd name="connsiteY27" fmla="*/ 97767 h 662844"/>
                <a:gd name="connsiteX28" fmla="*/ 1168021 w 4263906"/>
                <a:gd name="connsiteY28" fmla="*/ 96870 h 662844"/>
                <a:gd name="connsiteX29" fmla="*/ 971209 w 4263906"/>
                <a:gd name="connsiteY29" fmla="*/ 103598 h 662844"/>
                <a:gd name="connsiteX30" fmla="*/ 786112 w 4263906"/>
                <a:gd name="connsiteY30" fmla="*/ 116603 h 662844"/>
                <a:gd name="connsiteX31" fmla="*/ 612730 w 4263906"/>
                <a:gd name="connsiteY31" fmla="*/ 134991 h 662844"/>
                <a:gd name="connsiteX32" fmla="*/ 451063 w 4263906"/>
                <a:gd name="connsiteY32" fmla="*/ 158311 h 662844"/>
                <a:gd name="connsiteX33" fmla="*/ 300330 w 4263906"/>
                <a:gd name="connsiteY33" fmla="*/ 186117 h 662844"/>
                <a:gd name="connsiteX34" fmla="*/ 160531 w 4263906"/>
                <a:gd name="connsiteY34" fmla="*/ 218407 h 662844"/>
                <a:gd name="connsiteX35" fmla="*/ 31665 w 4263906"/>
                <a:gd name="connsiteY35" fmla="*/ 253388 h 662844"/>
                <a:gd name="connsiteX36" fmla="*/ 0 w 4263906"/>
                <a:gd name="connsiteY36" fmla="*/ 263197 h 662844"/>
                <a:gd name="connsiteX37" fmla="*/ 0 w 4263906"/>
                <a:gd name="connsiteY37" fmla="*/ 125177 h 662844"/>
                <a:gd name="connsiteX38" fmla="*/ 104299 w 4263906"/>
                <a:gd name="connsiteY38" fmla="*/ 100907 h 662844"/>
                <a:gd name="connsiteX39" fmla="*/ 231602 w 4263906"/>
                <a:gd name="connsiteY39" fmla="*/ 75792 h 662844"/>
                <a:gd name="connsiteX40" fmla="*/ 366715 w 4263906"/>
                <a:gd name="connsiteY40" fmla="*/ 52920 h 662844"/>
                <a:gd name="connsiteX41" fmla="*/ 511200 w 4263906"/>
                <a:gd name="connsiteY41" fmla="*/ 33636 h 662844"/>
                <a:gd name="connsiteX42" fmla="*/ 665838 w 4263906"/>
                <a:gd name="connsiteY42" fmla="*/ 18836 h 662844"/>
                <a:gd name="connsiteX43" fmla="*/ 829848 w 4263906"/>
                <a:gd name="connsiteY43" fmla="*/ 7176 h 662844"/>
                <a:gd name="connsiteX44" fmla="*/ 1001668 w 4263906"/>
                <a:gd name="connsiteY44" fmla="*/ 897 h 6628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4263906" h="662844">
                  <a:moveTo>
                    <a:pt x="1183641" y="0"/>
                  </a:moveTo>
                  <a:lnTo>
                    <a:pt x="1376548" y="4485"/>
                  </a:lnTo>
                  <a:lnTo>
                    <a:pt x="1577265" y="15697"/>
                  </a:lnTo>
                  <a:lnTo>
                    <a:pt x="1789697" y="33636"/>
                  </a:lnTo>
                  <a:lnTo>
                    <a:pt x="2011501" y="58302"/>
                  </a:lnTo>
                  <a:lnTo>
                    <a:pt x="2243458" y="91040"/>
                  </a:lnTo>
                  <a:lnTo>
                    <a:pt x="2484787" y="131851"/>
                  </a:lnTo>
                  <a:lnTo>
                    <a:pt x="2737051" y="181632"/>
                  </a:lnTo>
                  <a:lnTo>
                    <a:pt x="3000248" y="240830"/>
                  </a:lnTo>
                  <a:lnTo>
                    <a:pt x="3273598" y="309447"/>
                  </a:lnTo>
                  <a:lnTo>
                    <a:pt x="3557101" y="388378"/>
                  </a:lnTo>
                  <a:lnTo>
                    <a:pt x="3852319" y="478073"/>
                  </a:lnTo>
                  <a:lnTo>
                    <a:pt x="4004614" y="527853"/>
                  </a:lnTo>
                  <a:lnTo>
                    <a:pt x="4124888" y="567767"/>
                  </a:lnTo>
                  <a:lnTo>
                    <a:pt x="4241257" y="606336"/>
                  </a:lnTo>
                  <a:lnTo>
                    <a:pt x="4263906" y="662844"/>
                  </a:lnTo>
                  <a:lnTo>
                    <a:pt x="4143632" y="626069"/>
                  </a:lnTo>
                  <a:lnTo>
                    <a:pt x="4022577" y="587949"/>
                  </a:lnTo>
                  <a:lnTo>
                    <a:pt x="3849976" y="535029"/>
                  </a:lnTo>
                  <a:lnTo>
                    <a:pt x="3519613" y="439952"/>
                  </a:lnTo>
                  <a:lnTo>
                    <a:pt x="3203308" y="357882"/>
                  </a:lnTo>
                  <a:lnTo>
                    <a:pt x="2902623" y="288817"/>
                  </a:lnTo>
                  <a:lnTo>
                    <a:pt x="2614433" y="231412"/>
                  </a:lnTo>
                  <a:lnTo>
                    <a:pt x="2340302" y="184771"/>
                  </a:lnTo>
                  <a:lnTo>
                    <a:pt x="2080229" y="149342"/>
                  </a:lnTo>
                  <a:lnTo>
                    <a:pt x="1832652" y="123330"/>
                  </a:lnTo>
                  <a:lnTo>
                    <a:pt x="1599133" y="106288"/>
                  </a:lnTo>
                  <a:lnTo>
                    <a:pt x="1377329" y="97767"/>
                  </a:lnTo>
                  <a:lnTo>
                    <a:pt x="1168021" y="96870"/>
                  </a:lnTo>
                  <a:lnTo>
                    <a:pt x="971209" y="103598"/>
                  </a:lnTo>
                  <a:lnTo>
                    <a:pt x="786112" y="116603"/>
                  </a:lnTo>
                  <a:lnTo>
                    <a:pt x="612730" y="134991"/>
                  </a:lnTo>
                  <a:lnTo>
                    <a:pt x="451063" y="158311"/>
                  </a:lnTo>
                  <a:lnTo>
                    <a:pt x="300330" y="186117"/>
                  </a:lnTo>
                  <a:lnTo>
                    <a:pt x="160531" y="218407"/>
                  </a:lnTo>
                  <a:lnTo>
                    <a:pt x="31665" y="253388"/>
                  </a:lnTo>
                  <a:lnTo>
                    <a:pt x="0" y="263197"/>
                  </a:lnTo>
                  <a:lnTo>
                    <a:pt x="0" y="125177"/>
                  </a:lnTo>
                  <a:lnTo>
                    <a:pt x="104299" y="100907"/>
                  </a:lnTo>
                  <a:lnTo>
                    <a:pt x="231602" y="75792"/>
                  </a:lnTo>
                  <a:lnTo>
                    <a:pt x="366715" y="52920"/>
                  </a:lnTo>
                  <a:lnTo>
                    <a:pt x="511200" y="33636"/>
                  </a:lnTo>
                  <a:lnTo>
                    <a:pt x="665838" y="18836"/>
                  </a:lnTo>
                  <a:lnTo>
                    <a:pt x="829848" y="7176"/>
                  </a:lnTo>
                  <a:lnTo>
                    <a:pt x="1001668" y="897"/>
                  </a:lnTo>
                  <a:close/>
                </a:path>
              </a:pathLst>
            </a:custGeom>
            <a:solidFill>
              <a:srgbClr val="3340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4256880" y="5842947"/>
              <a:ext cx="4887120" cy="845476"/>
            </a:xfrm>
            <a:custGeom>
              <a:avLst/>
              <a:gdLst>
                <a:gd name="connsiteX0" fmla="*/ 0 w 4887120"/>
                <a:gd name="connsiteY0" fmla="*/ 0 h 845476"/>
                <a:gd name="connsiteX1" fmla="*/ 202191 w 4887120"/>
                <a:gd name="connsiteY1" fmla="*/ 66004 h 845476"/>
                <a:gd name="connsiteX2" fmla="*/ 590960 w 4887120"/>
                <a:gd name="connsiteY2" fmla="*/ 184092 h 845476"/>
                <a:gd name="connsiteX3" fmla="*/ 964896 w 4887120"/>
                <a:gd name="connsiteY3" fmla="*/ 288710 h 845476"/>
                <a:gd name="connsiteX4" fmla="*/ 1322438 w 4887120"/>
                <a:gd name="connsiteY4" fmla="*/ 380756 h 845476"/>
                <a:gd name="connsiteX5" fmla="*/ 1665147 w 4887120"/>
                <a:gd name="connsiteY5" fmla="*/ 458883 h 845476"/>
                <a:gd name="connsiteX6" fmla="*/ 1992244 w 4887120"/>
                <a:gd name="connsiteY6" fmla="*/ 525336 h 845476"/>
                <a:gd name="connsiteX7" fmla="*/ 2305288 w 4887120"/>
                <a:gd name="connsiteY7" fmla="*/ 580563 h 845476"/>
                <a:gd name="connsiteX8" fmla="*/ 2602719 w 4887120"/>
                <a:gd name="connsiteY8" fmla="*/ 625015 h 845476"/>
                <a:gd name="connsiteX9" fmla="*/ 2886099 w 4887120"/>
                <a:gd name="connsiteY9" fmla="*/ 658690 h 845476"/>
                <a:gd name="connsiteX10" fmla="*/ 3154646 w 4887120"/>
                <a:gd name="connsiteY10" fmla="*/ 683385 h 845476"/>
                <a:gd name="connsiteX11" fmla="*/ 3409922 w 4887120"/>
                <a:gd name="connsiteY11" fmla="*/ 698652 h 845476"/>
                <a:gd name="connsiteX12" fmla="*/ 3652707 w 4887120"/>
                <a:gd name="connsiteY12" fmla="*/ 705836 h 845476"/>
                <a:gd name="connsiteX13" fmla="*/ 3880659 w 4887120"/>
                <a:gd name="connsiteY13" fmla="*/ 705387 h 845476"/>
                <a:gd name="connsiteX14" fmla="*/ 4096902 w 4887120"/>
                <a:gd name="connsiteY14" fmla="*/ 697305 h 845476"/>
                <a:gd name="connsiteX15" fmla="*/ 4300654 w 4887120"/>
                <a:gd name="connsiteY15" fmla="*/ 683385 h 845476"/>
                <a:gd name="connsiteX16" fmla="*/ 4491135 w 4887120"/>
                <a:gd name="connsiteY16" fmla="*/ 663180 h 845476"/>
                <a:gd name="connsiteX17" fmla="*/ 4669906 w 4887120"/>
                <a:gd name="connsiteY17" fmla="*/ 638036 h 845476"/>
                <a:gd name="connsiteX18" fmla="*/ 4836186 w 4887120"/>
                <a:gd name="connsiteY18" fmla="*/ 608402 h 845476"/>
                <a:gd name="connsiteX19" fmla="*/ 4887120 w 4887120"/>
                <a:gd name="connsiteY19" fmla="*/ 597361 h 845476"/>
                <a:gd name="connsiteX20" fmla="*/ 4887120 w 4887120"/>
                <a:gd name="connsiteY20" fmla="*/ 782168 h 845476"/>
                <a:gd name="connsiteX21" fmla="*/ 4884588 w 4887120"/>
                <a:gd name="connsiteY21" fmla="*/ 782616 h 845476"/>
                <a:gd name="connsiteX22" fmla="*/ 4722210 w 4887120"/>
                <a:gd name="connsiteY22" fmla="*/ 805964 h 845476"/>
                <a:gd name="connsiteX23" fmla="*/ 4546562 w 4887120"/>
                <a:gd name="connsiteY23" fmla="*/ 824373 h 845476"/>
                <a:gd name="connsiteX24" fmla="*/ 4357642 w 4887120"/>
                <a:gd name="connsiteY24" fmla="*/ 837843 h 845476"/>
                <a:gd name="connsiteX25" fmla="*/ 4157794 w 4887120"/>
                <a:gd name="connsiteY25" fmla="*/ 845027 h 845476"/>
                <a:gd name="connsiteX26" fmla="*/ 3943893 w 4887120"/>
                <a:gd name="connsiteY26" fmla="*/ 845476 h 845476"/>
                <a:gd name="connsiteX27" fmla="*/ 3715940 w 4887120"/>
                <a:gd name="connsiteY27" fmla="*/ 839190 h 845476"/>
                <a:gd name="connsiteX28" fmla="*/ 3475497 w 4887120"/>
                <a:gd name="connsiteY28" fmla="*/ 824822 h 845476"/>
                <a:gd name="connsiteX29" fmla="*/ 3220221 w 4887120"/>
                <a:gd name="connsiteY29" fmla="*/ 802821 h 845476"/>
                <a:gd name="connsiteX30" fmla="*/ 2950113 w 4887120"/>
                <a:gd name="connsiteY30" fmla="*/ 771390 h 845476"/>
                <a:gd name="connsiteX31" fmla="*/ 2665953 w 4887120"/>
                <a:gd name="connsiteY31" fmla="*/ 730531 h 845476"/>
                <a:gd name="connsiteX32" fmla="*/ 2366960 w 4887120"/>
                <a:gd name="connsiteY32" fmla="*/ 679793 h 845476"/>
                <a:gd name="connsiteX33" fmla="*/ 2052354 w 4887120"/>
                <a:gd name="connsiteY33" fmla="*/ 618729 h 845476"/>
                <a:gd name="connsiteX34" fmla="*/ 1720574 w 4887120"/>
                <a:gd name="connsiteY34" fmla="*/ 545541 h 845476"/>
                <a:gd name="connsiteX35" fmla="*/ 1374742 w 4887120"/>
                <a:gd name="connsiteY35" fmla="*/ 460679 h 845476"/>
                <a:gd name="connsiteX36" fmla="*/ 1010174 w 4887120"/>
                <a:gd name="connsiteY36" fmla="*/ 363245 h 845476"/>
                <a:gd name="connsiteX37" fmla="*/ 629993 w 4887120"/>
                <a:gd name="connsiteY37" fmla="*/ 253239 h 845476"/>
                <a:gd name="connsiteX38" fmla="*/ 233417 w 4887120"/>
                <a:gd name="connsiteY38" fmla="*/ 129314 h 845476"/>
                <a:gd name="connsiteX39" fmla="*/ 26543 w 4887120"/>
                <a:gd name="connsiteY39" fmla="*/ 61065 h 845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4887120" h="845476">
                  <a:moveTo>
                    <a:pt x="0" y="0"/>
                  </a:moveTo>
                  <a:lnTo>
                    <a:pt x="202191" y="66004"/>
                  </a:lnTo>
                  <a:lnTo>
                    <a:pt x="590960" y="184092"/>
                  </a:lnTo>
                  <a:lnTo>
                    <a:pt x="964896" y="288710"/>
                  </a:lnTo>
                  <a:lnTo>
                    <a:pt x="1322438" y="380756"/>
                  </a:lnTo>
                  <a:lnTo>
                    <a:pt x="1665147" y="458883"/>
                  </a:lnTo>
                  <a:lnTo>
                    <a:pt x="1992244" y="525336"/>
                  </a:lnTo>
                  <a:lnTo>
                    <a:pt x="2305288" y="580563"/>
                  </a:lnTo>
                  <a:lnTo>
                    <a:pt x="2602719" y="625015"/>
                  </a:lnTo>
                  <a:lnTo>
                    <a:pt x="2886099" y="658690"/>
                  </a:lnTo>
                  <a:lnTo>
                    <a:pt x="3154646" y="683385"/>
                  </a:lnTo>
                  <a:lnTo>
                    <a:pt x="3409922" y="698652"/>
                  </a:lnTo>
                  <a:lnTo>
                    <a:pt x="3652707" y="705836"/>
                  </a:lnTo>
                  <a:lnTo>
                    <a:pt x="3880659" y="705387"/>
                  </a:lnTo>
                  <a:lnTo>
                    <a:pt x="4096902" y="697305"/>
                  </a:lnTo>
                  <a:lnTo>
                    <a:pt x="4300654" y="683385"/>
                  </a:lnTo>
                  <a:lnTo>
                    <a:pt x="4491135" y="663180"/>
                  </a:lnTo>
                  <a:lnTo>
                    <a:pt x="4669906" y="638036"/>
                  </a:lnTo>
                  <a:lnTo>
                    <a:pt x="4836186" y="608402"/>
                  </a:lnTo>
                  <a:lnTo>
                    <a:pt x="4887120" y="597361"/>
                  </a:lnTo>
                  <a:lnTo>
                    <a:pt x="4887120" y="782168"/>
                  </a:lnTo>
                  <a:lnTo>
                    <a:pt x="4884588" y="782616"/>
                  </a:lnTo>
                  <a:lnTo>
                    <a:pt x="4722210" y="805964"/>
                  </a:lnTo>
                  <a:lnTo>
                    <a:pt x="4546562" y="824373"/>
                  </a:lnTo>
                  <a:lnTo>
                    <a:pt x="4357642" y="837843"/>
                  </a:lnTo>
                  <a:lnTo>
                    <a:pt x="4157794" y="845027"/>
                  </a:lnTo>
                  <a:lnTo>
                    <a:pt x="3943893" y="845476"/>
                  </a:lnTo>
                  <a:lnTo>
                    <a:pt x="3715940" y="839190"/>
                  </a:lnTo>
                  <a:lnTo>
                    <a:pt x="3475497" y="824822"/>
                  </a:lnTo>
                  <a:lnTo>
                    <a:pt x="3220221" y="802821"/>
                  </a:lnTo>
                  <a:lnTo>
                    <a:pt x="2950113" y="771390"/>
                  </a:lnTo>
                  <a:lnTo>
                    <a:pt x="2665953" y="730531"/>
                  </a:lnTo>
                  <a:lnTo>
                    <a:pt x="2366960" y="679793"/>
                  </a:lnTo>
                  <a:lnTo>
                    <a:pt x="2052354" y="618729"/>
                  </a:lnTo>
                  <a:lnTo>
                    <a:pt x="1720574" y="545541"/>
                  </a:lnTo>
                  <a:lnTo>
                    <a:pt x="1374742" y="460679"/>
                  </a:lnTo>
                  <a:lnTo>
                    <a:pt x="1010174" y="363245"/>
                  </a:lnTo>
                  <a:lnTo>
                    <a:pt x="629993" y="253239"/>
                  </a:lnTo>
                  <a:lnTo>
                    <a:pt x="233417" y="129314"/>
                  </a:lnTo>
                  <a:lnTo>
                    <a:pt x="26543" y="61065"/>
                  </a:lnTo>
                  <a:close/>
                </a:path>
              </a:pathLst>
            </a:custGeom>
            <a:solidFill>
              <a:srgbClr val="B20D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628650" y="1825625"/>
            <a:ext cx="7886700" cy="4351338"/>
          </a:xfrm>
        </p:spPr>
        <p:txBody>
          <a:bodyPr/>
          <a:lstStyle>
            <a:lvl1pPr>
              <a:defRPr>
                <a:solidFill>
                  <a:srgbClr val="33408D"/>
                </a:solidFill>
              </a:defRPr>
            </a:lvl1pPr>
            <a:lvl2pPr>
              <a:defRPr>
                <a:solidFill>
                  <a:srgbClr val="33408D"/>
                </a:solidFill>
              </a:defRPr>
            </a:lvl2pPr>
            <a:lvl3pPr>
              <a:defRPr>
                <a:solidFill>
                  <a:srgbClr val="33408D"/>
                </a:solidFill>
              </a:defRPr>
            </a:lvl3pPr>
            <a:lvl4pPr>
              <a:defRPr>
                <a:solidFill>
                  <a:srgbClr val="33408D"/>
                </a:solidFill>
              </a:defRPr>
            </a:lvl4pPr>
            <a:lvl5pPr>
              <a:defRPr>
                <a:solidFill>
                  <a:srgbClr val="33408D"/>
                </a:solidFill>
              </a:defRPr>
            </a:lvl5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10"/>
          </p:nvPr>
        </p:nvSpPr>
        <p:spPr>
          <a:xfrm>
            <a:off x="628650" y="5720633"/>
            <a:ext cx="20574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11"/>
          </p:nvPr>
        </p:nvSpPr>
        <p:spPr>
          <a:xfrm>
            <a:off x="628650" y="6356350"/>
            <a:ext cx="3086100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4039852" y="6356350"/>
            <a:ext cx="1064296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520565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/>
        <p:txBody>
          <a:bodyPr/>
          <a:lstStyle>
            <a:lvl1pPr>
              <a:defRPr b="1">
                <a:solidFill>
                  <a:srgbClr val="33408D"/>
                </a:solidFill>
                <a:latin typeface="+mn-lt"/>
              </a:defRPr>
            </a:lvl1pPr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grpSp>
        <p:nvGrpSpPr>
          <p:cNvPr id="7" name="Групувати 6"/>
          <p:cNvGrpSpPr/>
          <p:nvPr userDrawn="1"/>
        </p:nvGrpSpPr>
        <p:grpSpPr>
          <a:xfrm>
            <a:off x="0" y="5071518"/>
            <a:ext cx="9144000" cy="1786482"/>
            <a:chOff x="0" y="5071518"/>
            <a:chExt cx="9144000" cy="1786482"/>
          </a:xfrm>
        </p:grpSpPr>
        <p:grpSp>
          <p:nvGrpSpPr>
            <p:cNvPr id="14" name="Group 13"/>
            <p:cNvGrpSpPr/>
            <p:nvPr userDrawn="1"/>
          </p:nvGrpSpPr>
          <p:grpSpPr>
            <a:xfrm>
              <a:off x="0" y="5071518"/>
              <a:ext cx="9144000" cy="1786482"/>
              <a:chOff x="0" y="5071518"/>
              <a:chExt cx="9144000" cy="1786482"/>
            </a:xfrm>
          </p:grpSpPr>
          <p:sp>
            <p:nvSpPr>
              <p:cNvPr id="23" name="Freeform 22"/>
              <p:cNvSpPr>
                <a:spLocks/>
              </p:cNvSpPr>
              <p:nvPr userDrawn="1"/>
            </p:nvSpPr>
            <p:spPr bwMode="auto">
              <a:xfrm>
                <a:off x="0" y="5371743"/>
                <a:ext cx="9144000" cy="1486257"/>
              </a:xfrm>
              <a:custGeom>
                <a:avLst/>
                <a:gdLst>
                  <a:gd name="connsiteX0" fmla="*/ 1438962 w 9144000"/>
                  <a:gd name="connsiteY0" fmla="*/ 0 h 1486257"/>
                  <a:gd name="connsiteX1" fmla="*/ 1660683 w 9144000"/>
                  <a:gd name="connsiteY1" fmla="*/ 4041 h 1486257"/>
                  <a:gd name="connsiteX2" fmla="*/ 1893332 w 9144000"/>
                  <a:gd name="connsiteY2" fmla="*/ 16610 h 1486257"/>
                  <a:gd name="connsiteX3" fmla="*/ 2139254 w 9144000"/>
                  <a:gd name="connsiteY3" fmla="*/ 40852 h 1486257"/>
                  <a:gd name="connsiteX4" fmla="*/ 2396887 w 9144000"/>
                  <a:gd name="connsiteY4" fmla="*/ 74970 h 1486257"/>
                  <a:gd name="connsiteX5" fmla="*/ 2667791 w 9144000"/>
                  <a:gd name="connsiteY5" fmla="*/ 121658 h 1486257"/>
                  <a:gd name="connsiteX6" fmla="*/ 2951188 w 9144000"/>
                  <a:gd name="connsiteY6" fmla="*/ 180915 h 1486257"/>
                  <a:gd name="connsiteX7" fmla="*/ 3247074 w 9144000"/>
                  <a:gd name="connsiteY7" fmla="*/ 253191 h 1486257"/>
                  <a:gd name="connsiteX8" fmla="*/ 3556234 w 9144000"/>
                  <a:gd name="connsiteY8" fmla="*/ 340731 h 1486257"/>
                  <a:gd name="connsiteX9" fmla="*/ 3878665 w 9144000"/>
                  <a:gd name="connsiteY9" fmla="*/ 442636 h 1486257"/>
                  <a:gd name="connsiteX10" fmla="*/ 4045736 w 9144000"/>
                  <a:gd name="connsiteY10" fmla="*/ 500097 h 1486257"/>
                  <a:gd name="connsiteX11" fmla="*/ 4210464 w 9144000"/>
                  <a:gd name="connsiteY11" fmla="*/ 557110 h 1486257"/>
                  <a:gd name="connsiteX12" fmla="*/ 4531334 w 9144000"/>
                  <a:gd name="connsiteY12" fmla="*/ 665300 h 1486257"/>
                  <a:gd name="connsiteX13" fmla="*/ 4844396 w 9144000"/>
                  <a:gd name="connsiteY13" fmla="*/ 764511 h 1486257"/>
                  <a:gd name="connsiteX14" fmla="*/ 5148872 w 9144000"/>
                  <a:gd name="connsiteY14" fmla="*/ 856989 h 1486257"/>
                  <a:gd name="connsiteX15" fmla="*/ 5444758 w 9144000"/>
                  <a:gd name="connsiteY15" fmla="*/ 941835 h 1486257"/>
                  <a:gd name="connsiteX16" fmla="*/ 5732057 w 9144000"/>
                  <a:gd name="connsiteY16" fmla="*/ 1019498 h 1486257"/>
                  <a:gd name="connsiteX17" fmla="*/ 6010770 w 9144000"/>
                  <a:gd name="connsiteY17" fmla="*/ 1089979 h 1486257"/>
                  <a:gd name="connsiteX18" fmla="*/ 6281675 w 9144000"/>
                  <a:gd name="connsiteY18" fmla="*/ 1153276 h 1486257"/>
                  <a:gd name="connsiteX19" fmla="*/ 6543991 w 9144000"/>
                  <a:gd name="connsiteY19" fmla="*/ 1210289 h 1486257"/>
                  <a:gd name="connsiteX20" fmla="*/ 6797720 w 9144000"/>
                  <a:gd name="connsiteY20" fmla="*/ 1259670 h 1486257"/>
                  <a:gd name="connsiteX21" fmla="*/ 7043642 w 9144000"/>
                  <a:gd name="connsiteY21" fmla="*/ 1303216 h 1486257"/>
                  <a:gd name="connsiteX22" fmla="*/ 7280977 w 9144000"/>
                  <a:gd name="connsiteY22" fmla="*/ 1340476 h 1486257"/>
                  <a:gd name="connsiteX23" fmla="*/ 7510504 w 9144000"/>
                  <a:gd name="connsiteY23" fmla="*/ 1371003 h 1486257"/>
                  <a:gd name="connsiteX24" fmla="*/ 7732224 w 9144000"/>
                  <a:gd name="connsiteY24" fmla="*/ 1396142 h 1486257"/>
                  <a:gd name="connsiteX25" fmla="*/ 7944576 w 9144000"/>
                  <a:gd name="connsiteY25" fmla="*/ 1414997 h 1486257"/>
                  <a:gd name="connsiteX26" fmla="*/ 8149120 w 9144000"/>
                  <a:gd name="connsiteY26" fmla="*/ 1428015 h 1486257"/>
                  <a:gd name="connsiteX27" fmla="*/ 8345857 w 9144000"/>
                  <a:gd name="connsiteY27" fmla="*/ 1435647 h 1486257"/>
                  <a:gd name="connsiteX28" fmla="*/ 8533227 w 9144000"/>
                  <a:gd name="connsiteY28" fmla="*/ 1437443 h 1486257"/>
                  <a:gd name="connsiteX29" fmla="*/ 8713570 w 9144000"/>
                  <a:gd name="connsiteY29" fmla="*/ 1434300 h 1486257"/>
                  <a:gd name="connsiteX30" fmla="*/ 8886105 w 9144000"/>
                  <a:gd name="connsiteY30" fmla="*/ 1426669 h 1486257"/>
                  <a:gd name="connsiteX31" fmla="*/ 9049273 w 9144000"/>
                  <a:gd name="connsiteY31" fmla="*/ 1413201 h 1486257"/>
                  <a:gd name="connsiteX32" fmla="*/ 9144000 w 9144000"/>
                  <a:gd name="connsiteY32" fmla="*/ 1402035 h 1486257"/>
                  <a:gd name="connsiteX33" fmla="*/ 9144000 w 9144000"/>
                  <a:gd name="connsiteY33" fmla="*/ 1486257 h 1486257"/>
                  <a:gd name="connsiteX34" fmla="*/ 0 w 9144000"/>
                  <a:gd name="connsiteY34" fmla="*/ 1486257 h 1486257"/>
                  <a:gd name="connsiteX35" fmla="*/ 0 w 9144000"/>
                  <a:gd name="connsiteY35" fmla="*/ 248990 h 1486257"/>
                  <a:gd name="connsiteX36" fmla="*/ 74289 w 9144000"/>
                  <a:gd name="connsiteY36" fmla="*/ 220420 h 1486257"/>
                  <a:gd name="connsiteX37" fmla="*/ 207010 w 9144000"/>
                  <a:gd name="connsiteY37" fmla="*/ 175977 h 1486257"/>
                  <a:gd name="connsiteX38" fmla="*/ 350659 w 9144000"/>
                  <a:gd name="connsiteY38" fmla="*/ 134227 h 1486257"/>
                  <a:gd name="connsiteX39" fmla="*/ 503677 w 9144000"/>
                  <a:gd name="connsiteY39" fmla="*/ 97416 h 1486257"/>
                  <a:gd name="connsiteX40" fmla="*/ 669187 w 9144000"/>
                  <a:gd name="connsiteY40" fmla="*/ 65094 h 1486257"/>
                  <a:gd name="connsiteX41" fmla="*/ 844846 w 9144000"/>
                  <a:gd name="connsiteY41" fmla="*/ 38607 h 1486257"/>
                  <a:gd name="connsiteX42" fmla="*/ 1031434 w 9144000"/>
                  <a:gd name="connsiteY42" fmla="*/ 17957 h 1486257"/>
                  <a:gd name="connsiteX43" fmla="*/ 1228952 w 9144000"/>
                  <a:gd name="connsiteY43" fmla="*/ 4938 h 14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</a:cxnLst>
                <a:rect l="l" t="t" r="r" b="b"/>
                <a:pathLst>
                  <a:path w="9144000" h="1486257">
                    <a:moveTo>
                      <a:pt x="1438962" y="0"/>
                    </a:moveTo>
                    <a:lnTo>
                      <a:pt x="1660683" y="4041"/>
                    </a:lnTo>
                    <a:lnTo>
                      <a:pt x="1893332" y="16610"/>
                    </a:lnTo>
                    <a:lnTo>
                      <a:pt x="2139254" y="40852"/>
                    </a:lnTo>
                    <a:lnTo>
                      <a:pt x="2396887" y="74970"/>
                    </a:lnTo>
                    <a:lnTo>
                      <a:pt x="2667791" y="121658"/>
                    </a:lnTo>
                    <a:lnTo>
                      <a:pt x="2951188" y="180915"/>
                    </a:lnTo>
                    <a:lnTo>
                      <a:pt x="3247074" y="253191"/>
                    </a:lnTo>
                    <a:lnTo>
                      <a:pt x="3556234" y="340731"/>
                    </a:lnTo>
                    <a:lnTo>
                      <a:pt x="3878665" y="442636"/>
                    </a:lnTo>
                    <a:lnTo>
                      <a:pt x="4045736" y="500097"/>
                    </a:lnTo>
                    <a:lnTo>
                      <a:pt x="4210464" y="557110"/>
                    </a:lnTo>
                    <a:lnTo>
                      <a:pt x="4531334" y="665300"/>
                    </a:lnTo>
                    <a:lnTo>
                      <a:pt x="4844396" y="764511"/>
                    </a:lnTo>
                    <a:lnTo>
                      <a:pt x="5148872" y="856989"/>
                    </a:lnTo>
                    <a:lnTo>
                      <a:pt x="5444758" y="941835"/>
                    </a:lnTo>
                    <a:lnTo>
                      <a:pt x="5732057" y="1019498"/>
                    </a:lnTo>
                    <a:lnTo>
                      <a:pt x="6010770" y="1089979"/>
                    </a:lnTo>
                    <a:lnTo>
                      <a:pt x="6281675" y="1153276"/>
                    </a:lnTo>
                    <a:lnTo>
                      <a:pt x="6543991" y="1210289"/>
                    </a:lnTo>
                    <a:lnTo>
                      <a:pt x="6797720" y="1259670"/>
                    </a:lnTo>
                    <a:lnTo>
                      <a:pt x="7043642" y="1303216"/>
                    </a:lnTo>
                    <a:lnTo>
                      <a:pt x="7280977" y="1340476"/>
                    </a:lnTo>
                    <a:lnTo>
                      <a:pt x="7510504" y="1371003"/>
                    </a:lnTo>
                    <a:lnTo>
                      <a:pt x="7732224" y="1396142"/>
                    </a:lnTo>
                    <a:lnTo>
                      <a:pt x="7944576" y="1414997"/>
                    </a:lnTo>
                    <a:lnTo>
                      <a:pt x="8149120" y="1428015"/>
                    </a:lnTo>
                    <a:lnTo>
                      <a:pt x="8345857" y="1435647"/>
                    </a:lnTo>
                    <a:lnTo>
                      <a:pt x="8533227" y="1437443"/>
                    </a:lnTo>
                    <a:lnTo>
                      <a:pt x="8713570" y="1434300"/>
                    </a:lnTo>
                    <a:lnTo>
                      <a:pt x="8886105" y="1426669"/>
                    </a:lnTo>
                    <a:lnTo>
                      <a:pt x="9049273" y="1413201"/>
                    </a:lnTo>
                    <a:lnTo>
                      <a:pt x="9144000" y="1402035"/>
                    </a:lnTo>
                    <a:lnTo>
                      <a:pt x="9144000" y="1486257"/>
                    </a:lnTo>
                    <a:lnTo>
                      <a:pt x="0" y="1486257"/>
                    </a:lnTo>
                    <a:lnTo>
                      <a:pt x="0" y="248990"/>
                    </a:lnTo>
                    <a:lnTo>
                      <a:pt x="74289" y="220420"/>
                    </a:lnTo>
                    <a:lnTo>
                      <a:pt x="207010" y="175977"/>
                    </a:lnTo>
                    <a:lnTo>
                      <a:pt x="350659" y="134227"/>
                    </a:lnTo>
                    <a:lnTo>
                      <a:pt x="503677" y="97416"/>
                    </a:lnTo>
                    <a:lnTo>
                      <a:pt x="669187" y="65094"/>
                    </a:lnTo>
                    <a:lnTo>
                      <a:pt x="844846" y="38607"/>
                    </a:lnTo>
                    <a:lnTo>
                      <a:pt x="1031434" y="17957"/>
                    </a:lnTo>
                    <a:lnTo>
                      <a:pt x="1228952" y="4938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0" y="5214226"/>
                <a:ext cx="9144000" cy="1297833"/>
              </a:xfrm>
              <a:custGeom>
                <a:avLst/>
                <a:gdLst>
                  <a:gd name="connsiteX0" fmla="*/ 1167414 w 9144000"/>
                  <a:gd name="connsiteY0" fmla="*/ 0 h 1297833"/>
                  <a:gd name="connsiteX1" fmla="*/ 1376658 w 9144000"/>
                  <a:gd name="connsiteY1" fmla="*/ 449 h 1297833"/>
                  <a:gd name="connsiteX2" fmla="*/ 1598393 w 9144000"/>
                  <a:gd name="connsiteY2" fmla="*/ 9424 h 1297833"/>
                  <a:gd name="connsiteX3" fmla="*/ 1831841 w 9144000"/>
                  <a:gd name="connsiteY3" fmla="*/ 26926 h 1297833"/>
                  <a:gd name="connsiteX4" fmla="*/ 2079341 w 9144000"/>
                  <a:gd name="connsiteY4" fmla="*/ 53403 h 1297833"/>
                  <a:gd name="connsiteX5" fmla="*/ 2339334 w 9144000"/>
                  <a:gd name="connsiteY5" fmla="*/ 89754 h 1297833"/>
                  <a:gd name="connsiteX6" fmla="*/ 2613381 w 9144000"/>
                  <a:gd name="connsiteY6" fmla="*/ 135977 h 1297833"/>
                  <a:gd name="connsiteX7" fmla="*/ 2901481 w 9144000"/>
                  <a:gd name="connsiteY7" fmla="*/ 193867 h 1297833"/>
                  <a:gd name="connsiteX8" fmla="*/ 3202073 w 9144000"/>
                  <a:gd name="connsiteY8" fmla="*/ 263426 h 1297833"/>
                  <a:gd name="connsiteX9" fmla="*/ 3518281 w 9144000"/>
                  <a:gd name="connsiteY9" fmla="*/ 345102 h 1297833"/>
                  <a:gd name="connsiteX10" fmla="*/ 3848542 w 9144000"/>
                  <a:gd name="connsiteY10" fmla="*/ 439791 h 1297833"/>
                  <a:gd name="connsiteX11" fmla="*/ 4021090 w 9144000"/>
                  <a:gd name="connsiteY11" fmla="*/ 493643 h 1297833"/>
                  <a:gd name="connsiteX12" fmla="*/ 4207692 w 9144000"/>
                  <a:gd name="connsiteY12" fmla="*/ 551534 h 1297833"/>
                  <a:gd name="connsiteX13" fmla="*/ 4570745 w 9144000"/>
                  <a:gd name="connsiteY13" fmla="*/ 659687 h 1297833"/>
                  <a:gd name="connsiteX14" fmla="*/ 4918183 w 9144000"/>
                  <a:gd name="connsiteY14" fmla="*/ 756621 h 1297833"/>
                  <a:gd name="connsiteX15" fmla="*/ 5251567 w 9144000"/>
                  <a:gd name="connsiteY15" fmla="*/ 843233 h 1297833"/>
                  <a:gd name="connsiteX16" fmla="*/ 5570898 w 9144000"/>
                  <a:gd name="connsiteY16" fmla="*/ 919972 h 1297833"/>
                  <a:gd name="connsiteX17" fmla="*/ 5875394 w 9144000"/>
                  <a:gd name="connsiteY17" fmla="*/ 986389 h 1297833"/>
                  <a:gd name="connsiteX18" fmla="*/ 6168179 w 9144000"/>
                  <a:gd name="connsiteY18" fmla="*/ 1044280 h 1297833"/>
                  <a:gd name="connsiteX19" fmla="*/ 6447690 w 9144000"/>
                  <a:gd name="connsiteY19" fmla="*/ 1092747 h 1297833"/>
                  <a:gd name="connsiteX20" fmla="*/ 6715491 w 9144000"/>
                  <a:gd name="connsiteY20" fmla="*/ 1132687 h 1297833"/>
                  <a:gd name="connsiteX21" fmla="*/ 6969238 w 9144000"/>
                  <a:gd name="connsiteY21" fmla="*/ 1164101 h 1297833"/>
                  <a:gd name="connsiteX22" fmla="*/ 7213616 w 9144000"/>
                  <a:gd name="connsiteY22" fmla="*/ 1187437 h 1297833"/>
                  <a:gd name="connsiteX23" fmla="*/ 7445501 w 9144000"/>
                  <a:gd name="connsiteY23" fmla="*/ 1203143 h 1297833"/>
                  <a:gd name="connsiteX24" fmla="*/ 7666456 w 9144000"/>
                  <a:gd name="connsiteY24" fmla="*/ 1211670 h 1297833"/>
                  <a:gd name="connsiteX25" fmla="*/ 7876480 w 9144000"/>
                  <a:gd name="connsiteY25" fmla="*/ 1213465 h 1297833"/>
                  <a:gd name="connsiteX26" fmla="*/ 8077135 w 9144000"/>
                  <a:gd name="connsiteY26" fmla="*/ 1208080 h 1297833"/>
                  <a:gd name="connsiteX27" fmla="*/ 8268421 w 9144000"/>
                  <a:gd name="connsiteY27" fmla="*/ 1196412 h 1297833"/>
                  <a:gd name="connsiteX28" fmla="*/ 8448777 w 9144000"/>
                  <a:gd name="connsiteY28" fmla="*/ 1179808 h 1297833"/>
                  <a:gd name="connsiteX29" fmla="*/ 8622105 w 9144000"/>
                  <a:gd name="connsiteY29" fmla="*/ 1156472 h 1297833"/>
                  <a:gd name="connsiteX30" fmla="*/ 8786065 w 9144000"/>
                  <a:gd name="connsiteY30" fmla="*/ 1128648 h 1297833"/>
                  <a:gd name="connsiteX31" fmla="*/ 8941436 w 9144000"/>
                  <a:gd name="connsiteY31" fmla="*/ 1095888 h 1297833"/>
                  <a:gd name="connsiteX32" fmla="*/ 9089780 w 9144000"/>
                  <a:gd name="connsiteY32" fmla="*/ 1058192 h 1297833"/>
                  <a:gd name="connsiteX33" fmla="*/ 9144000 w 9144000"/>
                  <a:gd name="connsiteY33" fmla="*/ 1042091 h 1297833"/>
                  <a:gd name="connsiteX34" fmla="*/ 9144000 w 9144000"/>
                  <a:gd name="connsiteY34" fmla="*/ 1193668 h 1297833"/>
                  <a:gd name="connsiteX35" fmla="*/ 8996870 w 9144000"/>
                  <a:gd name="connsiteY35" fmla="*/ 1222889 h 1297833"/>
                  <a:gd name="connsiteX36" fmla="*/ 8839157 w 9144000"/>
                  <a:gd name="connsiteY36" fmla="*/ 1248469 h 1297833"/>
                  <a:gd name="connsiteX37" fmla="*/ 8672855 w 9144000"/>
                  <a:gd name="connsiteY37" fmla="*/ 1268215 h 1297833"/>
                  <a:gd name="connsiteX38" fmla="*/ 8496403 w 9144000"/>
                  <a:gd name="connsiteY38" fmla="*/ 1283921 h 1297833"/>
                  <a:gd name="connsiteX39" fmla="*/ 8312144 w 9144000"/>
                  <a:gd name="connsiteY39" fmla="*/ 1293346 h 1297833"/>
                  <a:gd name="connsiteX40" fmla="*/ 8117735 w 9144000"/>
                  <a:gd name="connsiteY40" fmla="*/ 1297833 h 1297833"/>
                  <a:gd name="connsiteX41" fmla="*/ 7913176 w 9144000"/>
                  <a:gd name="connsiteY41" fmla="*/ 1296038 h 1297833"/>
                  <a:gd name="connsiteX42" fmla="*/ 7697686 w 9144000"/>
                  <a:gd name="connsiteY42" fmla="*/ 1287512 h 1297833"/>
                  <a:gd name="connsiteX43" fmla="*/ 7473608 w 9144000"/>
                  <a:gd name="connsiteY43" fmla="*/ 1272702 h 1297833"/>
                  <a:gd name="connsiteX44" fmla="*/ 7237038 w 9144000"/>
                  <a:gd name="connsiteY44" fmla="*/ 1250713 h 1297833"/>
                  <a:gd name="connsiteX45" fmla="*/ 6989538 w 9144000"/>
                  <a:gd name="connsiteY45" fmla="*/ 1221992 h 1297833"/>
                  <a:gd name="connsiteX46" fmla="*/ 6731106 w 9144000"/>
                  <a:gd name="connsiteY46" fmla="*/ 1184744 h 1297833"/>
                  <a:gd name="connsiteX47" fmla="*/ 6460183 w 9144000"/>
                  <a:gd name="connsiteY47" fmla="*/ 1139867 h 1297833"/>
                  <a:gd name="connsiteX48" fmla="*/ 6176767 w 9144000"/>
                  <a:gd name="connsiteY48" fmla="*/ 1087362 h 1297833"/>
                  <a:gd name="connsiteX49" fmla="*/ 5882421 w 9144000"/>
                  <a:gd name="connsiteY49" fmla="*/ 1025881 h 1297833"/>
                  <a:gd name="connsiteX50" fmla="*/ 5574801 w 9144000"/>
                  <a:gd name="connsiteY50" fmla="*/ 955424 h 1297833"/>
                  <a:gd name="connsiteX51" fmla="*/ 5253128 w 9144000"/>
                  <a:gd name="connsiteY51" fmla="*/ 876890 h 1297833"/>
                  <a:gd name="connsiteX52" fmla="*/ 4918183 w 9144000"/>
                  <a:gd name="connsiteY52" fmla="*/ 788034 h 1297833"/>
                  <a:gd name="connsiteX53" fmla="*/ 4569183 w 9144000"/>
                  <a:gd name="connsiteY53" fmla="*/ 689306 h 1297833"/>
                  <a:gd name="connsiteX54" fmla="*/ 4207692 w 9144000"/>
                  <a:gd name="connsiteY54" fmla="*/ 581602 h 1297833"/>
                  <a:gd name="connsiteX55" fmla="*/ 4021090 w 9144000"/>
                  <a:gd name="connsiteY55" fmla="*/ 522813 h 1297833"/>
                  <a:gd name="connsiteX56" fmla="*/ 3848542 w 9144000"/>
                  <a:gd name="connsiteY56" fmla="*/ 469410 h 1297833"/>
                  <a:gd name="connsiteX57" fmla="*/ 3518281 w 9144000"/>
                  <a:gd name="connsiteY57" fmla="*/ 376067 h 1297833"/>
                  <a:gd name="connsiteX58" fmla="*/ 3202073 w 9144000"/>
                  <a:gd name="connsiteY58" fmla="*/ 296635 h 1297833"/>
                  <a:gd name="connsiteX59" fmla="*/ 2901481 w 9144000"/>
                  <a:gd name="connsiteY59" fmla="*/ 229769 h 1297833"/>
                  <a:gd name="connsiteX60" fmla="*/ 2613381 w 9144000"/>
                  <a:gd name="connsiteY60" fmla="*/ 176366 h 1297833"/>
                  <a:gd name="connsiteX61" fmla="*/ 2339334 w 9144000"/>
                  <a:gd name="connsiteY61" fmla="*/ 135079 h 1297833"/>
                  <a:gd name="connsiteX62" fmla="*/ 2079341 w 9144000"/>
                  <a:gd name="connsiteY62" fmla="*/ 104563 h 1297833"/>
                  <a:gd name="connsiteX63" fmla="*/ 1831841 w 9144000"/>
                  <a:gd name="connsiteY63" fmla="*/ 84368 h 1297833"/>
                  <a:gd name="connsiteX64" fmla="*/ 1598393 w 9144000"/>
                  <a:gd name="connsiteY64" fmla="*/ 74047 h 1297833"/>
                  <a:gd name="connsiteX65" fmla="*/ 1376658 w 9144000"/>
                  <a:gd name="connsiteY65" fmla="*/ 72700 h 1297833"/>
                  <a:gd name="connsiteX66" fmla="*/ 1167414 w 9144000"/>
                  <a:gd name="connsiteY66" fmla="*/ 79881 h 1297833"/>
                  <a:gd name="connsiteX67" fmla="*/ 970663 w 9144000"/>
                  <a:gd name="connsiteY67" fmla="*/ 94241 h 1297833"/>
                  <a:gd name="connsiteX68" fmla="*/ 785623 w 9144000"/>
                  <a:gd name="connsiteY68" fmla="*/ 115333 h 1297833"/>
                  <a:gd name="connsiteX69" fmla="*/ 612294 w 9144000"/>
                  <a:gd name="connsiteY69" fmla="*/ 142708 h 1297833"/>
                  <a:gd name="connsiteX70" fmla="*/ 450677 w 9144000"/>
                  <a:gd name="connsiteY70" fmla="*/ 175019 h 1297833"/>
                  <a:gd name="connsiteX71" fmla="*/ 299990 w 9144000"/>
                  <a:gd name="connsiteY71" fmla="*/ 211818 h 1297833"/>
                  <a:gd name="connsiteX72" fmla="*/ 160234 w 9144000"/>
                  <a:gd name="connsiteY72" fmla="*/ 252656 h 1297833"/>
                  <a:gd name="connsiteX73" fmla="*/ 31409 w 9144000"/>
                  <a:gd name="connsiteY73" fmla="*/ 296635 h 1297833"/>
                  <a:gd name="connsiteX74" fmla="*/ 0 w 9144000"/>
                  <a:gd name="connsiteY74" fmla="*/ 308749 h 1297833"/>
                  <a:gd name="connsiteX75" fmla="*/ 0 w 9144000"/>
                  <a:gd name="connsiteY75" fmla="*/ 161990 h 1297833"/>
                  <a:gd name="connsiteX76" fmla="*/ 31409 w 9144000"/>
                  <a:gd name="connsiteY76" fmla="*/ 152132 h 1297833"/>
                  <a:gd name="connsiteX77" fmla="*/ 160234 w 9144000"/>
                  <a:gd name="connsiteY77" fmla="*/ 118026 h 1297833"/>
                  <a:gd name="connsiteX78" fmla="*/ 299990 w 9144000"/>
                  <a:gd name="connsiteY78" fmla="*/ 86612 h 1297833"/>
                  <a:gd name="connsiteX79" fmla="*/ 450677 w 9144000"/>
                  <a:gd name="connsiteY79" fmla="*/ 59237 h 1297833"/>
                  <a:gd name="connsiteX80" fmla="*/ 612294 w 9144000"/>
                  <a:gd name="connsiteY80" fmla="*/ 35902 h 1297833"/>
                  <a:gd name="connsiteX81" fmla="*/ 785623 w 9144000"/>
                  <a:gd name="connsiteY81" fmla="*/ 17951 h 1297833"/>
                  <a:gd name="connsiteX82" fmla="*/ 970663 w 9144000"/>
                  <a:gd name="connsiteY82" fmla="*/ 5834 h 12978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9144000" h="1297833">
                    <a:moveTo>
                      <a:pt x="1167414" y="0"/>
                    </a:moveTo>
                    <a:lnTo>
                      <a:pt x="1376658" y="449"/>
                    </a:lnTo>
                    <a:lnTo>
                      <a:pt x="1598393" y="9424"/>
                    </a:lnTo>
                    <a:lnTo>
                      <a:pt x="1831841" y="26926"/>
                    </a:lnTo>
                    <a:lnTo>
                      <a:pt x="2079341" y="53403"/>
                    </a:lnTo>
                    <a:lnTo>
                      <a:pt x="2339334" y="89754"/>
                    </a:lnTo>
                    <a:lnTo>
                      <a:pt x="2613381" y="135977"/>
                    </a:lnTo>
                    <a:lnTo>
                      <a:pt x="2901481" y="193867"/>
                    </a:lnTo>
                    <a:lnTo>
                      <a:pt x="3202073" y="263426"/>
                    </a:lnTo>
                    <a:lnTo>
                      <a:pt x="3518281" y="345102"/>
                    </a:lnTo>
                    <a:lnTo>
                      <a:pt x="3848542" y="439791"/>
                    </a:lnTo>
                    <a:lnTo>
                      <a:pt x="4021090" y="493643"/>
                    </a:lnTo>
                    <a:lnTo>
                      <a:pt x="4207692" y="551534"/>
                    </a:lnTo>
                    <a:lnTo>
                      <a:pt x="4570745" y="659687"/>
                    </a:lnTo>
                    <a:lnTo>
                      <a:pt x="4918183" y="756621"/>
                    </a:lnTo>
                    <a:lnTo>
                      <a:pt x="5251567" y="843233"/>
                    </a:lnTo>
                    <a:lnTo>
                      <a:pt x="5570898" y="919972"/>
                    </a:lnTo>
                    <a:lnTo>
                      <a:pt x="5875394" y="986389"/>
                    </a:lnTo>
                    <a:lnTo>
                      <a:pt x="6168179" y="1044280"/>
                    </a:lnTo>
                    <a:lnTo>
                      <a:pt x="6447690" y="1092747"/>
                    </a:lnTo>
                    <a:lnTo>
                      <a:pt x="6715491" y="1132687"/>
                    </a:lnTo>
                    <a:lnTo>
                      <a:pt x="6969238" y="1164101"/>
                    </a:lnTo>
                    <a:lnTo>
                      <a:pt x="7213616" y="1187437"/>
                    </a:lnTo>
                    <a:lnTo>
                      <a:pt x="7445501" y="1203143"/>
                    </a:lnTo>
                    <a:lnTo>
                      <a:pt x="7666456" y="1211670"/>
                    </a:lnTo>
                    <a:lnTo>
                      <a:pt x="7876480" y="1213465"/>
                    </a:lnTo>
                    <a:lnTo>
                      <a:pt x="8077135" y="1208080"/>
                    </a:lnTo>
                    <a:lnTo>
                      <a:pt x="8268421" y="1196412"/>
                    </a:lnTo>
                    <a:lnTo>
                      <a:pt x="8448777" y="1179808"/>
                    </a:lnTo>
                    <a:lnTo>
                      <a:pt x="8622105" y="1156472"/>
                    </a:lnTo>
                    <a:lnTo>
                      <a:pt x="8786065" y="1128648"/>
                    </a:lnTo>
                    <a:lnTo>
                      <a:pt x="8941436" y="1095888"/>
                    </a:lnTo>
                    <a:lnTo>
                      <a:pt x="9089780" y="1058192"/>
                    </a:lnTo>
                    <a:lnTo>
                      <a:pt x="9144000" y="1042091"/>
                    </a:lnTo>
                    <a:lnTo>
                      <a:pt x="9144000" y="1193668"/>
                    </a:lnTo>
                    <a:lnTo>
                      <a:pt x="8996870" y="1222889"/>
                    </a:lnTo>
                    <a:lnTo>
                      <a:pt x="8839157" y="1248469"/>
                    </a:lnTo>
                    <a:lnTo>
                      <a:pt x="8672855" y="1268215"/>
                    </a:lnTo>
                    <a:lnTo>
                      <a:pt x="8496403" y="1283921"/>
                    </a:lnTo>
                    <a:lnTo>
                      <a:pt x="8312144" y="1293346"/>
                    </a:lnTo>
                    <a:lnTo>
                      <a:pt x="8117735" y="1297833"/>
                    </a:lnTo>
                    <a:lnTo>
                      <a:pt x="7913176" y="1296038"/>
                    </a:lnTo>
                    <a:lnTo>
                      <a:pt x="7697686" y="1287512"/>
                    </a:lnTo>
                    <a:lnTo>
                      <a:pt x="7473608" y="1272702"/>
                    </a:lnTo>
                    <a:lnTo>
                      <a:pt x="7237038" y="1250713"/>
                    </a:lnTo>
                    <a:lnTo>
                      <a:pt x="6989538" y="1221992"/>
                    </a:lnTo>
                    <a:lnTo>
                      <a:pt x="6731106" y="1184744"/>
                    </a:lnTo>
                    <a:lnTo>
                      <a:pt x="6460183" y="1139867"/>
                    </a:lnTo>
                    <a:lnTo>
                      <a:pt x="6176767" y="1087362"/>
                    </a:lnTo>
                    <a:lnTo>
                      <a:pt x="5882421" y="1025881"/>
                    </a:lnTo>
                    <a:lnTo>
                      <a:pt x="5574801" y="955424"/>
                    </a:lnTo>
                    <a:lnTo>
                      <a:pt x="5253128" y="876890"/>
                    </a:lnTo>
                    <a:lnTo>
                      <a:pt x="4918183" y="788034"/>
                    </a:lnTo>
                    <a:lnTo>
                      <a:pt x="4569183" y="689306"/>
                    </a:lnTo>
                    <a:lnTo>
                      <a:pt x="4207692" y="581602"/>
                    </a:lnTo>
                    <a:lnTo>
                      <a:pt x="4021090" y="522813"/>
                    </a:lnTo>
                    <a:lnTo>
                      <a:pt x="3848542" y="469410"/>
                    </a:lnTo>
                    <a:lnTo>
                      <a:pt x="3518281" y="376067"/>
                    </a:lnTo>
                    <a:lnTo>
                      <a:pt x="3202073" y="296635"/>
                    </a:lnTo>
                    <a:lnTo>
                      <a:pt x="2901481" y="229769"/>
                    </a:lnTo>
                    <a:lnTo>
                      <a:pt x="2613381" y="176366"/>
                    </a:lnTo>
                    <a:lnTo>
                      <a:pt x="2339334" y="135079"/>
                    </a:lnTo>
                    <a:lnTo>
                      <a:pt x="2079341" y="104563"/>
                    </a:lnTo>
                    <a:lnTo>
                      <a:pt x="1831841" y="84368"/>
                    </a:lnTo>
                    <a:lnTo>
                      <a:pt x="1598393" y="74047"/>
                    </a:lnTo>
                    <a:lnTo>
                      <a:pt x="1376658" y="72700"/>
                    </a:lnTo>
                    <a:lnTo>
                      <a:pt x="1167414" y="79881"/>
                    </a:lnTo>
                    <a:lnTo>
                      <a:pt x="970663" y="94241"/>
                    </a:lnTo>
                    <a:lnTo>
                      <a:pt x="785623" y="115333"/>
                    </a:lnTo>
                    <a:lnTo>
                      <a:pt x="612294" y="142708"/>
                    </a:lnTo>
                    <a:lnTo>
                      <a:pt x="450677" y="175019"/>
                    </a:lnTo>
                    <a:lnTo>
                      <a:pt x="299990" y="211818"/>
                    </a:lnTo>
                    <a:lnTo>
                      <a:pt x="160234" y="252656"/>
                    </a:lnTo>
                    <a:lnTo>
                      <a:pt x="31409" y="296635"/>
                    </a:lnTo>
                    <a:lnTo>
                      <a:pt x="0" y="308749"/>
                    </a:lnTo>
                    <a:lnTo>
                      <a:pt x="0" y="161990"/>
                    </a:lnTo>
                    <a:lnTo>
                      <a:pt x="31409" y="152132"/>
                    </a:lnTo>
                    <a:lnTo>
                      <a:pt x="160234" y="118026"/>
                    </a:lnTo>
                    <a:lnTo>
                      <a:pt x="299990" y="86612"/>
                    </a:lnTo>
                    <a:lnTo>
                      <a:pt x="450677" y="59237"/>
                    </a:lnTo>
                    <a:lnTo>
                      <a:pt x="612294" y="35902"/>
                    </a:lnTo>
                    <a:lnTo>
                      <a:pt x="785623" y="17951"/>
                    </a:lnTo>
                    <a:lnTo>
                      <a:pt x="970663" y="5834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0" y="5071518"/>
                <a:ext cx="4263906" cy="662844"/>
              </a:xfrm>
              <a:custGeom>
                <a:avLst/>
                <a:gdLst>
                  <a:gd name="connsiteX0" fmla="*/ 1183641 w 4263906"/>
                  <a:gd name="connsiteY0" fmla="*/ 0 h 662844"/>
                  <a:gd name="connsiteX1" fmla="*/ 1376548 w 4263906"/>
                  <a:gd name="connsiteY1" fmla="*/ 4485 h 662844"/>
                  <a:gd name="connsiteX2" fmla="*/ 1577265 w 4263906"/>
                  <a:gd name="connsiteY2" fmla="*/ 15697 h 662844"/>
                  <a:gd name="connsiteX3" fmla="*/ 1789697 w 4263906"/>
                  <a:gd name="connsiteY3" fmla="*/ 33636 h 662844"/>
                  <a:gd name="connsiteX4" fmla="*/ 2011501 w 4263906"/>
                  <a:gd name="connsiteY4" fmla="*/ 58302 h 662844"/>
                  <a:gd name="connsiteX5" fmla="*/ 2243458 w 4263906"/>
                  <a:gd name="connsiteY5" fmla="*/ 91040 h 662844"/>
                  <a:gd name="connsiteX6" fmla="*/ 2484787 w 4263906"/>
                  <a:gd name="connsiteY6" fmla="*/ 131851 h 662844"/>
                  <a:gd name="connsiteX7" fmla="*/ 2737051 w 4263906"/>
                  <a:gd name="connsiteY7" fmla="*/ 181632 h 662844"/>
                  <a:gd name="connsiteX8" fmla="*/ 3000248 w 4263906"/>
                  <a:gd name="connsiteY8" fmla="*/ 240830 h 662844"/>
                  <a:gd name="connsiteX9" fmla="*/ 3273598 w 4263906"/>
                  <a:gd name="connsiteY9" fmla="*/ 309447 h 662844"/>
                  <a:gd name="connsiteX10" fmla="*/ 3557101 w 4263906"/>
                  <a:gd name="connsiteY10" fmla="*/ 388378 h 662844"/>
                  <a:gd name="connsiteX11" fmla="*/ 3852319 w 4263906"/>
                  <a:gd name="connsiteY11" fmla="*/ 478073 h 662844"/>
                  <a:gd name="connsiteX12" fmla="*/ 4004614 w 4263906"/>
                  <a:gd name="connsiteY12" fmla="*/ 527853 h 662844"/>
                  <a:gd name="connsiteX13" fmla="*/ 4124888 w 4263906"/>
                  <a:gd name="connsiteY13" fmla="*/ 567767 h 662844"/>
                  <a:gd name="connsiteX14" fmla="*/ 4241257 w 4263906"/>
                  <a:gd name="connsiteY14" fmla="*/ 606336 h 662844"/>
                  <a:gd name="connsiteX15" fmla="*/ 4263906 w 4263906"/>
                  <a:gd name="connsiteY15" fmla="*/ 662844 h 662844"/>
                  <a:gd name="connsiteX16" fmla="*/ 4143632 w 4263906"/>
                  <a:gd name="connsiteY16" fmla="*/ 626069 h 662844"/>
                  <a:gd name="connsiteX17" fmla="*/ 4022577 w 4263906"/>
                  <a:gd name="connsiteY17" fmla="*/ 587949 h 662844"/>
                  <a:gd name="connsiteX18" fmla="*/ 3849976 w 4263906"/>
                  <a:gd name="connsiteY18" fmla="*/ 535029 h 662844"/>
                  <a:gd name="connsiteX19" fmla="*/ 3519613 w 4263906"/>
                  <a:gd name="connsiteY19" fmla="*/ 439952 h 662844"/>
                  <a:gd name="connsiteX20" fmla="*/ 3203308 w 4263906"/>
                  <a:gd name="connsiteY20" fmla="*/ 357882 h 662844"/>
                  <a:gd name="connsiteX21" fmla="*/ 2902623 w 4263906"/>
                  <a:gd name="connsiteY21" fmla="*/ 288817 h 662844"/>
                  <a:gd name="connsiteX22" fmla="*/ 2614433 w 4263906"/>
                  <a:gd name="connsiteY22" fmla="*/ 231412 h 662844"/>
                  <a:gd name="connsiteX23" fmla="*/ 2340302 w 4263906"/>
                  <a:gd name="connsiteY23" fmla="*/ 184771 h 662844"/>
                  <a:gd name="connsiteX24" fmla="*/ 2080229 w 4263906"/>
                  <a:gd name="connsiteY24" fmla="*/ 149342 h 662844"/>
                  <a:gd name="connsiteX25" fmla="*/ 1832652 w 4263906"/>
                  <a:gd name="connsiteY25" fmla="*/ 123330 h 662844"/>
                  <a:gd name="connsiteX26" fmla="*/ 1599133 w 4263906"/>
                  <a:gd name="connsiteY26" fmla="*/ 106288 h 662844"/>
                  <a:gd name="connsiteX27" fmla="*/ 1377329 w 4263906"/>
                  <a:gd name="connsiteY27" fmla="*/ 97767 h 662844"/>
                  <a:gd name="connsiteX28" fmla="*/ 1168021 w 4263906"/>
                  <a:gd name="connsiteY28" fmla="*/ 96870 h 662844"/>
                  <a:gd name="connsiteX29" fmla="*/ 971209 w 4263906"/>
                  <a:gd name="connsiteY29" fmla="*/ 103598 h 662844"/>
                  <a:gd name="connsiteX30" fmla="*/ 786112 w 4263906"/>
                  <a:gd name="connsiteY30" fmla="*/ 116603 h 662844"/>
                  <a:gd name="connsiteX31" fmla="*/ 612730 w 4263906"/>
                  <a:gd name="connsiteY31" fmla="*/ 134991 h 662844"/>
                  <a:gd name="connsiteX32" fmla="*/ 451063 w 4263906"/>
                  <a:gd name="connsiteY32" fmla="*/ 158311 h 662844"/>
                  <a:gd name="connsiteX33" fmla="*/ 300330 w 4263906"/>
                  <a:gd name="connsiteY33" fmla="*/ 186117 h 662844"/>
                  <a:gd name="connsiteX34" fmla="*/ 160531 w 4263906"/>
                  <a:gd name="connsiteY34" fmla="*/ 218407 h 662844"/>
                  <a:gd name="connsiteX35" fmla="*/ 31665 w 4263906"/>
                  <a:gd name="connsiteY35" fmla="*/ 253388 h 662844"/>
                  <a:gd name="connsiteX36" fmla="*/ 0 w 4263906"/>
                  <a:gd name="connsiteY36" fmla="*/ 263197 h 662844"/>
                  <a:gd name="connsiteX37" fmla="*/ 0 w 4263906"/>
                  <a:gd name="connsiteY37" fmla="*/ 125177 h 662844"/>
                  <a:gd name="connsiteX38" fmla="*/ 104299 w 4263906"/>
                  <a:gd name="connsiteY38" fmla="*/ 100907 h 662844"/>
                  <a:gd name="connsiteX39" fmla="*/ 231602 w 4263906"/>
                  <a:gd name="connsiteY39" fmla="*/ 75792 h 662844"/>
                  <a:gd name="connsiteX40" fmla="*/ 366715 w 4263906"/>
                  <a:gd name="connsiteY40" fmla="*/ 52920 h 662844"/>
                  <a:gd name="connsiteX41" fmla="*/ 511200 w 4263906"/>
                  <a:gd name="connsiteY41" fmla="*/ 33636 h 662844"/>
                  <a:gd name="connsiteX42" fmla="*/ 665838 w 4263906"/>
                  <a:gd name="connsiteY42" fmla="*/ 18836 h 662844"/>
                  <a:gd name="connsiteX43" fmla="*/ 829848 w 4263906"/>
                  <a:gd name="connsiteY43" fmla="*/ 7176 h 662844"/>
                  <a:gd name="connsiteX44" fmla="*/ 1001668 w 4263906"/>
                  <a:gd name="connsiteY44" fmla="*/ 897 h 662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263906" h="662844">
                    <a:moveTo>
                      <a:pt x="1183641" y="0"/>
                    </a:moveTo>
                    <a:lnTo>
                      <a:pt x="1376548" y="4485"/>
                    </a:lnTo>
                    <a:lnTo>
                      <a:pt x="1577265" y="15697"/>
                    </a:lnTo>
                    <a:lnTo>
                      <a:pt x="1789697" y="33636"/>
                    </a:lnTo>
                    <a:lnTo>
                      <a:pt x="2011501" y="58302"/>
                    </a:lnTo>
                    <a:lnTo>
                      <a:pt x="2243458" y="91040"/>
                    </a:lnTo>
                    <a:lnTo>
                      <a:pt x="2484787" y="131851"/>
                    </a:lnTo>
                    <a:lnTo>
                      <a:pt x="2737051" y="181632"/>
                    </a:lnTo>
                    <a:lnTo>
                      <a:pt x="3000248" y="240830"/>
                    </a:lnTo>
                    <a:lnTo>
                      <a:pt x="3273598" y="309447"/>
                    </a:lnTo>
                    <a:lnTo>
                      <a:pt x="3557101" y="388378"/>
                    </a:lnTo>
                    <a:lnTo>
                      <a:pt x="3852319" y="478073"/>
                    </a:lnTo>
                    <a:lnTo>
                      <a:pt x="4004614" y="527853"/>
                    </a:lnTo>
                    <a:lnTo>
                      <a:pt x="4124888" y="567767"/>
                    </a:lnTo>
                    <a:lnTo>
                      <a:pt x="4241257" y="606336"/>
                    </a:lnTo>
                    <a:lnTo>
                      <a:pt x="4263906" y="662844"/>
                    </a:lnTo>
                    <a:lnTo>
                      <a:pt x="4143632" y="626069"/>
                    </a:lnTo>
                    <a:lnTo>
                      <a:pt x="4022577" y="587949"/>
                    </a:lnTo>
                    <a:lnTo>
                      <a:pt x="3849976" y="535029"/>
                    </a:lnTo>
                    <a:lnTo>
                      <a:pt x="3519613" y="439952"/>
                    </a:lnTo>
                    <a:lnTo>
                      <a:pt x="3203308" y="357882"/>
                    </a:lnTo>
                    <a:lnTo>
                      <a:pt x="2902623" y="288817"/>
                    </a:lnTo>
                    <a:lnTo>
                      <a:pt x="2614433" y="231412"/>
                    </a:lnTo>
                    <a:lnTo>
                      <a:pt x="2340302" y="184771"/>
                    </a:lnTo>
                    <a:lnTo>
                      <a:pt x="2080229" y="149342"/>
                    </a:lnTo>
                    <a:lnTo>
                      <a:pt x="1832652" y="123330"/>
                    </a:lnTo>
                    <a:lnTo>
                      <a:pt x="1599133" y="106288"/>
                    </a:lnTo>
                    <a:lnTo>
                      <a:pt x="1377329" y="97767"/>
                    </a:lnTo>
                    <a:lnTo>
                      <a:pt x="1168021" y="96870"/>
                    </a:lnTo>
                    <a:lnTo>
                      <a:pt x="971209" y="103598"/>
                    </a:lnTo>
                    <a:lnTo>
                      <a:pt x="786112" y="116603"/>
                    </a:lnTo>
                    <a:lnTo>
                      <a:pt x="612730" y="134991"/>
                    </a:lnTo>
                    <a:lnTo>
                      <a:pt x="451063" y="158311"/>
                    </a:lnTo>
                    <a:lnTo>
                      <a:pt x="300330" y="186117"/>
                    </a:lnTo>
                    <a:lnTo>
                      <a:pt x="160531" y="218407"/>
                    </a:lnTo>
                    <a:lnTo>
                      <a:pt x="31665" y="253388"/>
                    </a:lnTo>
                    <a:lnTo>
                      <a:pt x="0" y="263197"/>
                    </a:lnTo>
                    <a:lnTo>
                      <a:pt x="0" y="125177"/>
                    </a:lnTo>
                    <a:lnTo>
                      <a:pt x="104299" y="100907"/>
                    </a:lnTo>
                    <a:lnTo>
                      <a:pt x="231602" y="75792"/>
                    </a:lnTo>
                    <a:lnTo>
                      <a:pt x="366715" y="52920"/>
                    </a:lnTo>
                    <a:lnTo>
                      <a:pt x="511200" y="33636"/>
                    </a:lnTo>
                    <a:lnTo>
                      <a:pt x="665838" y="18836"/>
                    </a:lnTo>
                    <a:lnTo>
                      <a:pt x="829848" y="7176"/>
                    </a:lnTo>
                    <a:lnTo>
                      <a:pt x="1001668" y="897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4256880" y="5842947"/>
                <a:ext cx="4887120" cy="845476"/>
              </a:xfrm>
              <a:custGeom>
                <a:avLst/>
                <a:gdLst>
                  <a:gd name="connsiteX0" fmla="*/ 0 w 4887120"/>
                  <a:gd name="connsiteY0" fmla="*/ 0 h 845476"/>
                  <a:gd name="connsiteX1" fmla="*/ 202191 w 4887120"/>
                  <a:gd name="connsiteY1" fmla="*/ 66004 h 845476"/>
                  <a:gd name="connsiteX2" fmla="*/ 590960 w 4887120"/>
                  <a:gd name="connsiteY2" fmla="*/ 184092 h 845476"/>
                  <a:gd name="connsiteX3" fmla="*/ 964896 w 4887120"/>
                  <a:gd name="connsiteY3" fmla="*/ 288710 h 845476"/>
                  <a:gd name="connsiteX4" fmla="*/ 1322438 w 4887120"/>
                  <a:gd name="connsiteY4" fmla="*/ 380756 h 845476"/>
                  <a:gd name="connsiteX5" fmla="*/ 1665147 w 4887120"/>
                  <a:gd name="connsiteY5" fmla="*/ 458883 h 845476"/>
                  <a:gd name="connsiteX6" fmla="*/ 1992244 w 4887120"/>
                  <a:gd name="connsiteY6" fmla="*/ 525336 h 845476"/>
                  <a:gd name="connsiteX7" fmla="*/ 2305288 w 4887120"/>
                  <a:gd name="connsiteY7" fmla="*/ 580563 h 845476"/>
                  <a:gd name="connsiteX8" fmla="*/ 2602719 w 4887120"/>
                  <a:gd name="connsiteY8" fmla="*/ 625015 h 845476"/>
                  <a:gd name="connsiteX9" fmla="*/ 2886099 w 4887120"/>
                  <a:gd name="connsiteY9" fmla="*/ 658690 h 845476"/>
                  <a:gd name="connsiteX10" fmla="*/ 3154646 w 4887120"/>
                  <a:gd name="connsiteY10" fmla="*/ 683385 h 845476"/>
                  <a:gd name="connsiteX11" fmla="*/ 3409922 w 4887120"/>
                  <a:gd name="connsiteY11" fmla="*/ 698652 h 845476"/>
                  <a:gd name="connsiteX12" fmla="*/ 3652707 w 4887120"/>
                  <a:gd name="connsiteY12" fmla="*/ 705836 h 845476"/>
                  <a:gd name="connsiteX13" fmla="*/ 3880659 w 4887120"/>
                  <a:gd name="connsiteY13" fmla="*/ 705387 h 845476"/>
                  <a:gd name="connsiteX14" fmla="*/ 4096902 w 4887120"/>
                  <a:gd name="connsiteY14" fmla="*/ 697305 h 845476"/>
                  <a:gd name="connsiteX15" fmla="*/ 4300654 w 4887120"/>
                  <a:gd name="connsiteY15" fmla="*/ 683385 h 845476"/>
                  <a:gd name="connsiteX16" fmla="*/ 4491135 w 4887120"/>
                  <a:gd name="connsiteY16" fmla="*/ 663180 h 845476"/>
                  <a:gd name="connsiteX17" fmla="*/ 4669906 w 4887120"/>
                  <a:gd name="connsiteY17" fmla="*/ 638036 h 845476"/>
                  <a:gd name="connsiteX18" fmla="*/ 4836186 w 4887120"/>
                  <a:gd name="connsiteY18" fmla="*/ 608402 h 845476"/>
                  <a:gd name="connsiteX19" fmla="*/ 4887120 w 4887120"/>
                  <a:gd name="connsiteY19" fmla="*/ 597361 h 845476"/>
                  <a:gd name="connsiteX20" fmla="*/ 4887120 w 4887120"/>
                  <a:gd name="connsiteY20" fmla="*/ 782168 h 845476"/>
                  <a:gd name="connsiteX21" fmla="*/ 4884588 w 4887120"/>
                  <a:gd name="connsiteY21" fmla="*/ 782616 h 845476"/>
                  <a:gd name="connsiteX22" fmla="*/ 4722210 w 4887120"/>
                  <a:gd name="connsiteY22" fmla="*/ 805964 h 845476"/>
                  <a:gd name="connsiteX23" fmla="*/ 4546562 w 4887120"/>
                  <a:gd name="connsiteY23" fmla="*/ 824373 h 845476"/>
                  <a:gd name="connsiteX24" fmla="*/ 4357642 w 4887120"/>
                  <a:gd name="connsiteY24" fmla="*/ 837843 h 845476"/>
                  <a:gd name="connsiteX25" fmla="*/ 4157794 w 4887120"/>
                  <a:gd name="connsiteY25" fmla="*/ 845027 h 845476"/>
                  <a:gd name="connsiteX26" fmla="*/ 3943893 w 4887120"/>
                  <a:gd name="connsiteY26" fmla="*/ 845476 h 845476"/>
                  <a:gd name="connsiteX27" fmla="*/ 3715940 w 4887120"/>
                  <a:gd name="connsiteY27" fmla="*/ 839190 h 845476"/>
                  <a:gd name="connsiteX28" fmla="*/ 3475497 w 4887120"/>
                  <a:gd name="connsiteY28" fmla="*/ 824822 h 845476"/>
                  <a:gd name="connsiteX29" fmla="*/ 3220221 w 4887120"/>
                  <a:gd name="connsiteY29" fmla="*/ 802821 h 845476"/>
                  <a:gd name="connsiteX30" fmla="*/ 2950113 w 4887120"/>
                  <a:gd name="connsiteY30" fmla="*/ 771390 h 845476"/>
                  <a:gd name="connsiteX31" fmla="*/ 2665953 w 4887120"/>
                  <a:gd name="connsiteY31" fmla="*/ 730531 h 845476"/>
                  <a:gd name="connsiteX32" fmla="*/ 2366960 w 4887120"/>
                  <a:gd name="connsiteY32" fmla="*/ 679793 h 845476"/>
                  <a:gd name="connsiteX33" fmla="*/ 2052354 w 4887120"/>
                  <a:gd name="connsiteY33" fmla="*/ 618729 h 845476"/>
                  <a:gd name="connsiteX34" fmla="*/ 1720574 w 4887120"/>
                  <a:gd name="connsiteY34" fmla="*/ 545541 h 845476"/>
                  <a:gd name="connsiteX35" fmla="*/ 1374742 w 4887120"/>
                  <a:gd name="connsiteY35" fmla="*/ 460679 h 845476"/>
                  <a:gd name="connsiteX36" fmla="*/ 1010174 w 4887120"/>
                  <a:gd name="connsiteY36" fmla="*/ 363245 h 845476"/>
                  <a:gd name="connsiteX37" fmla="*/ 629993 w 4887120"/>
                  <a:gd name="connsiteY37" fmla="*/ 253239 h 845476"/>
                  <a:gd name="connsiteX38" fmla="*/ 233417 w 4887120"/>
                  <a:gd name="connsiteY38" fmla="*/ 129314 h 845476"/>
                  <a:gd name="connsiteX39" fmla="*/ 26543 w 4887120"/>
                  <a:gd name="connsiteY39" fmla="*/ 61065 h 8454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4887120" h="845476">
                    <a:moveTo>
                      <a:pt x="0" y="0"/>
                    </a:moveTo>
                    <a:lnTo>
                      <a:pt x="202191" y="66004"/>
                    </a:lnTo>
                    <a:lnTo>
                      <a:pt x="590960" y="184092"/>
                    </a:lnTo>
                    <a:lnTo>
                      <a:pt x="964896" y="288710"/>
                    </a:lnTo>
                    <a:lnTo>
                      <a:pt x="1322438" y="380756"/>
                    </a:lnTo>
                    <a:lnTo>
                      <a:pt x="1665147" y="458883"/>
                    </a:lnTo>
                    <a:lnTo>
                      <a:pt x="1992244" y="525336"/>
                    </a:lnTo>
                    <a:lnTo>
                      <a:pt x="2305288" y="580563"/>
                    </a:lnTo>
                    <a:lnTo>
                      <a:pt x="2602719" y="625015"/>
                    </a:lnTo>
                    <a:lnTo>
                      <a:pt x="2886099" y="658690"/>
                    </a:lnTo>
                    <a:lnTo>
                      <a:pt x="3154646" y="683385"/>
                    </a:lnTo>
                    <a:lnTo>
                      <a:pt x="3409922" y="698652"/>
                    </a:lnTo>
                    <a:lnTo>
                      <a:pt x="3652707" y="705836"/>
                    </a:lnTo>
                    <a:lnTo>
                      <a:pt x="3880659" y="705387"/>
                    </a:lnTo>
                    <a:lnTo>
                      <a:pt x="4096902" y="697305"/>
                    </a:lnTo>
                    <a:lnTo>
                      <a:pt x="4300654" y="683385"/>
                    </a:lnTo>
                    <a:lnTo>
                      <a:pt x="4491135" y="663180"/>
                    </a:lnTo>
                    <a:lnTo>
                      <a:pt x="4669906" y="638036"/>
                    </a:lnTo>
                    <a:lnTo>
                      <a:pt x="4836186" y="608402"/>
                    </a:lnTo>
                    <a:lnTo>
                      <a:pt x="4887120" y="597361"/>
                    </a:lnTo>
                    <a:lnTo>
                      <a:pt x="4887120" y="782168"/>
                    </a:lnTo>
                    <a:lnTo>
                      <a:pt x="4884588" y="782616"/>
                    </a:lnTo>
                    <a:lnTo>
                      <a:pt x="4722210" y="805964"/>
                    </a:lnTo>
                    <a:lnTo>
                      <a:pt x="4546562" y="824373"/>
                    </a:lnTo>
                    <a:lnTo>
                      <a:pt x="4357642" y="837843"/>
                    </a:lnTo>
                    <a:lnTo>
                      <a:pt x="4157794" y="845027"/>
                    </a:lnTo>
                    <a:lnTo>
                      <a:pt x="3943893" y="845476"/>
                    </a:lnTo>
                    <a:lnTo>
                      <a:pt x="3715940" y="839190"/>
                    </a:lnTo>
                    <a:lnTo>
                      <a:pt x="3475497" y="824822"/>
                    </a:lnTo>
                    <a:lnTo>
                      <a:pt x="3220221" y="802821"/>
                    </a:lnTo>
                    <a:lnTo>
                      <a:pt x="2950113" y="771390"/>
                    </a:lnTo>
                    <a:lnTo>
                      <a:pt x="2665953" y="730531"/>
                    </a:lnTo>
                    <a:lnTo>
                      <a:pt x="2366960" y="679793"/>
                    </a:lnTo>
                    <a:lnTo>
                      <a:pt x="2052354" y="618729"/>
                    </a:lnTo>
                    <a:lnTo>
                      <a:pt x="1720574" y="545541"/>
                    </a:lnTo>
                    <a:lnTo>
                      <a:pt x="1374742" y="460679"/>
                    </a:lnTo>
                    <a:lnTo>
                      <a:pt x="1010174" y="363245"/>
                    </a:lnTo>
                    <a:lnTo>
                      <a:pt x="629993" y="253239"/>
                    </a:lnTo>
                    <a:lnTo>
                      <a:pt x="233417" y="129314"/>
                    </a:lnTo>
                    <a:lnTo>
                      <a:pt x="26543" y="61065"/>
                    </a:lnTo>
                    <a:close/>
                  </a:path>
                </a:pathLst>
              </a:custGeom>
              <a:solidFill>
                <a:srgbClr val="DF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3" name="Freeform 23"/>
            <p:cNvSpPr>
              <a:spLocks/>
            </p:cNvSpPr>
            <p:nvPr userDrawn="1"/>
          </p:nvSpPr>
          <p:spPr bwMode="auto">
            <a:xfrm>
              <a:off x="0" y="5475408"/>
              <a:ext cx="7094292" cy="1382592"/>
            </a:xfrm>
            <a:custGeom>
              <a:avLst/>
              <a:gdLst>
                <a:gd name="connsiteX0" fmla="*/ 1440524 w 7094292"/>
                <a:gd name="connsiteY0" fmla="*/ 0 h 1382592"/>
                <a:gd name="connsiteX1" fmla="*/ 1661464 w 7094292"/>
                <a:gd name="connsiteY1" fmla="*/ 5385 h 1382592"/>
                <a:gd name="connsiteX2" fmla="*/ 1895675 w 7094292"/>
                <a:gd name="connsiteY2" fmla="*/ 20191 h 1382592"/>
                <a:gd name="connsiteX3" fmla="*/ 2140817 w 7094292"/>
                <a:gd name="connsiteY3" fmla="*/ 45318 h 1382592"/>
                <a:gd name="connsiteX4" fmla="*/ 2399230 w 7094292"/>
                <a:gd name="connsiteY4" fmla="*/ 80764 h 1382592"/>
                <a:gd name="connsiteX5" fmla="*/ 2668574 w 7094292"/>
                <a:gd name="connsiteY5" fmla="*/ 128774 h 1382592"/>
                <a:gd name="connsiteX6" fmla="*/ 2951969 w 7094292"/>
                <a:gd name="connsiteY6" fmla="*/ 188898 h 1382592"/>
                <a:gd name="connsiteX7" fmla="*/ 3248637 w 7094292"/>
                <a:gd name="connsiteY7" fmla="*/ 262483 h 1382592"/>
                <a:gd name="connsiteX8" fmla="*/ 3557796 w 7094292"/>
                <a:gd name="connsiteY8" fmla="*/ 349528 h 1382592"/>
                <a:gd name="connsiteX9" fmla="*/ 3881008 w 7094292"/>
                <a:gd name="connsiteY9" fmla="*/ 451829 h 1382592"/>
                <a:gd name="connsiteX10" fmla="*/ 4047298 w 7094292"/>
                <a:gd name="connsiteY10" fmla="*/ 509262 h 1382592"/>
                <a:gd name="connsiteX11" fmla="*/ 4211246 w 7094292"/>
                <a:gd name="connsiteY11" fmla="*/ 566694 h 1382592"/>
                <a:gd name="connsiteX12" fmla="*/ 4532896 w 7094292"/>
                <a:gd name="connsiteY12" fmla="*/ 675276 h 1382592"/>
                <a:gd name="connsiteX13" fmla="*/ 4845179 w 7094292"/>
                <a:gd name="connsiteY13" fmla="*/ 778026 h 1382592"/>
                <a:gd name="connsiteX14" fmla="*/ 5149654 w 7094292"/>
                <a:gd name="connsiteY14" fmla="*/ 873596 h 1382592"/>
                <a:gd name="connsiteX15" fmla="*/ 5445540 w 7094292"/>
                <a:gd name="connsiteY15" fmla="*/ 963334 h 1382592"/>
                <a:gd name="connsiteX16" fmla="*/ 5732058 w 7094292"/>
                <a:gd name="connsiteY16" fmla="*/ 1046790 h 1382592"/>
                <a:gd name="connsiteX17" fmla="*/ 6012332 w 7094292"/>
                <a:gd name="connsiteY17" fmla="*/ 1124413 h 1382592"/>
                <a:gd name="connsiteX18" fmla="*/ 6281675 w 7094292"/>
                <a:gd name="connsiteY18" fmla="*/ 1195306 h 1382592"/>
                <a:gd name="connsiteX19" fmla="*/ 6544772 w 7094292"/>
                <a:gd name="connsiteY19" fmla="*/ 1259917 h 1382592"/>
                <a:gd name="connsiteX20" fmla="*/ 6797721 w 7094292"/>
                <a:gd name="connsiteY20" fmla="*/ 1319593 h 1382592"/>
                <a:gd name="connsiteX21" fmla="*/ 7043643 w 7094292"/>
                <a:gd name="connsiteY21" fmla="*/ 1372538 h 1382592"/>
                <a:gd name="connsiteX22" fmla="*/ 7094292 w 7094292"/>
                <a:gd name="connsiteY22" fmla="*/ 1382592 h 1382592"/>
                <a:gd name="connsiteX23" fmla="*/ 0 w 7094292"/>
                <a:gd name="connsiteY23" fmla="*/ 1382592 h 1382592"/>
                <a:gd name="connsiteX24" fmla="*/ 0 w 7094292"/>
                <a:gd name="connsiteY24" fmla="*/ 232823 h 1382592"/>
                <a:gd name="connsiteX25" fmla="*/ 76632 w 7094292"/>
                <a:gd name="connsiteY25" fmla="*/ 205051 h 1382592"/>
                <a:gd name="connsiteX26" fmla="*/ 209353 w 7094292"/>
                <a:gd name="connsiteY26" fmla="*/ 162425 h 1382592"/>
                <a:gd name="connsiteX27" fmla="*/ 352222 w 7094292"/>
                <a:gd name="connsiteY27" fmla="*/ 122941 h 1382592"/>
                <a:gd name="connsiteX28" fmla="*/ 506021 w 7094292"/>
                <a:gd name="connsiteY28" fmla="*/ 87943 h 1382592"/>
                <a:gd name="connsiteX29" fmla="*/ 669968 w 7094292"/>
                <a:gd name="connsiteY29" fmla="*/ 57881 h 1382592"/>
                <a:gd name="connsiteX30" fmla="*/ 846408 w 7094292"/>
                <a:gd name="connsiteY30" fmla="*/ 33203 h 1382592"/>
                <a:gd name="connsiteX31" fmla="*/ 1032996 w 7094292"/>
                <a:gd name="connsiteY31" fmla="*/ 14358 h 1382592"/>
                <a:gd name="connsiteX32" fmla="*/ 1231295 w 7094292"/>
                <a:gd name="connsiteY32" fmla="*/ 3590 h 13825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7094292" h="1382592">
                  <a:moveTo>
                    <a:pt x="1440524" y="0"/>
                  </a:moveTo>
                  <a:lnTo>
                    <a:pt x="1661464" y="5385"/>
                  </a:lnTo>
                  <a:lnTo>
                    <a:pt x="1895675" y="20191"/>
                  </a:lnTo>
                  <a:lnTo>
                    <a:pt x="2140817" y="45318"/>
                  </a:lnTo>
                  <a:lnTo>
                    <a:pt x="2399230" y="80764"/>
                  </a:lnTo>
                  <a:lnTo>
                    <a:pt x="2668574" y="128774"/>
                  </a:lnTo>
                  <a:lnTo>
                    <a:pt x="2951969" y="188898"/>
                  </a:lnTo>
                  <a:lnTo>
                    <a:pt x="3248637" y="262483"/>
                  </a:lnTo>
                  <a:lnTo>
                    <a:pt x="3557796" y="349528"/>
                  </a:lnTo>
                  <a:lnTo>
                    <a:pt x="3881008" y="451829"/>
                  </a:lnTo>
                  <a:lnTo>
                    <a:pt x="4047298" y="509262"/>
                  </a:lnTo>
                  <a:lnTo>
                    <a:pt x="4211246" y="566694"/>
                  </a:lnTo>
                  <a:lnTo>
                    <a:pt x="4532896" y="675276"/>
                  </a:lnTo>
                  <a:lnTo>
                    <a:pt x="4845179" y="778026"/>
                  </a:lnTo>
                  <a:lnTo>
                    <a:pt x="5149654" y="873596"/>
                  </a:lnTo>
                  <a:lnTo>
                    <a:pt x="5445540" y="963334"/>
                  </a:lnTo>
                  <a:lnTo>
                    <a:pt x="5732058" y="1046790"/>
                  </a:lnTo>
                  <a:lnTo>
                    <a:pt x="6012332" y="1124413"/>
                  </a:lnTo>
                  <a:lnTo>
                    <a:pt x="6281675" y="1195306"/>
                  </a:lnTo>
                  <a:lnTo>
                    <a:pt x="6544772" y="1259917"/>
                  </a:lnTo>
                  <a:lnTo>
                    <a:pt x="6797721" y="1319593"/>
                  </a:lnTo>
                  <a:lnTo>
                    <a:pt x="7043643" y="1372538"/>
                  </a:lnTo>
                  <a:lnTo>
                    <a:pt x="7094292" y="1382592"/>
                  </a:lnTo>
                  <a:lnTo>
                    <a:pt x="0" y="1382592"/>
                  </a:lnTo>
                  <a:lnTo>
                    <a:pt x="0" y="232823"/>
                  </a:lnTo>
                  <a:lnTo>
                    <a:pt x="76632" y="205051"/>
                  </a:lnTo>
                  <a:lnTo>
                    <a:pt x="209353" y="162425"/>
                  </a:lnTo>
                  <a:lnTo>
                    <a:pt x="352222" y="122941"/>
                  </a:lnTo>
                  <a:lnTo>
                    <a:pt x="506021" y="87943"/>
                  </a:lnTo>
                  <a:lnTo>
                    <a:pt x="669968" y="57881"/>
                  </a:lnTo>
                  <a:lnTo>
                    <a:pt x="846408" y="33203"/>
                  </a:lnTo>
                  <a:lnTo>
                    <a:pt x="1032996" y="14358"/>
                  </a:lnTo>
                  <a:lnTo>
                    <a:pt x="1231295" y="3590"/>
                  </a:lnTo>
                  <a:close/>
                </a:path>
              </a:pathLst>
            </a:cu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1129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CCE1074-1EE8-497C-9D05-5AB96C3B14B0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4BE1A85-0D8B-4B40-BB8D-C6B81DD5A90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40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4023D5E-AA08-4851-9EC6-6A15135B350D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EB9AB77-5E45-49D3-94BF-48B8182665D2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089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331962-6251-4CEF-8468-5E8ADAAC1BFC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8772FAF-99E6-4822-A8AB-750C1261B070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4502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кутник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Прямокутник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7" name="Місце для дати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1B44D8F-CA11-4C3E-B316-DB6CCEFC796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" name="Місце для нижнього колонтитула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989FB1">
                    <a:shade val="50000"/>
                  </a:srgbClr>
                </a:solidFill>
                <a:latin typeface="Arial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rgbClr val="989FB1">
                  <a:shade val="50000"/>
                </a:srgb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Місце для номера слайда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D988524-406A-442E-8FD0-DDE203347261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9661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4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5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7.png"/><Relationship Id="rId5" Type="http://schemas.openxmlformats.org/officeDocument/2006/relationships/theme" Target="../theme/theme10.xml"/><Relationship Id="rId4" Type="http://schemas.openxmlformats.org/officeDocument/2006/relationships/slideLayout" Target="../slideLayouts/slideLayout4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.png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5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.pn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1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7.pn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30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7.png"/><Relationship Id="rId5" Type="http://schemas.openxmlformats.org/officeDocument/2006/relationships/theme" Target="../theme/theme6.xml"/><Relationship Id="rId4" Type="http://schemas.openxmlformats.org/officeDocument/2006/relationships/slideLayout" Target="../slideLayouts/slideLayout3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35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8.xml"/><Relationship Id="rId7" Type="http://schemas.openxmlformats.org/officeDocument/2006/relationships/hyperlink" Target="http://www.presentationgo.com/" TargetMode="Externa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.png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3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resentationgo.com/" TargetMode="External"/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7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кутник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7" name="Прямокутник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989FB1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1029" name="Місце для тексту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 smtClean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3D838-A28B-41C9-8B8F-E6D34AA65015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26.07.2026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prstClr val="black">
                    <a:tint val="95000"/>
                  </a:prstClr>
                </a:solidFill>
                <a:latin typeface="Corbel"/>
                <a:cs typeface="+mn-cs"/>
              </a:defRPr>
            </a:lvl1pPr>
            <a:extLst/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A71485-10F9-4FD8-961F-FC99A094FA7B}" type="slidenum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95000"/>
                  </a:prstClr>
                </a:solidFill>
                <a:effectLst/>
                <a:uLnTx/>
                <a:uFillTx/>
                <a:latin typeface="Corbe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95000"/>
                </a:prstClr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248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9" r:id="rId1"/>
    <p:sldLayoutId id="2147484010" r:id="rId2"/>
    <p:sldLayoutId id="2147484011" r:id="rId3"/>
    <p:sldLayoutId id="2147484012" r:id="rId4"/>
    <p:sldLayoutId id="2147484013" r:id="rId5"/>
    <p:sldLayoutId id="2147484014" r:id="rId6"/>
    <p:sldLayoutId id="2147484015" r:id="rId7"/>
    <p:sldLayoutId id="2147484016" r:id="rId8"/>
    <p:sldLayoutId id="2147484017" r:id="rId9"/>
    <p:sldLayoutId id="2147484018" r:id="rId10"/>
    <p:sldLayoutId id="214748401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964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4" r:id="rId1"/>
    <p:sldLayoutId id="2147484075" r:id="rId2"/>
    <p:sldLayoutId id="2147484076" r:id="rId3"/>
    <p:sldLayoutId id="214748407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376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80" r:id="rId2"/>
    <p:sldLayoutId id="2147484081" r:id="rId3"/>
    <p:sldLayoutId id="214748408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86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5406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6653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2" r:id="rId1"/>
    <p:sldLayoutId id="2147484033" r:id="rId2"/>
    <p:sldLayoutId id="2147484034" r:id="rId3"/>
    <p:sldLayoutId id="2147484035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9246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7" r:id="rId1"/>
    <p:sldLayoutId id="2147484038" r:id="rId2"/>
    <p:sldLayoutId id="2147484039" r:id="rId3"/>
    <p:sldLayoutId id="2147484040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1640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  <p:sldLayoutId id="214748405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4454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9" r:id="rId1"/>
    <p:sldLayoutId id="2147484060" r:id="rId2"/>
    <p:sldLayoutId id="2147484061" r:id="rId3"/>
    <p:sldLayoutId id="214748406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Book Antiqu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7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 Antiqu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9403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4" r:id="rId1"/>
    <p:sldLayoutId id="2147484065" r:id="rId2"/>
    <p:sldLayoutId id="2147484066" r:id="rId3"/>
    <p:sldLayoutId id="2147484067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Date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Your Footer Here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CC9C451-86A5-4877-BC2B-56C7505A3B3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‹№›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-1654908" y="-73804"/>
            <a:ext cx="1569183" cy="612144"/>
            <a:chOff x="-2096383" y="21447"/>
            <a:chExt cx="1569183" cy="612144"/>
          </a:xfrm>
        </p:grpSpPr>
        <p:sp>
          <p:nvSpPr>
            <p:cNvPr id="8" name="TextBox 7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" name="TextBox 8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  <a:endPara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-88899" y="6959601"/>
            <a:ext cx="126348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8" tooltip="PresentationGo!"/>
              </a:rPr>
              <a:t>presentationgo.com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727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К\Downloads\pngwing.com (8).png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1000"/>
            <a:ext cx="9144000" cy="70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Дата 7"/>
          <p:cNvSpPr txBox="1">
            <a:spLocks/>
          </p:cNvSpPr>
          <p:nvPr/>
        </p:nvSpPr>
        <p:spPr>
          <a:xfrm>
            <a:off x="179512" y="1052736"/>
            <a:ext cx="8784976" cy="4176464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000" b="1" i="0" u="none" strike="noStrike" kern="0" cap="none" spc="0" normalizeH="0" baseline="0" noProof="0" dirty="0" smtClean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t>Класна робота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solidFill>
                  <a:prstClr val="black"/>
                </a:solidFill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  <a:p>
            <a:pPr lvl="0" algn="ctr"/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Інтегроване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узагальнення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до курсу. «“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Довге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” ХІХ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століття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в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історії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України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та </a:t>
            </a:r>
            <a:r>
              <a:rPr lang="ru-RU" sz="4000" b="1" kern="0" dirty="0" err="1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світу</a:t>
            </a:r>
            <a:r>
              <a:rPr lang="ru-RU" sz="4000" b="1" kern="0" dirty="0">
                <a:ln w="12700"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»</a:t>
            </a:r>
            <a:endParaRPr kumimoji="0" lang="uk-UA" sz="4000" b="1" i="0" u="none" strike="noStrike" kern="0" cap="none" spc="0" normalizeH="0" baseline="0" noProof="0" dirty="0">
              <a:ln w="12700">
                <a:solidFill>
                  <a:sysClr val="windowText" lastClr="000000"/>
                </a:solidFill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Дата 7"/>
          <p:cNvSpPr>
            <a:spLocks noGrp="1"/>
          </p:cNvSpPr>
          <p:nvPr/>
        </p:nvSpPr>
        <p:spPr>
          <a:xfrm>
            <a:off x="179512" y="188640"/>
            <a:ext cx="8784976" cy="1080120"/>
          </a:xfrm>
          <a:prstGeom prst="rect">
            <a:avLst/>
          </a:prstGeom>
        </p:spPr>
        <p:txBody>
          <a:bodyPr vert="horz" anchor="t"/>
          <a:lstStyle>
            <a:defPPr>
              <a:defRPr lang="uk-UA"/>
            </a:defPPr>
            <a:lvl1pPr marL="0" algn="l" defTabSz="914400" rtl="0" eaLnBrk="1" latinLnBrk="0" hangingPunct="1">
              <a:defRPr kumimoji="0"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B90AD36-CE98-462E-A84E-3F7F7EB00585}" type="datetime4">
              <a:rPr kumimoji="0" lang="uk-UA" sz="4000" b="1" i="0" u="none" strike="noStrike" kern="0" cap="none" spc="0" normalizeH="0" baseline="0" noProof="0">
                <a:ln>
                  <a:solidFill>
                    <a:prstClr val="black"/>
                  </a:solidFill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 липня 2026 р.</a:t>
            </a:fld>
            <a:endParaRPr kumimoji="0" lang="uk-UA" sz="4000" b="1" i="0" u="none" strike="noStrike" kern="0" cap="none" spc="0" normalizeH="0" baseline="0" noProof="0" dirty="0">
              <a:ln>
                <a:solidFill>
                  <a:prstClr val="black"/>
                </a:solidFill>
              </a:ln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01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189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74825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Завдання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4.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землі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Розгляньте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карту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визначте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під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владою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яких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двох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імперій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перебували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землі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довгому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 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Як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це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вплинуло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розвиток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національного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руху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43605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9838" t="15486" r="5900" b="22123"/>
          <a:stretch/>
        </p:blipFill>
        <p:spPr>
          <a:xfrm>
            <a:off x="0" y="-1"/>
            <a:ext cx="9143999" cy="706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68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7476" t="30086" r="10626" b="10172"/>
          <a:stretch/>
        </p:blipFill>
        <p:spPr>
          <a:xfrm>
            <a:off x="0" y="-52863"/>
            <a:ext cx="9144000" cy="696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488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190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74825"/>
            <a:ext cx="8892480" cy="4966543"/>
          </a:xfrm>
        </p:spPr>
        <p:txBody>
          <a:bodyPr rtlCol="0">
            <a:normAutofit lnSpcReduction="10000"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Завдання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5.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Українці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світовій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культурі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Розподіліть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діячів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за сферами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діяльності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: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Ілля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Мечников,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Михайло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Остроградський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Іван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Пулюй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Агатангел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Кримський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Михайло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Грушевський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Іван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Котляревський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Тарас Шевченко, Леся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Українка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Іван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Франко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i="1" dirty="0" err="1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Категорії</a:t>
            </a:r>
            <a:r>
              <a:rPr lang="ru-RU" b="1" i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: наука / </a:t>
            </a:r>
            <a:r>
              <a:rPr lang="ru-RU" b="1" i="1" dirty="0" err="1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література</a:t>
            </a:r>
            <a:r>
              <a:rPr lang="ru-RU" b="1" i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/ </a:t>
            </a:r>
            <a:r>
              <a:rPr lang="ru-RU" b="1" i="1" dirty="0" err="1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історія</a:t>
            </a:r>
            <a:r>
              <a:rPr lang="ru-RU" b="1" i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2845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2134865"/>
            <a:ext cx="8229600" cy="1438151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Дайте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відповіді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питання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1-6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 с.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190.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9600" y="44624"/>
            <a:ext cx="8229600" cy="1252728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 kern="1200">
                <a:solidFill>
                  <a:srgbClr val="FFC800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500" b="1">
                <a:solidFill>
                  <a:srgbClr val="FFC800"/>
                </a:solidFill>
                <a:latin typeface="Corbel" pitchFamily="34" charset="0"/>
              </a:defRPr>
            </a:lvl9pPr>
            <a:extLst/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4500" b="1" i="0" u="none" strike="noStrike" kern="1200" cap="none" spc="0" normalizeH="0" baseline="0" noProof="0" dirty="0">
                <a:ln>
                  <a:noFill/>
                </a:ln>
                <a:solidFill>
                  <a:srgbClr val="F0AD00">
                    <a:satMod val="15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j-ea"/>
                <a:cs typeface="+mj-cs"/>
              </a:rPr>
              <a:t>Закріплення матеріалу</a:t>
            </a:r>
            <a:endParaRPr kumimoji="0" lang="ru-RU" sz="4500" b="1" i="0" u="none" strike="noStrike" kern="1200" cap="none" spc="0" normalizeH="0" baseline="0" noProof="0" dirty="0">
              <a:ln>
                <a:noFill/>
              </a:ln>
              <a:solidFill>
                <a:srgbClr val="F0AD00">
                  <a:satMod val="150000"/>
                </a:srgbClr>
              </a:solidFill>
              <a:effectLst/>
              <a:uLnTx/>
              <a:uFillTx/>
              <a:latin typeface="Century Gothic" panose="020B0502020202020204" pitchFamily="34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62463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Домашнє завдання 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5" name="Picture 5" descr="Слава ЗСУ! - Orbita-UG Рекламне Агентство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46" t="27448" r="16495" b="31298"/>
          <a:stretch/>
        </p:blipFill>
        <p:spPr bwMode="auto">
          <a:xfrm>
            <a:off x="2762596" y="3310410"/>
            <a:ext cx="3618809" cy="27828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Місце для вмісту 2"/>
          <p:cNvSpPr>
            <a:spLocks noGrp="1"/>
          </p:cNvSpPr>
          <p:nvPr>
            <p:ph idx="1"/>
          </p:nvPr>
        </p:nvSpPr>
        <p:spPr>
          <a:xfrm>
            <a:off x="228600" y="1844824"/>
            <a:ext cx="8686800" cy="1152128"/>
          </a:xfrm>
        </p:spPr>
        <p:txBody>
          <a:bodyPr rtlCol="0">
            <a:no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uk-UA" sz="3600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Опрацювати </a:t>
            </a:r>
            <a:r>
              <a:rPr lang="uk-UA" sz="3600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с. 187-190. </a:t>
            </a:r>
            <a:endParaRPr lang="uk-UA" sz="3600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974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6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План</a:t>
            </a:r>
            <a:endParaRPr lang="ru-RU" sz="6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016" y="1774825"/>
            <a:ext cx="8999984" cy="4625975"/>
          </a:xfrm>
        </p:spPr>
        <p:txBody>
          <a:bodyPr rtlCol="0">
            <a:normAutofit/>
          </a:bodyPr>
          <a:lstStyle/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uk-UA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довге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 ХІХ ст.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видалося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для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світу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2.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Якою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виявилась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українська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історія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в ХІХ ст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.?</a:t>
            </a: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був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внесок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українців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світову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культуру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?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8888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Опорні поняття</a:t>
            </a:r>
            <a:endParaRPr lang="ru-RU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Місце для вмісту 2"/>
          <p:cNvSpPr txBox="1">
            <a:spLocks/>
          </p:cNvSpPr>
          <p:nvPr/>
        </p:nvSpPr>
        <p:spPr bwMode="auto">
          <a:xfrm>
            <a:off x="2555776" y="1556792"/>
            <a:ext cx="3888432" cy="53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438150" indent="-319088" algn="l" rtl="0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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0250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90000"/>
              <a:buFont typeface="Wingdings" pitchFamily="2" charset="2"/>
              <a:buChar char="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5363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66C7D"/>
              </a:buClr>
              <a:buFont typeface="Arial" charset="0"/>
              <a:buChar char="▪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02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6BB76D"/>
              </a:buClr>
              <a:buFont typeface="Arial" charset="0"/>
              <a:buChar char="▪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55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8651"/>
              </a:buClr>
              <a:buFont typeface="Wingdings 3" pitchFamily="18" charset="2"/>
              <a:buChar char=""/>
              <a:def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438912" indent="-32004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модернізація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7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187-188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74825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Завдання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1.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називають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довгим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»?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Пригадайте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події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визначають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початок і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завершення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довгого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 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Обчисліть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його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тривалість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поясніть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його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можна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назвати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не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лише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довгим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», а й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перехідним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325235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187-188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556792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Завдання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2.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–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доба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змін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Розгляньте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схему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назвіть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3-4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зміни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відбулися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світі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протягом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Заповніть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пропуски:</a:t>
            </a: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051952"/>
              </p:ext>
            </p:extLst>
          </p:nvPr>
        </p:nvGraphicFramePr>
        <p:xfrm>
          <a:off x="188640" y="4006180"/>
          <a:ext cx="876672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9104">
                  <a:extLst>
                    <a:ext uri="{9D8B030D-6E8A-4147-A177-3AD203B41FA5}">
                      <a16:colId xmlns:a16="http://schemas.microsoft.com/office/drawing/2014/main" val="2130069392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1906758157"/>
                    </a:ext>
                  </a:extLst>
                </a:gridCol>
                <a:gridCol w="2223120">
                  <a:extLst>
                    <a:ext uri="{9D8B030D-6E8A-4147-A177-3AD203B41FA5}">
                      <a16:colId xmlns:a16="http://schemas.microsoft.com/office/drawing/2014/main" val="287090149"/>
                    </a:ext>
                  </a:extLst>
                </a:gridCol>
              </a:tblGrid>
              <a:tr h="463550">
                <a:tc rowSpan="4"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Старий світ →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→ Новий світ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6773641"/>
                  </a:ext>
                </a:extLst>
              </a:tr>
              <a:tr h="46355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355484"/>
                  </a:ext>
                </a:extLst>
              </a:tr>
              <a:tr h="46355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0585"/>
                  </a:ext>
                </a:extLst>
              </a:tr>
              <a:tr h="46355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738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88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187-188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556792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Завдання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2.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–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доба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змін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8194" t="30157" r="11385" b="35993"/>
          <a:stretch/>
        </p:blipFill>
        <p:spPr>
          <a:xfrm>
            <a:off x="54335" y="2496195"/>
            <a:ext cx="9035330" cy="402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99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187-188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7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556792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Завдання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2.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–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доба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змін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1160" t="16500" r="7692" b="25433"/>
          <a:stretch/>
        </p:blipFill>
        <p:spPr>
          <a:xfrm>
            <a:off x="39040" y="2494036"/>
            <a:ext cx="9065921" cy="402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57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187-188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556792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Завдання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2.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–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доба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змін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sz="800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Розгляньте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схему та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назвіть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3-4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зміни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відбулися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у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світі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протягом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Заповніть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пропуски:</a:t>
            </a: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051952"/>
              </p:ext>
            </p:extLst>
          </p:nvPr>
        </p:nvGraphicFramePr>
        <p:xfrm>
          <a:off x="188640" y="4006180"/>
          <a:ext cx="8766720" cy="185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79104">
                  <a:extLst>
                    <a:ext uri="{9D8B030D-6E8A-4147-A177-3AD203B41FA5}">
                      <a16:colId xmlns:a16="http://schemas.microsoft.com/office/drawing/2014/main" val="2130069392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1906758157"/>
                    </a:ext>
                  </a:extLst>
                </a:gridCol>
                <a:gridCol w="2223120">
                  <a:extLst>
                    <a:ext uri="{9D8B030D-6E8A-4147-A177-3AD203B41FA5}">
                      <a16:colId xmlns:a16="http://schemas.microsoft.com/office/drawing/2014/main" val="287090149"/>
                    </a:ext>
                  </a:extLst>
                </a:gridCol>
              </a:tblGrid>
              <a:tr h="463550">
                <a:tc rowSpan="4">
                  <a:txBody>
                    <a:bodyPr/>
                    <a:lstStyle/>
                    <a:p>
                      <a:pPr algn="ctr"/>
                      <a:r>
                        <a:rPr lang="uk-UA" sz="2000" b="1" dirty="0" smtClean="0">
                          <a:latin typeface="Century Gothic" panose="020B0502020202020204" pitchFamily="34" charset="0"/>
                        </a:rPr>
                        <a:t>Старий світ →</a:t>
                      </a:r>
                      <a:endParaRPr lang="uk-UA" sz="2000" b="1" dirty="0"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uk-UA" sz="2000" b="1" kern="1200" dirty="0" smtClean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→ Новий світ</a:t>
                      </a:r>
                      <a:endParaRPr kumimoji="0" lang="uk-UA" sz="2000" b="1" kern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6773641"/>
                  </a:ext>
                </a:extLst>
              </a:tr>
              <a:tr h="46355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8355484"/>
                  </a:ext>
                </a:extLst>
              </a:tr>
              <a:tr h="46355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0585"/>
                  </a:ext>
                </a:extLst>
              </a:tr>
              <a:tr h="463550"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2273850"/>
                  </a:ext>
                </a:extLst>
              </a:tr>
            </a:tbl>
          </a:graphicData>
        </a:graphic>
      </p:graphicFrame>
      <p:sp>
        <p:nvSpPr>
          <p:cNvPr id="6" name="Прямокутник 5"/>
          <p:cNvSpPr/>
          <p:nvPr/>
        </p:nvSpPr>
        <p:spPr>
          <a:xfrm>
            <a:off x="2267744" y="4040063"/>
            <a:ext cx="446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індустріалізація</a:t>
            </a:r>
            <a:endParaRPr lang="uk-UA" dirty="0"/>
          </a:p>
        </p:txBody>
      </p:sp>
      <p:sp>
        <p:nvSpPr>
          <p:cNvPr id="7" name="Прямокутник 6"/>
          <p:cNvSpPr/>
          <p:nvPr/>
        </p:nvSpPr>
        <p:spPr>
          <a:xfrm>
            <a:off x="2267744" y="4509120"/>
            <a:ext cx="446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урбанізація</a:t>
            </a:r>
            <a:endParaRPr lang="uk-UA" dirty="0"/>
          </a:p>
        </p:txBody>
      </p:sp>
      <p:sp>
        <p:nvSpPr>
          <p:cNvPr id="8" name="Прямокутник 7"/>
          <p:cNvSpPr/>
          <p:nvPr/>
        </p:nvSpPr>
        <p:spPr>
          <a:xfrm>
            <a:off x="2268749" y="4978177"/>
            <a:ext cx="446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prstClr val="black"/>
                </a:solidFill>
                <a:latin typeface="Century Gothic" panose="020B0502020202020204" pitchFamily="34" charset="0"/>
              </a:rPr>
              <a:t>модернізація</a:t>
            </a:r>
            <a:endParaRPr lang="uk-UA" dirty="0"/>
          </a:p>
        </p:txBody>
      </p:sp>
      <p:sp>
        <p:nvSpPr>
          <p:cNvPr id="9" name="Прямокутник 8"/>
          <p:cNvSpPr/>
          <p:nvPr/>
        </p:nvSpPr>
        <p:spPr>
          <a:xfrm>
            <a:off x="2267744" y="5412170"/>
            <a:ext cx="44644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solidFill>
                  <a:prstClr val="black"/>
                </a:solidFill>
                <a:latin typeface="Century Gothic" panose="020B0502020202020204" pitchFamily="34" charset="0"/>
              </a:rPr>
              <a:t>парламентаризм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0190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25272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Опрацюйте с. 187-188 </a:t>
            </a:r>
            <a:b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</a:br>
            <a:r>
              <a:rPr lang="uk-UA" sz="4000" dirty="0" smtClean="0">
                <a:solidFill>
                  <a:schemeClr val="accent1">
                    <a:satMod val="150000"/>
                  </a:schemeClr>
                </a:solidFill>
                <a:latin typeface="Century Gothic" panose="020B0502020202020204" pitchFamily="34" charset="0"/>
              </a:rPr>
              <a:t>і виконайте завдання</a:t>
            </a:r>
            <a:endParaRPr lang="ru-RU" sz="4000" dirty="0">
              <a:solidFill>
                <a:schemeClr val="accent1">
                  <a:satMod val="1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25760" y="1774825"/>
            <a:ext cx="8892480" cy="4966543"/>
          </a:xfrm>
        </p:spPr>
        <p:txBody>
          <a:bodyPr rtlCol="0">
            <a:normAutofit/>
          </a:bodyPr>
          <a:lstStyle/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Завдання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chemeClr val="accent1">
                    <a:satMod val="150000"/>
                  </a:schemeClr>
                </a:solidFill>
                <a:latin typeface="Century Gothic" pitchFamily="34" charset="0"/>
                <a:ea typeface="+mj-ea"/>
                <a:cs typeface="+mj-cs"/>
              </a:rPr>
              <a:t> 3.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–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період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становлення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ru-RU" b="1" dirty="0" smtClean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  <a:p>
            <a:pPr marL="118872" indent="0" algn="ctr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Поясніть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,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чому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деякі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історики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називають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«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довге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» ХІХ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століття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періодом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становлення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Наведіть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три </a:t>
            </a:r>
            <a:r>
              <a:rPr lang="ru-RU" b="1" dirty="0" err="1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аргументи</a:t>
            </a:r>
            <a:r>
              <a:rPr lang="ru-RU" b="1" dirty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 з тексту</a:t>
            </a:r>
            <a:r>
              <a:rPr lang="ru-RU" b="1" dirty="0" smtClean="0">
                <a:ln>
                  <a:solidFill>
                    <a:schemeClr val="tx1"/>
                  </a:solidFill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  <a:cs typeface="Times New Roman" pitchFamily="18" charset="0"/>
              </a:rPr>
              <a:t>.</a:t>
            </a:r>
            <a:endParaRPr lang="ru-RU" b="1" dirty="0">
              <a:ln>
                <a:solidFill>
                  <a:schemeClr val="tx1"/>
                </a:solidFill>
              </a:ln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75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">
  <a:themeElements>
    <a:clrScheme name="Інше 3">
      <a:dk1>
        <a:sysClr val="windowText" lastClr="000000"/>
      </a:dk1>
      <a:lt1>
        <a:srgbClr val="989FB1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одуль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дул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5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11.xml><?xml version="1.0" encoding="utf-8"?>
<a:theme xmlns:a="http://schemas.openxmlformats.org/drawingml/2006/main" name="6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1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3.xml><?xml version="1.0" encoding="utf-8"?>
<a:theme xmlns:a="http://schemas.openxmlformats.org/drawingml/2006/main" name="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4.xml><?xml version="1.0" encoding="utf-8"?>
<a:theme xmlns:a="http://schemas.openxmlformats.org/drawingml/2006/main" name="1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5.xml><?xml version="1.0" encoding="utf-8"?>
<a:theme xmlns:a="http://schemas.openxmlformats.org/drawingml/2006/main" name="2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6.xml><?xml version="1.0" encoding="utf-8"?>
<a:theme xmlns:a="http://schemas.openxmlformats.org/drawingml/2006/main" name="3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7.xml><?xml version="1.0" encoding="utf-8"?>
<a:theme xmlns:a="http://schemas.openxmlformats.org/drawingml/2006/main" name="1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8.xml><?xml version="1.0" encoding="utf-8"?>
<a:theme xmlns:a="http://schemas.openxmlformats.org/drawingml/2006/main" name="2_F015_T_PGO_Flag-Egypt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верда обкладинка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DAA30C9-152C-4C69-9DA5-2393CADD7A96}" vid="{14EB7B71-51E8-4BF6-8861-2F8CC9BEE0FB}"/>
    </a:ext>
  </a:extLst>
</a:theme>
</file>

<file path=ppt/theme/theme9.xml><?xml version="1.0" encoding="utf-8"?>
<a:theme xmlns:a="http://schemas.openxmlformats.org/drawingml/2006/main" name="4_F021_T_PGO_Flag-France-Templ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136490A-C93E-4C48-AEAC-38DF6194FE75}" vid="{01505806-9373-4032-8F59-87D33AD3D6A3}"/>
    </a:ext>
  </a:extLst>
</a:theme>
</file>

<file path=ppt/theme/themeOverride1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Інше 3">
    <a:dk1>
      <a:sysClr val="windowText" lastClr="000000"/>
    </a:dk1>
    <a:lt1>
      <a:srgbClr val="989FB1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8230</TotalTime>
  <Words>358</Words>
  <Application>Microsoft Office PowerPoint</Application>
  <PresentationFormat>Екран (4:3)</PresentationFormat>
  <Paragraphs>58</Paragraphs>
  <Slides>15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11</vt:i4>
      </vt:variant>
      <vt:variant>
        <vt:lpstr>Тема</vt:lpstr>
      </vt:variant>
      <vt:variant>
        <vt:i4>11</vt:i4>
      </vt:variant>
      <vt:variant>
        <vt:lpstr>Заголовки слайдів</vt:lpstr>
      </vt:variant>
      <vt:variant>
        <vt:i4>15</vt:i4>
      </vt:variant>
    </vt:vector>
  </HeadingPairs>
  <TitlesOfParts>
    <vt:vector size="37" baseType="lpstr">
      <vt:lpstr>Arial</vt:lpstr>
      <vt:lpstr>Book Antiqua</vt:lpstr>
      <vt:lpstr>Calibri</vt:lpstr>
      <vt:lpstr>Calibri Light</vt:lpstr>
      <vt:lpstr>Century Gothic</vt:lpstr>
      <vt:lpstr>Corbel</vt:lpstr>
      <vt:lpstr>Open Sans</vt:lpstr>
      <vt:lpstr>Times New Roman</vt:lpstr>
      <vt:lpstr>Wingdings</vt:lpstr>
      <vt:lpstr>Wingdings 2</vt:lpstr>
      <vt:lpstr>Wingdings 3</vt:lpstr>
      <vt:lpstr>Модуль</vt:lpstr>
      <vt:lpstr>F015_T_PGO_Flag-Egypt-Template</vt:lpstr>
      <vt:lpstr>F021_T_PGO_Flag-France-Template</vt:lpstr>
      <vt:lpstr>1_F021_T_PGO_Flag-France-Template</vt:lpstr>
      <vt:lpstr>2_F021_T_PGO_Flag-France-Template</vt:lpstr>
      <vt:lpstr>3_F021_T_PGO_Flag-France-Template</vt:lpstr>
      <vt:lpstr>1_F015_T_PGO_Flag-Egypt-Template</vt:lpstr>
      <vt:lpstr>2_F015_T_PGO_Flag-Egypt-Template</vt:lpstr>
      <vt:lpstr>4_F021_T_PGO_Flag-France-Template</vt:lpstr>
      <vt:lpstr>5_F021_T_PGO_Flag-France-Template</vt:lpstr>
      <vt:lpstr>6_F021_T_PGO_Flag-France-Template</vt:lpstr>
      <vt:lpstr>Презентація PowerPoint</vt:lpstr>
      <vt:lpstr>План</vt:lpstr>
      <vt:lpstr>Опорні поняття</vt:lpstr>
      <vt:lpstr>Опрацюйте с. 187-188  і виконайте завдання</vt:lpstr>
      <vt:lpstr>Опрацюйте с. 187-188  і виконайте завдання</vt:lpstr>
      <vt:lpstr>Опрацюйте с. 187-188  і виконайте завдання</vt:lpstr>
      <vt:lpstr>Опрацюйте с. 187-188  і виконайте завдання</vt:lpstr>
      <vt:lpstr>Опрацюйте с. 187-188  і виконайте завдання</vt:lpstr>
      <vt:lpstr>Опрацюйте с. 187-188  і виконайте завдання</vt:lpstr>
      <vt:lpstr>Опрацюйте с. 189  і виконайте завдання</vt:lpstr>
      <vt:lpstr>Презентація PowerPoint</vt:lpstr>
      <vt:lpstr>Презентація PowerPoint</vt:lpstr>
      <vt:lpstr>Опрацюйте с. 190  і виконайте завдання</vt:lpstr>
      <vt:lpstr>Презентація PowerPoint</vt:lpstr>
      <vt:lpstr>Домашнє завдання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34. Інтегроване узагальнення до курсу</dc:title>
  <dc:creator>Анатолій Олегович Гель</dc:creator>
  <cp:lastModifiedBy>Користувач Windows</cp:lastModifiedBy>
  <cp:revision>1485</cp:revision>
  <dcterms:created xsi:type="dcterms:W3CDTF">2010-02-23T11:30:32Z</dcterms:created>
  <dcterms:modified xsi:type="dcterms:W3CDTF">2026-07-26T18:28:12Z</dcterms:modified>
</cp:coreProperties>
</file>