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31" r:id="rId2"/>
  </p:sldIdLst>
  <p:sldSz cx="18288000" cy="10287000"/>
  <p:notesSz cx="6858000" cy="9144000"/>
  <p:embeddedFontLst>
    <p:embeddedFont>
      <p:font typeface="Helvetica" panose="020B0604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3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D1012-1822-65B3-87FC-20878833A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1BD9BB5-E716-7CD2-3243-096558E894A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BD9BB5-E716-7CD2-3243-096558E894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FCFF8FD-48A6-4947-F94D-7B48E45DE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D369F38-ABFC-45B6-1F81-8A7E1348BE81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A6A765-5519-2734-3FF0-8626ACB5F01C}"/>
              </a:ext>
            </a:extLst>
          </p:cNvPr>
          <p:cNvSpPr/>
          <p:nvPr/>
        </p:nvSpPr>
        <p:spPr>
          <a:xfrm>
            <a:off x="768023" y="2664965"/>
            <a:ext cx="10550042" cy="52001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19151" tIns="59546" rIns="119151" bIns="59546" anchor="ctr" anchorCtr="0">
            <a:noAutofit/>
          </a:bodyPr>
          <a:lstStyle/>
          <a:p>
            <a:pPr algn="ctr"/>
            <a:endParaRPr lang="en-US" sz="3959" dirty="0" err="1">
              <a:solidFill>
                <a:schemeClr val="bg1"/>
              </a:solidFill>
            </a:endParaRPr>
          </a:p>
        </p:txBody>
      </p:sp>
      <p:sp>
        <p:nvSpPr>
          <p:cNvPr id="5" name="Shape 77">
            <a:extLst>
              <a:ext uri="{FF2B5EF4-FFF2-40B4-BE49-F238E27FC236}">
                <a16:creationId xmlns:a16="http://schemas.microsoft.com/office/drawing/2014/main" id="{BCAE4FBB-6849-4C3E-8F45-0398CFF03B4C}"/>
              </a:ext>
            </a:extLst>
          </p:cNvPr>
          <p:cNvSpPr/>
          <p:nvPr/>
        </p:nvSpPr>
        <p:spPr>
          <a:xfrm>
            <a:off x="1630925" y="2693093"/>
            <a:ext cx="792704" cy="222862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14482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Shape 77">
            <a:extLst>
              <a:ext uri="{FF2B5EF4-FFF2-40B4-BE49-F238E27FC236}">
                <a16:creationId xmlns:a16="http://schemas.microsoft.com/office/drawing/2014/main" id="{CE7E9949-1257-F412-FF69-C38DF4EC4756}"/>
              </a:ext>
            </a:extLst>
          </p:cNvPr>
          <p:cNvSpPr/>
          <p:nvPr/>
        </p:nvSpPr>
        <p:spPr>
          <a:xfrm rot="10800000">
            <a:off x="9940299" y="5758239"/>
            <a:ext cx="760722" cy="222862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14482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Shape6_20220317_114739">
            <a:extLst>
              <a:ext uri="{FF2B5EF4-FFF2-40B4-BE49-F238E27FC236}">
                <a16:creationId xmlns:a16="http://schemas.microsoft.com/office/drawing/2014/main" id="{09B2B939-C20A-14E0-2C0E-371FE10EDCC6}"/>
              </a:ext>
            </a:extLst>
          </p:cNvPr>
          <p:cNvSpPr/>
          <p:nvPr/>
        </p:nvSpPr>
        <p:spPr>
          <a:xfrm>
            <a:off x="11318065" y="2335082"/>
            <a:ext cx="6047405" cy="5862686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897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426_142447">
            <a:extLst>
              <a:ext uri="{FF2B5EF4-FFF2-40B4-BE49-F238E27FC236}">
                <a16:creationId xmlns:a16="http://schemas.microsoft.com/office/drawing/2014/main" id="{C056A8AA-AA35-3433-6CED-52FB9688C5FB}"/>
              </a:ext>
            </a:extLst>
          </p:cNvPr>
          <p:cNvSpPr/>
          <p:nvPr/>
        </p:nvSpPr>
        <p:spPr>
          <a:xfrm>
            <a:off x="11177450" y="2192449"/>
            <a:ext cx="380564" cy="393323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20730" tIns="110361" rIns="220730" bIns="1103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2897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20426_142447">
            <a:extLst>
              <a:ext uri="{FF2B5EF4-FFF2-40B4-BE49-F238E27FC236}">
                <a16:creationId xmlns:a16="http://schemas.microsoft.com/office/drawing/2014/main" id="{F5517E2D-A392-3A52-9574-7B2DA7E29CDC}"/>
              </a:ext>
            </a:extLst>
          </p:cNvPr>
          <p:cNvSpPr/>
          <p:nvPr/>
        </p:nvSpPr>
        <p:spPr>
          <a:xfrm flipH="1" flipV="1">
            <a:off x="17124880" y="7944298"/>
            <a:ext cx="380564" cy="393323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20730" tIns="110361" rIns="220730" bIns="1103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2897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5D1BEF-7E42-06B6-DDE8-7E9489339C51}"/>
              </a:ext>
            </a:extLst>
          </p:cNvPr>
          <p:cNvSpPr/>
          <p:nvPr/>
        </p:nvSpPr>
        <p:spPr>
          <a:xfrm>
            <a:off x="1807333" y="4988023"/>
            <a:ext cx="8017088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3000" b="1" dirty="0">
                <a:solidFill>
                  <a:schemeClr val="bg1"/>
                </a:solidFill>
                <a:cs typeface="Arial" panose="020B0604020202020204" pitchFamily="34" charset="0"/>
              </a:rPr>
              <a:t>Insert Quote Here</a:t>
            </a:r>
          </a:p>
        </p:txBody>
      </p:sp>
    </p:spTree>
    <p:extLst>
      <p:ext uri="{BB962C8B-B14F-4D97-AF65-F5344CB8AC3E}">
        <p14:creationId xmlns:p14="http://schemas.microsoft.com/office/powerpoint/2010/main" val="5649750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7971</TotalTime>
  <Words>7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Crimson Pro</vt:lpstr>
      <vt:lpstr>Aptos</vt:lpstr>
      <vt:lpstr>Helvetica</vt:lpstr>
      <vt:lpstr>Symbol</vt:lpstr>
      <vt:lpstr>Arial</vt:lpstr>
      <vt:lpstr>Custom Design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405</cp:revision>
  <dcterms:created xsi:type="dcterms:W3CDTF">2006-08-16T00:00:00Z</dcterms:created>
  <dcterms:modified xsi:type="dcterms:W3CDTF">2025-10-06T10:16:34Z</dcterms:modified>
  <cp:category/>
  <dc:identifier>DAGkDf5R9EM</dc:identifier>
</cp:coreProperties>
</file>