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91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B78D1-E2B7-DD76-FBC3-7607ADCEF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1CDE588-9268-7CF8-0E5B-0C72C1275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Pillar slide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98038B-CA77-D8D8-4F90-7259A317ADC3}"/>
              </a:ext>
            </a:extLst>
          </p:cNvPr>
          <p:cNvSpPr/>
          <p:nvPr/>
        </p:nvSpPr>
        <p:spPr>
          <a:xfrm>
            <a:off x="714374" y="2171700"/>
            <a:ext cx="3871912" cy="12668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IN" sz="2400" b="1" dirty="0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0B9ECA-A5AF-3EDE-5ADA-DCCDCDD3D78E}"/>
              </a:ext>
            </a:extLst>
          </p:cNvPr>
          <p:cNvSpPr/>
          <p:nvPr/>
        </p:nvSpPr>
        <p:spPr>
          <a:xfrm>
            <a:off x="714374" y="3566132"/>
            <a:ext cx="3871912" cy="6747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IN" sz="2400" b="1" dirty="0">
                <a:solidFill>
                  <a:schemeClr val="tx1"/>
                </a:solidFill>
              </a:rPr>
              <a:t>Heading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F3064-8946-34BB-D8BB-8E87F12C0FF4}"/>
              </a:ext>
            </a:extLst>
          </p:cNvPr>
          <p:cNvSpPr/>
          <p:nvPr/>
        </p:nvSpPr>
        <p:spPr>
          <a:xfrm>
            <a:off x="9372598" y="2171700"/>
            <a:ext cx="3871912" cy="12668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IN" sz="2400" b="1" dirty="0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77FD0C-CFAC-5CC4-6254-7D9FD29F71F2}"/>
              </a:ext>
            </a:extLst>
          </p:cNvPr>
          <p:cNvSpPr/>
          <p:nvPr/>
        </p:nvSpPr>
        <p:spPr>
          <a:xfrm>
            <a:off x="5043486" y="2171700"/>
            <a:ext cx="3871912" cy="12668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IN" sz="2400" b="1" dirty="0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30DEE7-0F05-8FA6-669D-903538FD4039}"/>
              </a:ext>
            </a:extLst>
          </p:cNvPr>
          <p:cNvSpPr/>
          <p:nvPr/>
        </p:nvSpPr>
        <p:spPr>
          <a:xfrm>
            <a:off x="13701711" y="2171700"/>
            <a:ext cx="3871912" cy="12668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IN" sz="2400" b="1" dirty="0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6579E36-A2CC-76B4-61B3-A74C63FEB2D4}"/>
              </a:ext>
            </a:extLst>
          </p:cNvPr>
          <p:cNvSpPr/>
          <p:nvPr/>
        </p:nvSpPr>
        <p:spPr>
          <a:xfrm>
            <a:off x="714374" y="4349144"/>
            <a:ext cx="3871912" cy="40164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 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F80774-24C4-1C7B-EDC2-C2AFBE365631}"/>
              </a:ext>
            </a:extLst>
          </p:cNvPr>
          <p:cNvSpPr/>
          <p:nvPr/>
        </p:nvSpPr>
        <p:spPr>
          <a:xfrm>
            <a:off x="13701711" y="3566132"/>
            <a:ext cx="3871912" cy="6747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IN" sz="2400" b="1" dirty="0">
                <a:solidFill>
                  <a:schemeClr val="tx1"/>
                </a:solidFill>
              </a:rPr>
              <a:t>Heading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3F72394-1E81-903E-D3C2-2A00A1477F64}"/>
              </a:ext>
            </a:extLst>
          </p:cNvPr>
          <p:cNvSpPr/>
          <p:nvPr/>
        </p:nvSpPr>
        <p:spPr>
          <a:xfrm>
            <a:off x="13701711" y="4349144"/>
            <a:ext cx="3871912" cy="40164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 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C93E69-4BE5-C15F-3A24-8A3A0C2CF6B5}"/>
              </a:ext>
            </a:extLst>
          </p:cNvPr>
          <p:cNvSpPr/>
          <p:nvPr/>
        </p:nvSpPr>
        <p:spPr>
          <a:xfrm>
            <a:off x="9372598" y="3566132"/>
            <a:ext cx="3871912" cy="6747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IN" sz="2400" b="1" dirty="0">
                <a:solidFill>
                  <a:schemeClr val="tx1"/>
                </a:solidFill>
              </a:rPr>
              <a:t>Heading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33C46BD-DDBC-ADE0-336C-EFDBEA205E21}"/>
              </a:ext>
            </a:extLst>
          </p:cNvPr>
          <p:cNvSpPr/>
          <p:nvPr/>
        </p:nvSpPr>
        <p:spPr>
          <a:xfrm>
            <a:off x="9372598" y="4349144"/>
            <a:ext cx="3871912" cy="40164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 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58AE1CF-8654-9582-5396-3F22317093CA}"/>
              </a:ext>
            </a:extLst>
          </p:cNvPr>
          <p:cNvSpPr/>
          <p:nvPr/>
        </p:nvSpPr>
        <p:spPr>
          <a:xfrm>
            <a:off x="5043486" y="3566132"/>
            <a:ext cx="3871912" cy="6747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IN" sz="2400" b="1" dirty="0">
                <a:solidFill>
                  <a:schemeClr val="tx1"/>
                </a:solidFill>
              </a:rPr>
              <a:t>Heading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CF1C7C-303A-DE5E-ADA1-FCD11727AC86}"/>
              </a:ext>
            </a:extLst>
          </p:cNvPr>
          <p:cNvSpPr/>
          <p:nvPr/>
        </p:nvSpPr>
        <p:spPr>
          <a:xfrm>
            <a:off x="5043486" y="4349144"/>
            <a:ext cx="3871912" cy="40164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 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altLang="ko-KR" sz="2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Lorem Ipsum is simply dummy text of the printing and typesetting industry.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E9927-B5A9-B676-BE5B-EDBA1DF66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1532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7890</TotalTime>
  <Words>219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Aptos</vt:lpstr>
      <vt:lpstr>Symbol</vt:lpstr>
      <vt:lpstr>Arial</vt:lpstr>
      <vt:lpstr>Custom Design</vt:lpstr>
      <vt:lpstr>think-cell Slide</vt:lpstr>
      <vt:lpstr>Pillar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277</cp:revision>
  <dcterms:created xsi:type="dcterms:W3CDTF">2006-08-16T00:00:00Z</dcterms:created>
  <dcterms:modified xsi:type="dcterms:W3CDTF">2025-10-06T08:53:44Z</dcterms:modified>
  <cp:category/>
  <dc:identifier>DAGkDf5R9EM</dc:identifier>
</cp:coreProperties>
</file>